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3291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userDrawn="1">
          <p15:clr>
            <a:srgbClr val="000000"/>
          </p15:clr>
        </p15:guide>
        <p15:guide id="2" pos="10368" userDrawn="1">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iRMMoBThhZM7NZPoL1PdQJmFKWI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berly Ferry" initials="" lastIdx="1" clrIdx="0"/>
  <p:cmAuthor id="1" name="Nicole Evans McIntyre"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456" y="-3144"/>
      </p:cViewPr>
      <p:guideLst>
        <p:guide orient="horz" pos="10368"/>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13" Type="http://schemas.openxmlformats.org/officeDocument/2006/relationships/tableStyles" Target="tableStyles.xml"/><Relationship Id="rId3"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501882929505802E-3"/>
          <c:y val="4.2086148105687227E-2"/>
          <c:w val="0.97097519386115616"/>
          <c:h val="0.95791384523280265"/>
        </c:manualLayout>
      </c:layout>
      <c:barChart>
        <c:barDir val="col"/>
        <c:grouping val="clustered"/>
        <c:varyColors val="0"/>
        <c:ser>
          <c:idx val="0"/>
          <c:order val="0"/>
          <c:tx>
            <c:strRef>
              <c:f>Sheet1!$B$1</c:f>
              <c:strCache>
                <c:ptCount val="1"/>
                <c:pt idx="0">
                  <c:v>No Pruning</c:v>
                </c:pt>
              </c:strCache>
            </c:strRef>
          </c:tx>
          <c:spPr>
            <a:solidFill>
              <a:schemeClr val="accent6">
                <a:alpha val="85000"/>
              </a:schemeClr>
            </a:solidFill>
            <a:ln w="9525" cap="flat" cmpd="sng" algn="ctr">
              <a:solidFill>
                <a:schemeClr val="lt1">
                  <a:alpha val="50000"/>
                </a:schemeClr>
              </a:solidFill>
              <a:round/>
            </a:ln>
            <a:effectLst/>
          </c:spPr>
          <c:invertIfNegative val="0"/>
          <c:cat>
            <c:strRef>
              <c:f>Sheet1!$A$2:$A$3</c:f>
              <c:strCache>
                <c:ptCount val="2"/>
                <c:pt idx="0">
                  <c:v>Number Searched Until Solved</c:v>
                </c:pt>
                <c:pt idx="1">
                  <c:v>Total Search space</c:v>
                </c:pt>
              </c:strCache>
            </c:strRef>
          </c:cat>
          <c:val>
            <c:numRef>
              <c:f>Sheet1!$B$2:$B$3</c:f>
              <c:numCache>
                <c:formatCode>General</c:formatCode>
                <c:ptCount val="2"/>
                <c:pt idx="0">
                  <c:v>10507</c:v>
                </c:pt>
                <c:pt idx="1">
                  <c:v>89791</c:v>
                </c:pt>
              </c:numCache>
            </c:numRef>
          </c:val>
          <c:extLst>
            <c:ext xmlns:c16="http://schemas.microsoft.com/office/drawing/2014/chart" uri="{C3380CC4-5D6E-409C-BE32-E72D297353CC}">
              <c16:uniqueId val="{00000000-3B80-475B-A6CF-898DD1F75F6B}"/>
            </c:ext>
          </c:extLst>
        </c:ser>
        <c:ser>
          <c:idx val="1"/>
          <c:order val="1"/>
          <c:tx>
            <c:strRef>
              <c:f>Sheet1!$C$1</c:f>
              <c:strCache>
                <c:ptCount val="1"/>
                <c:pt idx="0">
                  <c:v>Min Spec</c:v>
                </c:pt>
              </c:strCache>
            </c:strRef>
          </c:tx>
          <c:spPr>
            <a:solidFill>
              <a:schemeClr val="accent5">
                <a:alpha val="85000"/>
              </a:schemeClr>
            </a:solidFill>
            <a:ln w="9525" cap="flat" cmpd="sng" algn="ctr">
              <a:solidFill>
                <a:schemeClr val="lt1">
                  <a:alpha val="50000"/>
                </a:schemeClr>
              </a:solidFill>
              <a:round/>
            </a:ln>
            <a:effectLst/>
          </c:spPr>
          <c:invertIfNegative val="0"/>
          <c:cat>
            <c:strRef>
              <c:f>Sheet1!$A$2:$A$3</c:f>
              <c:strCache>
                <c:ptCount val="2"/>
                <c:pt idx="0">
                  <c:v>Number Searched Until Solved</c:v>
                </c:pt>
                <c:pt idx="1">
                  <c:v>Total Search space</c:v>
                </c:pt>
              </c:strCache>
            </c:strRef>
          </c:cat>
          <c:val>
            <c:numRef>
              <c:f>Sheet1!$C$2:$C$3</c:f>
              <c:numCache>
                <c:formatCode>General</c:formatCode>
                <c:ptCount val="2"/>
                <c:pt idx="0">
                  <c:v>7834</c:v>
                </c:pt>
                <c:pt idx="1">
                  <c:v>68394</c:v>
                </c:pt>
              </c:numCache>
            </c:numRef>
          </c:val>
          <c:extLst>
            <c:ext xmlns:c16="http://schemas.microsoft.com/office/drawing/2014/chart" uri="{C3380CC4-5D6E-409C-BE32-E72D297353CC}">
              <c16:uniqueId val="{00000001-3B80-475B-A6CF-898DD1F75F6B}"/>
            </c:ext>
          </c:extLst>
        </c:ser>
        <c:ser>
          <c:idx val="2"/>
          <c:order val="2"/>
          <c:tx>
            <c:strRef>
              <c:f>Sheet1!$D$1</c:f>
              <c:strCache>
                <c:ptCount val="1"/>
                <c:pt idx="0">
                  <c:v>Max Spec</c:v>
                </c:pt>
              </c:strCache>
            </c:strRef>
          </c:tx>
          <c:spPr>
            <a:solidFill>
              <a:schemeClr val="accent4">
                <a:alpha val="85000"/>
              </a:schemeClr>
            </a:solidFill>
            <a:ln w="9525" cap="flat" cmpd="sng" algn="ctr">
              <a:solidFill>
                <a:schemeClr val="lt1">
                  <a:alpha val="50000"/>
                </a:schemeClr>
              </a:solidFill>
              <a:round/>
            </a:ln>
            <a:effectLst/>
          </c:spPr>
          <c:invertIfNegative val="0"/>
          <c:cat>
            <c:strRef>
              <c:f>Sheet1!$A$2:$A$3</c:f>
              <c:strCache>
                <c:ptCount val="2"/>
                <c:pt idx="0">
                  <c:v>Number Searched Until Solved</c:v>
                </c:pt>
                <c:pt idx="1">
                  <c:v>Total Search space</c:v>
                </c:pt>
              </c:strCache>
            </c:strRef>
          </c:cat>
          <c:val>
            <c:numRef>
              <c:f>Sheet1!$D$2:$D$3</c:f>
              <c:numCache>
                <c:formatCode>General</c:formatCode>
                <c:ptCount val="2"/>
                <c:pt idx="0">
                  <c:v>5235</c:v>
                </c:pt>
                <c:pt idx="1">
                  <c:v>58309</c:v>
                </c:pt>
              </c:numCache>
            </c:numRef>
          </c:val>
          <c:extLst>
            <c:ext xmlns:c16="http://schemas.microsoft.com/office/drawing/2014/chart" uri="{C3380CC4-5D6E-409C-BE32-E72D297353CC}">
              <c16:uniqueId val="{00000002-3B80-475B-A6CF-898DD1F75F6B}"/>
            </c:ext>
          </c:extLst>
        </c:ser>
        <c:ser>
          <c:idx val="3"/>
          <c:order val="3"/>
          <c:tx>
            <c:strRef>
              <c:f>Sheet1!$E$1</c:f>
              <c:strCache>
                <c:ptCount val="1"/>
                <c:pt idx="0">
                  <c:v>Both Specs</c:v>
                </c:pt>
              </c:strCache>
            </c:strRef>
          </c:tx>
          <c:spPr>
            <a:solidFill>
              <a:schemeClr val="accent6">
                <a:lumMod val="60000"/>
                <a:alpha val="85000"/>
              </a:schemeClr>
            </a:solidFill>
            <a:ln w="9525" cap="flat" cmpd="sng" algn="ctr">
              <a:solidFill>
                <a:schemeClr val="lt1">
                  <a:alpha val="50000"/>
                </a:schemeClr>
              </a:solidFill>
              <a:round/>
            </a:ln>
            <a:effectLst/>
          </c:spPr>
          <c:invertIfNegative val="0"/>
          <c:cat>
            <c:strRef>
              <c:f>Sheet1!$A$2:$A$3</c:f>
              <c:strCache>
                <c:ptCount val="2"/>
                <c:pt idx="0">
                  <c:v>Number Searched Until Solved</c:v>
                </c:pt>
                <c:pt idx="1">
                  <c:v>Total Search space</c:v>
                </c:pt>
              </c:strCache>
            </c:strRef>
          </c:cat>
          <c:val>
            <c:numRef>
              <c:f>Sheet1!$E$2:$E$3</c:f>
              <c:numCache>
                <c:formatCode>General</c:formatCode>
                <c:ptCount val="2"/>
                <c:pt idx="0">
                  <c:v>4471</c:v>
                </c:pt>
                <c:pt idx="1">
                  <c:v>33553</c:v>
                </c:pt>
              </c:numCache>
            </c:numRef>
          </c:val>
          <c:extLst>
            <c:ext xmlns:c16="http://schemas.microsoft.com/office/drawing/2014/chart" uri="{C3380CC4-5D6E-409C-BE32-E72D297353CC}">
              <c16:uniqueId val="{00000003-3B80-475B-A6CF-898DD1F75F6B}"/>
            </c:ext>
          </c:extLst>
        </c:ser>
        <c:dLbls>
          <c:showLegendKey val="0"/>
          <c:showVal val="0"/>
          <c:showCatName val="0"/>
          <c:showSerName val="0"/>
          <c:showPercent val="0"/>
          <c:showBubbleSize val="0"/>
        </c:dLbls>
        <c:gapWidth val="65"/>
        <c:axId val="741178143"/>
        <c:axId val="816474911"/>
      </c:barChart>
      <c:catAx>
        <c:axId val="741178143"/>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816474911"/>
        <c:crosses val="autoZero"/>
        <c:auto val="1"/>
        <c:lblAlgn val="ctr"/>
        <c:lblOffset val="100"/>
        <c:noMultiLvlLbl val="0"/>
      </c:catAx>
      <c:valAx>
        <c:axId val="816474911"/>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dk1">
                    <a:lumMod val="75000"/>
                    <a:lumOff val="25000"/>
                  </a:schemeClr>
                </a:solidFill>
                <a:latin typeface="+mn-lt"/>
                <a:ea typeface="+mn-ea"/>
                <a:cs typeface="+mn-cs"/>
              </a:defRPr>
            </a:pPr>
            <a:endParaRPr lang="en-US"/>
          </a:p>
        </c:txPr>
        <c:crossAx val="741178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62125" y="696913"/>
            <a:ext cx="348615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25" y="4415775"/>
            <a:ext cx="5608300" cy="41833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701025" y="4415775"/>
            <a:ext cx="5608300" cy="4183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p:cNvSpPr>
            <a:spLocks noGrp="1" noRot="1" noChangeAspect="1"/>
          </p:cNvSpPr>
          <p:nvPr>
            <p:ph type="sldImg" idx="2"/>
          </p:nvPr>
        </p:nvSpPr>
        <p:spPr>
          <a:xfrm>
            <a:off x="1762125" y="696913"/>
            <a:ext cx="348615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g5e103c4b4e_0_1072"/>
          <p:cNvSpPr txBox="1">
            <a:spLocks noGrp="1"/>
          </p:cNvSpPr>
          <p:nvPr>
            <p:ph type="sldNum" idx="12"/>
          </p:nvPr>
        </p:nvSpPr>
        <p:spPr>
          <a:xfrm>
            <a:off x="30500849" y="29844588"/>
            <a:ext cx="1975388" cy="2519100"/>
          </a:xfrm>
          <a:prstGeom prst="rect">
            <a:avLst/>
          </a:prstGeom>
          <a:noFill/>
          <a:ln>
            <a:noFill/>
          </a:ln>
        </p:spPr>
        <p:txBody>
          <a:bodyPr spcFirstLastPara="1" wrap="square" lIns="411750" tIns="411750" rIns="411750" bIns="411750" anchor="ctr" anchorCtr="0">
            <a:noAutofit/>
          </a:bodyPr>
          <a:lstStyle>
            <a:lvl1pPr marL="0" marR="0" lvl="0"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g5e103c4b4e_0_1065"/>
          <p:cNvSpPr txBox="1">
            <a:spLocks noGrp="1"/>
          </p:cNvSpPr>
          <p:nvPr>
            <p:ph type="body" idx="1"/>
          </p:nvPr>
        </p:nvSpPr>
        <p:spPr>
          <a:xfrm>
            <a:off x="1122122" y="27075679"/>
            <a:ext cx="21595614" cy="3872610"/>
          </a:xfrm>
          <a:prstGeom prst="rect">
            <a:avLst/>
          </a:prstGeom>
          <a:noFill/>
          <a:ln>
            <a:noFill/>
          </a:ln>
        </p:spPr>
        <p:txBody>
          <a:bodyPr spcFirstLastPara="1" wrap="square" lIns="411750" tIns="411750" rIns="411750" bIns="411750" anchor="ctr" anchorCtr="0">
            <a:noAutofit/>
          </a:bodyPr>
          <a:lstStyle>
            <a:lvl1pPr marL="411480" lvl="0" indent="-205740" algn="l">
              <a:lnSpc>
                <a:spcPct val="100000"/>
              </a:lnSpc>
              <a:spcBef>
                <a:spcPts val="0"/>
              </a:spcBef>
              <a:spcAft>
                <a:spcPts val="0"/>
              </a:spcAft>
              <a:buSzPts val="8100"/>
              <a:buNone/>
              <a:defRPr/>
            </a:lvl1pPr>
          </a:lstStyle>
          <a:p>
            <a:endParaRPr/>
          </a:p>
        </p:txBody>
      </p:sp>
      <p:sp>
        <p:nvSpPr>
          <p:cNvPr id="45" name="Google Shape;45;g5e103c4b4e_0_1065"/>
          <p:cNvSpPr txBox="1">
            <a:spLocks noGrp="1"/>
          </p:cNvSpPr>
          <p:nvPr>
            <p:ph type="sldNum" idx="12"/>
          </p:nvPr>
        </p:nvSpPr>
        <p:spPr>
          <a:xfrm>
            <a:off x="30500849" y="29844588"/>
            <a:ext cx="1975388" cy="2519100"/>
          </a:xfrm>
          <a:prstGeom prst="rect">
            <a:avLst/>
          </a:prstGeom>
          <a:noFill/>
          <a:ln>
            <a:noFill/>
          </a:ln>
        </p:spPr>
        <p:txBody>
          <a:bodyPr spcFirstLastPara="1" wrap="square" lIns="411750" tIns="411750" rIns="411750" bIns="411750" anchor="ctr" anchorCtr="0">
            <a:noAutofit/>
          </a:bodyPr>
          <a:lstStyle>
            <a:lvl1pPr marL="0" marR="0" lvl="0"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g5e103c4b4e_0_1068"/>
          <p:cNvSpPr txBox="1">
            <a:spLocks noGrp="1"/>
          </p:cNvSpPr>
          <p:nvPr>
            <p:ph type="title" hasCustomPrompt="1"/>
          </p:nvPr>
        </p:nvSpPr>
        <p:spPr>
          <a:xfrm>
            <a:off x="1122120" y="7079200"/>
            <a:ext cx="30674025" cy="12566340"/>
          </a:xfrm>
          <a:prstGeom prst="rect">
            <a:avLst/>
          </a:prstGeom>
          <a:noFill/>
          <a:ln>
            <a:noFill/>
          </a:ln>
        </p:spPr>
        <p:txBody>
          <a:bodyPr spcFirstLastPara="1" wrap="square" lIns="411750" tIns="411750" rIns="411750" bIns="411750" anchor="b" anchorCtr="0">
            <a:noAutofit/>
          </a:bodyPr>
          <a:lstStyle>
            <a:lvl1pPr lvl="0" algn="ctr">
              <a:lnSpc>
                <a:spcPct val="100000"/>
              </a:lnSpc>
              <a:spcBef>
                <a:spcPts val="0"/>
              </a:spcBef>
              <a:spcAft>
                <a:spcPts val="0"/>
              </a:spcAft>
              <a:buSzPts val="54000"/>
              <a:buNone/>
              <a:defRPr sz="48600"/>
            </a:lvl1pPr>
            <a:lvl2pPr lvl="1" algn="ctr">
              <a:lnSpc>
                <a:spcPct val="100000"/>
              </a:lnSpc>
              <a:spcBef>
                <a:spcPts val="0"/>
              </a:spcBef>
              <a:spcAft>
                <a:spcPts val="0"/>
              </a:spcAft>
              <a:buSzPts val="54000"/>
              <a:buNone/>
              <a:defRPr sz="48600"/>
            </a:lvl2pPr>
            <a:lvl3pPr lvl="2" algn="ctr">
              <a:lnSpc>
                <a:spcPct val="100000"/>
              </a:lnSpc>
              <a:spcBef>
                <a:spcPts val="0"/>
              </a:spcBef>
              <a:spcAft>
                <a:spcPts val="0"/>
              </a:spcAft>
              <a:buSzPts val="54000"/>
              <a:buNone/>
              <a:defRPr sz="48600"/>
            </a:lvl3pPr>
            <a:lvl4pPr lvl="3" algn="ctr">
              <a:lnSpc>
                <a:spcPct val="100000"/>
              </a:lnSpc>
              <a:spcBef>
                <a:spcPts val="0"/>
              </a:spcBef>
              <a:spcAft>
                <a:spcPts val="0"/>
              </a:spcAft>
              <a:buSzPts val="54000"/>
              <a:buNone/>
              <a:defRPr sz="48600"/>
            </a:lvl4pPr>
            <a:lvl5pPr lvl="4" algn="ctr">
              <a:lnSpc>
                <a:spcPct val="100000"/>
              </a:lnSpc>
              <a:spcBef>
                <a:spcPts val="0"/>
              </a:spcBef>
              <a:spcAft>
                <a:spcPts val="0"/>
              </a:spcAft>
              <a:buSzPts val="54000"/>
              <a:buNone/>
              <a:defRPr sz="48600"/>
            </a:lvl5pPr>
            <a:lvl6pPr lvl="5" algn="ctr">
              <a:lnSpc>
                <a:spcPct val="100000"/>
              </a:lnSpc>
              <a:spcBef>
                <a:spcPts val="0"/>
              </a:spcBef>
              <a:spcAft>
                <a:spcPts val="0"/>
              </a:spcAft>
              <a:buSzPts val="54000"/>
              <a:buNone/>
              <a:defRPr sz="48600"/>
            </a:lvl6pPr>
            <a:lvl7pPr lvl="6" algn="ctr">
              <a:lnSpc>
                <a:spcPct val="100000"/>
              </a:lnSpc>
              <a:spcBef>
                <a:spcPts val="0"/>
              </a:spcBef>
              <a:spcAft>
                <a:spcPts val="0"/>
              </a:spcAft>
              <a:buSzPts val="54000"/>
              <a:buNone/>
              <a:defRPr sz="48600"/>
            </a:lvl7pPr>
            <a:lvl8pPr lvl="7" algn="ctr">
              <a:lnSpc>
                <a:spcPct val="100000"/>
              </a:lnSpc>
              <a:spcBef>
                <a:spcPts val="0"/>
              </a:spcBef>
              <a:spcAft>
                <a:spcPts val="0"/>
              </a:spcAft>
              <a:buSzPts val="54000"/>
              <a:buNone/>
              <a:defRPr sz="48600"/>
            </a:lvl8pPr>
            <a:lvl9pPr lvl="8" algn="ctr">
              <a:lnSpc>
                <a:spcPct val="100000"/>
              </a:lnSpc>
              <a:spcBef>
                <a:spcPts val="0"/>
              </a:spcBef>
              <a:spcAft>
                <a:spcPts val="0"/>
              </a:spcAft>
              <a:buSzPts val="54000"/>
              <a:buNone/>
              <a:defRPr sz="48600"/>
            </a:lvl9pPr>
          </a:lstStyle>
          <a:p>
            <a:r>
              <a:t>xx%</a:t>
            </a:r>
          </a:p>
        </p:txBody>
      </p:sp>
      <p:sp>
        <p:nvSpPr>
          <p:cNvPr id="48" name="Google Shape;48;g5e103c4b4e_0_1068"/>
          <p:cNvSpPr txBox="1">
            <a:spLocks noGrp="1"/>
          </p:cNvSpPr>
          <p:nvPr>
            <p:ph type="body" idx="1"/>
          </p:nvPr>
        </p:nvSpPr>
        <p:spPr>
          <a:xfrm>
            <a:off x="1122120" y="20174240"/>
            <a:ext cx="30674025" cy="8325180"/>
          </a:xfrm>
          <a:prstGeom prst="rect">
            <a:avLst/>
          </a:prstGeom>
          <a:noFill/>
          <a:ln>
            <a:noFill/>
          </a:ln>
        </p:spPr>
        <p:txBody>
          <a:bodyPr spcFirstLastPara="1" wrap="square" lIns="411750" tIns="411750" rIns="411750" bIns="411750" anchor="t" anchorCtr="0">
            <a:noAutofit/>
          </a:bodyPr>
          <a:lstStyle>
            <a:lvl1pPr marL="411480" lvl="0" indent="-668655" algn="ctr">
              <a:lnSpc>
                <a:spcPct val="115000"/>
              </a:lnSpc>
              <a:spcBef>
                <a:spcPts val="0"/>
              </a:spcBef>
              <a:spcAft>
                <a:spcPts val="0"/>
              </a:spcAft>
              <a:buSzPts val="8100"/>
              <a:buChar char="●"/>
              <a:defRPr/>
            </a:lvl1pPr>
            <a:lvl2pPr marL="822960" lvl="1" indent="-565785" algn="ctr">
              <a:lnSpc>
                <a:spcPct val="115000"/>
              </a:lnSpc>
              <a:spcBef>
                <a:spcPts val="6480"/>
              </a:spcBef>
              <a:spcAft>
                <a:spcPts val="0"/>
              </a:spcAft>
              <a:buSzPts val="6300"/>
              <a:buChar char="○"/>
              <a:defRPr/>
            </a:lvl2pPr>
            <a:lvl3pPr marL="1234440" lvl="2" indent="-565785" algn="ctr">
              <a:lnSpc>
                <a:spcPct val="115000"/>
              </a:lnSpc>
              <a:spcBef>
                <a:spcPts val="6480"/>
              </a:spcBef>
              <a:spcAft>
                <a:spcPts val="0"/>
              </a:spcAft>
              <a:buSzPts val="6300"/>
              <a:buChar char="■"/>
              <a:defRPr/>
            </a:lvl3pPr>
            <a:lvl4pPr marL="1645920" lvl="3" indent="-565785" algn="ctr">
              <a:lnSpc>
                <a:spcPct val="115000"/>
              </a:lnSpc>
              <a:spcBef>
                <a:spcPts val="6480"/>
              </a:spcBef>
              <a:spcAft>
                <a:spcPts val="0"/>
              </a:spcAft>
              <a:buSzPts val="6300"/>
              <a:buChar char="●"/>
              <a:defRPr/>
            </a:lvl4pPr>
            <a:lvl5pPr marL="2057400" lvl="4" indent="-565785" algn="ctr">
              <a:lnSpc>
                <a:spcPct val="115000"/>
              </a:lnSpc>
              <a:spcBef>
                <a:spcPts val="6480"/>
              </a:spcBef>
              <a:spcAft>
                <a:spcPts val="0"/>
              </a:spcAft>
              <a:buSzPts val="6300"/>
              <a:buChar char="○"/>
              <a:defRPr/>
            </a:lvl5pPr>
            <a:lvl6pPr marL="2468880" lvl="5" indent="-565785" algn="ctr">
              <a:lnSpc>
                <a:spcPct val="115000"/>
              </a:lnSpc>
              <a:spcBef>
                <a:spcPts val="6480"/>
              </a:spcBef>
              <a:spcAft>
                <a:spcPts val="0"/>
              </a:spcAft>
              <a:buSzPts val="6300"/>
              <a:buChar char="■"/>
              <a:defRPr/>
            </a:lvl6pPr>
            <a:lvl7pPr marL="2880360" lvl="6" indent="-565785" algn="ctr">
              <a:lnSpc>
                <a:spcPct val="115000"/>
              </a:lnSpc>
              <a:spcBef>
                <a:spcPts val="6480"/>
              </a:spcBef>
              <a:spcAft>
                <a:spcPts val="0"/>
              </a:spcAft>
              <a:buSzPts val="6300"/>
              <a:buChar char="●"/>
              <a:defRPr/>
            </a:lvl7pPr>
            <a:lvl8pPr marL="3291840" lvl="7" indent="-565785" algn="ctr">
              <a:lnSpc>
                <a:spcPct val="115000"/>
              </a:lnSpc>
              <a:spcBef>
                <a:spcPts val="6480"/>
              </a:spcBef>
              <a:spcAft>
                <a:spcPts val="0"/>
              </a:spcAft>
              <a:buSzPts val="6300"/>
              <a:buChar char="○"/>
              <a:defRPr/>
            </a:lvl8pPr>
            <a:lvl9pPr marL="3703320" lvl="8" indent="-565785" algn="ctr">
              <a:lnSpc>
                <a:spcPct val="115000"/>
              </a:lnSpc>
              <a:spcBef>
                <a:spcPts val="6480"/>
              </a:spcBef>
              <a:spcAft>
                <a:spcPts val="6480"/>
              </a:spcAft>
              <a:buSzPts val="6300"/>
              <a:buChar char="■"/>
              <a:defRPr/>
            </a:lvl9pPr>
          </a:lstStyle>
          <a:p>
            <a:endParaRPr/>
          </a:p>
        </p:txBody>
      </p:sp>
      <p:sp>
        <p:nvSpPr>
          <p:cNvPr id="49" name="Google Shape;49;g5e103c4b4e_0_1068"/>
          <p:cNvSpPr txBox="1">
            <a:spLocks noGrp="1"/>
          </p:cNvSpPr>
          <p:nvPr>
            <p:ph type="sldNum" idx="12"/>
          </p:nvPr>
        </p:nvSpPr>
        <p:spPr>
          <a:xfrm>
            <a:off x="30500849" y="29844588"/>
            <a:ext cx="1975388" cy="2519100"/>
          </a:xfrm>
          <a:prstGeom prst="rect">
            <a:avLst/>
          </a:prstGeom>
          <a:noFill/>
          <a:ln>
            <a:noFill/>
          </a:ln>
        </p:spPr>
        <p:txBody>
          <a:bodyPr spcFirstLastPara="1" wrap="square" lIns="411750" tIns="411750" rIns="411750" bIns="411750" anchor="ctr" anchorCtr="0">
            <a:noAutofit/>
          </a:bodyPr>
          <a:lstStyle>
            <a:lvl1pPr marL="0" marR="0" lvl="0"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g5e103c4b4e_0_1033"/>
          <p:cNvSpPr txBox="1">
            <a:spLocks noGrp="1"/>
          </p:cNvSpPr>
          <p:nvPr>
            <p:ph type="ctrTitle"/>
          </p:nvPr>
        </p:nvSpPr>
        <p:spPr>
          <a:xfrm>
            <a:off x="1122150" y="4765280"/>
            <a:ext cx="30674025" cy="13136580"/>
          </a:xfrm>
          <a:prstGeom prst="rect">
            <a:avLst/>
          </a:prstGeom>
          <a:noFill/>
          <a:ln>
            <a:noFill/>
          </a:ln>
        </p:spPr>
        <p:txBody>
          <a:bodyPr spcFirstLastPara="1" wrap="square" lIns="411750" tIns="411750" rIns="411750" bIns="411750" anchor="b" anchorCtr="0">
            <a:noAutofit/>
          </a:bodyPr>
          <a:lstStyle>
            <a:lvl1pPr lvl="0" algn="ctr">
              <a:lnSpc>
                <a:spcPct val="100000"/>
              </a:lnSpc>
              <a:spcBef>
                <a:spcPts val="0"/>
              </a:spcBef>
              <a:spcAft>
                <a:spcPts val="0"/>
              </a:spcAft>
              <a:buSzPts val="23400"/>
              <a:buNone/>
              <a:defRPr sz="21060"/>
            </a:lvl1pPr>
            <a:lvl2pPr lvl="1" algn="ctr">
              <a:lnSpc>
                <a:spcPct val="100000"/>
              </a:lnSpc>
              <a:spcBef>
                <a:spcPts val="0"/>
              </a:spcBef>
              <a:spcAft>
                <a:spcPts val="0"/>
              </a:spcAft>
              <a:buSzPts val="23400"/>
              <a:buNone/>
              <a:defRPr sz="21060"/>
            </a:lvl2pPr>
            <a:lvl3pPr lvl="2" algn="ctr">
              <a:lnSpc>
                <a:spcPct val="100000"/>
              </a:lnSpc>
              <a:spcBef>
                <a:spcPts val="0"/>
              </a:spcBef>
              <a:spcAft>
                <a:spcPts val="0"/>
              </a:spcAft>
              <a:buSzPts val="23400"/>
              <a:buNone/>
              <a:defRPr sz="21060"/>
            </a:lvl3pPr>
            <a:lvl4pPr lvl="3" algn="ctr">
              <a:lnSpc>
                <a:spcPct val="100000"/>
              </a:lnSpc>
              <a:spcBef>
                <a:spcPts val="0"/>
              </a:spcBef>
              <a:spcAft>
                <a:spcPts val="0"/>
              </a:spcAft>
              <a:buSzPts val="23400"/>
              <a:buNone/>
              <a:defRPr sz="21060"/>
            </a:lvl4pPr>
            <a:lvl5pPr lvl="4" algn="ctr">
              <a:lnSpc>
                <a:spcPct val="100000"/>
              </a:lnSpc>
              <a:spcBef>
                <a:spcPts val="0"/>
              </a:spcBef>
              <a:spcAft>
                <a:spcPts val="0"/>
              </a:spcAft>
              <a:buSzPts val="23400"/>
              <a:buNone/>
              <a:defRPr sz="21060"/>
            </a:lvl5pPr>
            <a:lvl6pPr lvl="5" algn="ctr">
              <a:lnSpc>
                <a:spcPct val="100000"/>
              </a:lnSpc>
              <a:spcBef>
                <a:spcPts val="0"/>
              </a:spcBef>
              <a:spcAft>
                <a:spcPts val="0"/>
              </a:spcAft>
              <a:buSzPts val="23400"/>
              <a:buNone/>
              <a:defRPr sz="21060"/>
            </a:lvl6pPr>
            <a:lvl7pPr lvl="6" algn="ctr">
              <a:lnSpc>
                <a:spcPct val="100000"/>
              </a:lnSpc>
              <a:spcBef>
                <a:spcPts val="0"/>
              </a:spcBef>
              <a:spcAft>
                <a:spcPts val="0"/>
              </a:spcAft>
              <a:buSzPts val="23400"/>
              <a:buNone/>
              <a:defRPr sz="21060"/>
            </a:lvl7pPr>
            <a:lvl8pPr lvl="7" algn="ctr">
              <a:lnSpc>
                <a:spcPct val="100000"/>
              </a:lnSpc>
              <a:spcBef>
                <a:spcPts val="0"/>
              </a:spcBef>
              <a:spcAft>
                <a:spcPts val="0"/>
              </a:spcAft>
              <a:buSzPts val="23400"/>
              <a:buNone/>
              <a:defRPr sz="21060"/>
            </a:lvl8pPr>
            <a:lvl9pPr lvl="8" algn="ctr">
              <a:lnSpc>
                <a:spcPct val="100000"/>
              </a:lnSpc>
              <a:spcBef>
                <a:spcPts val="0"/>
              </a:spcBef>
              <a:spcAft>
                <a:spcPts val="0"/>
              </a:spcAft>
              <a:buSzPts val="23400"/>
              <a:buNone/>
              <a:defRPr sz="21060"/>
            </a:lvl9pPr>
          </a:lstStyle>
          <a:p>
            <a:endParaRPr/>
          </a:p>
        </p:txBody>
      </p:sp>
      <p:sp>
        <p:nvSpPr>
          <p:cNvPr id="13" name="Google Shape;13;g5e103c4b4e_0_1033"/>
          <p:cNvSpPr txBox="1">
            <a:spLocks noGrp="1"/>
          </p:cNvSpPr>
          <p:nvPr>
            <p:ph type="subTitle" idx="1"/>
          </p:nvPr>
        </p:nvSpPr>
        <p:spPr>
          <a:xfrm>
            <a:off x="1122120" y="18138400"/>
            <a:ext cx="30674025" cy="5072760"/>
          </a:xfrm>
          <a:prstGeom prst="rect">
            <a:avLst/>
          </a:prstGeom>
          <a:noFill/>
          <a:ln>
            <a:noFill/>
          </a:ln>
        </p:spPr>
        <p:txBody>
          <a:bodyPr spcFirstLastPara="1" wrap="square" lIns="411750" tIns="411750" rIns="411750" bIns="411750" anchor="t" anchorCtr="0">
            <a:noAutofit/>
          </a:bodyPr>
          <a:lstStyle>
            <a:lvl1pPr lvl="0" algn="ctr">
              <a:lnSpc>
                <a:spcPct val="100000"/>
              </a:lnSpc>
              <a:spcBef>
                <a:spcPts val="0"/>
              </a:spcBef>
              <a:spcAft>
                <a:spcPts val="0"/>
              </a:spcAft>
              <a:buSzPts val="12600"/>
              <a:buNone/>
              <a:defRPr sz="11340"/>
            </a:lvl1pPr>
            <a:lvl2pPr lvl="1" algn="ctr">
              <a:lnSpc>
                <a:spcPct val="100000"/>
              </a:lnSpc>
              <a:spcBef>
                <a:spcPts val="0"/>
              </a:spcBef>
              <a:spcAft>
                <a:spcPts val="0"/>
              </a:spcAft>
              <a:buSzPts val="12600"/>
              <a:buNone/>
              <a:defRPr sz="11340"/>
            </a:lvl2pPr>
            <a:lvl3pPr lvl="2" algn="ctr">
              <a:lnSpc>
                <a:spcPct val="100000"/>
              </a:lnSpc>
              <a:spcBef>
                <a:spcPts val="0"/>
              </a:spcBef>
              <a:spcAft>
                <a:spcPts val="0"/>
              </a:spcAft>
              <a:buSzPts val="12600"/>
              <a:buNone/>
              <a:defRPr sz="11340"/>
            </a:lvl3pPr>
            <a:lvl4pPr lvl="3" algn="ctr">
              <a:lnSpc>
                <a:spcPct val="100000"/>
              </a:lnSpc>
              <a:spcBef>
                <a:spcPts val="0"/>
              </a:spcBef>
              <a:spcAft>
                <a:spcPts val="0"/>
              </a:spcAft>
              <a:buSzPts val="12600"/>
              <a:buNone/>
              <a:defRPr sz="11340"/>
            </a:lvl4pPr>
            <a:lvl5pPr lvl="4" algn="ctr">
              <a:lnSpc>
                <a:spcPct val="100000"/>
              </a:lnSpc>
              <a:spcBef>
                <a:spcPts val="0"/>
              </a:spcBef>
              <a:spcAft>
                <a:spcPts val="0"/>
              </a:spcAft>
              <a:buSzPts val="12600"/>
              <a:buNone/>
              <a:defRPr sz="11340"/>
            </a:lvl5pPr>
            <a:lvl6pPr lvl="5" algn="ctr">
              <a:lnSpc>
                <a:spcPct val="100000"/>
              </a:lnSpc>
              <a:spcBef>
                <a:spcPts val="0"/>
              </a:spcBef>
              <a:spcAft>
                <a:spcPts val="0"/>
              </a:spcAft>
              <a:buSzPts val="12600"/>
              <a:buNone/>
              <a:defRPr sz="11340"/>
            </a:lvl6pPr>
            <a:lvl7pPr lvl="6" algn="ctr">
              <a:lnSpc>
                <a:spcPct val="100000"/>
              </a:lnSpc>
              <a:spcBef>
                <a:spcPts val="0"/>
              </a:spcBef>
              <a:spcAft>
                <a:spcPts val="0"/>
              </a:spcAft>
              <a:buSzPts val="12600"/>
              <a:buNone/>
              <a:defRPr sz="11340"/>
            </a:lvl7pPr>
            <a:lvl8pPr lvl="7" algn="ctr">
              <a:lnSpc>
                <a:spcPct val="100000"/>
              </a:lnSpc>
              <a:spcBef>
                <a:spcPts val="0"/>
              </a:spcBef>
              <a:spcAft>
                <a:spcPts val="0"/>
              </a:spcAft>
              <a:buSzPts val="12600"/>
              <a:buNone/>
              <a:defRPr sz="11340"/>
            </a:lvl8pPr>
            <a:lvl9pPr lvl="8" algn="ctr">
              <a:lnSpc>
                <a:spcPct val="100000"/>
              </a:lnSpc>
              <a:spcBef>
                <a:spcPts val="0"/>
              </a:spcBef>
              <a:spcAft>
                <a:spcPts val="0"/>
              </a:spcAft>
              <a:buSzPts val="12600"/>
              <a:buNone/>
              <a:defRPr sz="11340"/>
            </a:lvl9pPr>
          </a:lstStyle>
          <a:p>
            <a:endParaRPr/>
          </a:p>
        </p:txBody>
      </p:sp>
      <p:sp>
        <p:nvSpPr>
          <p:cNvPr id="14" name="Google Shape;14;g5e103c4b4e_0_1033"/>
          <p:cNvSpPr txBox="1">
            <a:spLocks noGrp="1"/>
          </p:cNvSpPr>
          <p:nvPr>
            <p:ph type="sldNum" idx="12"/>
          </p:nvPr>
        </p:nvSpPr>
        <p:spPr>
          <a:xfrm>
            <a:off x="30500849" y="29844588"/>
            <a:ext cx="1975388" cy="2519100"/>
          </a:xfrm>
          <a:prstGeom prst="rect">
            <a:avLst/>
          </a:prstGeom>
          <a:noFill/>
          <a:ln>
            <a:noFill/>
          </a:ln>
        </p:spPr>
        <p:txBody>
          <a:bodyPr spcFirstLastPara="1" wrap="square" lIns="411750" tIns="411750" rIns="411750" bIns="411750" anchor="ctr" anchorCtr="0">
            <a:noAutofit/>
          </a:bodyPr>
          <a:lstStyle>
            <a:lvl1pPr marL="0" marR="0" lvl="0"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g5e103c4b4e_0_1037"/>
          <p:cNvSpPr txBox="1">
            <a:spLocks noGrp="1"/>
          </p:cNvSpPr>
          <p:nvPr>
            <p:ph type="title"/>
          </p:nvPr>
        </p:nvSpPr>
        <p:spPr>
          <a:xfrm>
            <a:off x="1122120" y="13765440"/>
            <a:ext cx="30674025" cy="5387580"/>
          </a:xfrm>
          <a:prstGeom prst="rect">
            <a:avLst/>
          </a:prstGeom>
          <a:noFill/>
          <a:ln>
            <a:noFill/>
          </a:ln>
        </p:spPr>
        <p:txBody>
          <a:bodyPr spcFirstLastPara="1" wrap="square" lIns="411750" tIns="411750" rIns="411750" bIns="411750" anchor="ctr" anchorCtr="0">
            <a:noAutofit/>
          </a:bodyPr>
          <a:lstStyle>
            <a:lvl1pPr lvl="0" algn="ctr">
              <a:lnSpc>
                <a:spcPct val="100000"/>
              </a:lnSpc>
              <a:spcBef>
                <a:spcPts val="0"/>
              </a:spcBef>
              <a:spcAft>
                <a:spcPts val="0"/>
              </a:spcAft>
              <a:buSzPts val="16200"/>
              <a:buNone/>
              <a:defRPr sz="14580"/>
            </a:lvl1pPr>
            <a:lvl2pPr lvl="1" algn="ctr">
              <a:lnSpc>
                <a:spcPct val="100000"/>
              </a:lnSpc>
              <a:spcBef>
                <a:spcPts val="0"/>
              </a:spcBef>
              <a:spcAft>
                <a:spcPts val="0"/>
              </a:spcAft>
              <a:buSzPts val="16200"/>
              <a:buNone/>
              <a:defRPr sz="14580"/>
            </a:lvl2pPr>
            <a:lvl3pPr lvl="2" algn="ctr">
              <a:lnSpc>
                <a:spcPct val="100000"/>
              </a:lnSpc>
              <a:spcBef>
                <a:spcPts val="0"/>
              </a:spcBef>
              <a:spcAft>
                <a:spcPts val="0"/>
              </a:spcAft>
              <a:buSzPts val="16200"/>
              <a:buNone/>
              <a:defRPr sz="14580"/>
            </a:lvl3pPr>
            <a:lvl4pPr lvl="3" algn="ctr">
              <a:lnSpc>
                <a:spcPct val="100000"/>
              </a:lnSpc>
              <a:spcBef>
                <a:spcPts val="0"/>
              </a:spcBef>
              <a:spcAft>
                <a:spcPts val="0"/>
              </a:spcAft>
              <a:buSzPts val="16200"/>
              <a:buNone/>
              <a:defRPr sz="14580"/>
            </a:lvl4pPr>
            <a:lvl5pPr lvl="4" algn="ctr">
              <a:lnSpc>
                <a:spcPct val="100000"/>
              </a:lnSpc>
              <a:spcBef>
                <a:spcPts val="0"/>
              </a:spcBef>
              <a:spcAft>
                <a:spcPts val="0"/>
              </a:spcAft>
              <a:buSzPts val="16200"/>
              <a:buNone/>
              <a:defRPr sz="14580"/>
            </a:lvl5pPr>
            <a:lvl6pPr lvl="5" algn="ctr">
              <a:lnSpc>
                <a:spcPct val="100000"/>
              </a:lnSpc>
              <a:spcBef>
                <a:spcPts val="0"/>
              </a:spcBef>
              <a:spcAft>
                <a:spcPts val="0"/>
              </a:spcAft>
              <a:buSzPts val="16200"/>
              <a:buNone/>
              <a:defRPr sz="14580"/>
            </a:lvl6pPr>
            <a:lvl7pPr lvl="6" algn="ctr">
              <a:lnSpc>
                <a:spcPct val="100000"/>
              </a:lnSpc>
              <a:spcBef>
                <a:spcPts val="0"/>
              </a:spcBef>
              <a:spcAft>
                <a:spcPts val="0"/>
              </a:spcAft>
              <a:buSzPts val="16200"/>
              <a:buNone/>
              <a:defRPr sz="14580"/>
            </a:lvl7pPr>
            <a:lvl8pPr lvl="7" algn="ctr">
              <a:lnSpc>
                <a:spcPct val="100000"/>
              </a:lnSpc>
              <a:spcBef>
                <a:spcPts val="0"/>
              </a:spcBef>
              <a:spcAft>
                <a:spcPts val="0"/>
              </a:spcAft>
              <a:buSzPts val="16200"/>
              <a:buNone/>
              <a:defRPr sz="14580"/>
            </a:lvl8pPr>
            <a:lvl9pPr lvl="8" algn="ctr">
              <a:lnSpc>
                <a:spcPct val="100000"/>
              </a:lnSpc>
              <a:spcBef>
                <a:spcPts val="0"/>
              </a:spcBef>
              <a:spcAft>
                <a:spcPts val="0"/>
              </a:spcAft>
              <a:buSzPts val="16200"/>
              <a:buNone/>
              <a:defRPr sz="14580"/>
            </a:lvl9pPr>
          </a:lstStyle>
          <a:p>
            <a:endParaRPr/>
          </a:p>
        </p:txBody>
      </p:sp>
      <p:sp>
        <p:nvSpPr>
          <p:cNvPr id="17" name="Google Shape;17;g5e103c4b4e_0_1037"/>
          <p:cNvSpPr txBox="1">
            <a:spLocks noGrp="1"/>
          </p:cNvSpPr>
          <p:nvPr>
            <p:ph type="sldNum" idx="12"/>
          </p:nvPr>
        </p:nvSpPr>
        <p:spPr>
          <a:xfrm>
            <a:off x="30500849" y="29844588"/>
            <a:ext cx="1975388" cy="2519100"/>
          </a:xfrm>
          <a:prstGeom prst="rect">
            <a:avLst/>
          </a:prstGeom>
          <a:noFill/>
          <a:ln>
            <a:noFill/>
          </a:ln>
        </p:spPr>
        <p:txBody>
          <a:bodyPr spcFirstLastPara="1" wrap="square" lIns="411750" tIns="411750" rIns="411750" bIns="411750" anchor="ctr" anchorCtr="0">
            <a:noAutofit/>
          </a:bodyPr>
          <a:lstStyle>
            <a:lvl1pPr marL="0" marR="0" lvl="0"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g5e103c4b4e_0_1040"/>
          <p:cNvSpPr txBox="1">
            <a:spLocks noGrp="1"/>
          </p:cNvSpPr>
          <p:nvPr>
            <p:ph type="title"/>
          </p:nvPr>
        </p:nvSpPr>
        <p:spPr>
          <a:xfrm>
            <a:off x="1122120" y="2848160"/>
            <a:ext cx="30674025" cy="3665250"/>
          </a:xfrm>
          <a:prstGeom prst="rect">
            <a:avLst/>
          </a:prstGeom>
          <a:noFill/>
          <a:ln>
            <a:noFill/>
          </a:ln>
        </p:spPr>
        <p:txBody>
          <a:bodyPr spcFirstLastPara="1" wrap="square" lIns="411750" tIns="411750" rIns="411750" bIns="411750" anchor="t" anchorCtr="0">
            <a:noAutofit/>
          </a:bodyPr>
          <a:lstStyle>
            <a:lvl1pPr lvl="0" algn="l">
              <a:lnSpc>
                <a:spcPct val="100000"/>
              </a:lnSpc>
              <a:spcBef>
                <a:spcPts val="0"/>
              </a:spcBef>
              <a:spcAft>
                <a:spcPts val="0"/>
              </a:spcAft>
              <a:buSzPts val="12600"/>
              <a:buNone/>
              <a:defRPr/>
            </a:lvl1pPr>
            <a:lvl2pPr lvl="1" algn="l">
              <a:lnSpc>
                <a:spcPct val="100000"/>
              </a:lnSpc>
              <a:spcBef>
                <a:spcPts val="0"/>
              </a:spcBef>
              <a:spcAft>
                <a:spcPts val="0"/>
              </a:spcAft>
              <a:buSzPts val="12600"/>
              <a:buNone/>
              <a:defRPr/>
            </a:lvl2pPr>
            <a:lvl3pPr lvl="2" algn="l">
              <a:lnSpc>
                <a:spcPct val="100000"/>
              </a:lnSpc>
              <a:spcBef>
                <a:spcPts val="0"/>
              </a:spcBef>
              <a:spcAft>
                <a:spcPts val="0"/>
              </a:spcAft>
              <a:buSzPts val="12600"/>
              <a:buNone/>
              <a:defRPr/>
            </a:lvl3pPr>
            <a:lvl4pPr lvl="3" algn="l">
              <a:lnSpc>
                <a:spcPct val="100000"/>
              </a:lnSpc>
              <a:spcBef>
                <a:spcPts val="0"/>
              </a:spcBef>
              <a:spcAft>
                <a:spcPts val="0"/>
              </a:spcAft>
              <a:buSzPts val="12600"/>
              <a:buNone/>
              <a:defRPr/>
            </a:lvl4pPr>
            <a:lvl5pPr lvl="4" algn="l">
              <a:lnSpc>
                <a:spcPct val="100000"/>
              </a:lnSpc>
              <a:spcBef>
                <a:spcPts val="0"/>
              </a:spcBef>
              <a:spcAft>
                <a:spcPts val="0"/>
              </a:spcAft>
              <a:buSzPts val="12600"/>
              <a:buNone/>
              <a:defRPr/>
            </a:lvl5pPr>
            <a:lvl6pPr lvl="5" algn="l">
              <a:lnSpc>
                <a:spcPct val="100000"/>
              </a:lnSpc>
              <a:spcBef>
                <a:spcPts val="0"/>
              </a:spcBef>
              <a:spcAft>
                <a:spcPts val="0"/>
              </a:spcAft>
              <a:buSzPts val="12600"/>
              <a:buNone/>
              <a:defRPr/>
            </a:lvl6pPr>
            <a:lvl7pPr lvl="6" algn="l">
              <a:lnSpc>
                <a:spcPct val="100000"/>
              </a:lnSpc>
              <a:spcBef>
                <a:spcPts val="0"/>
              </a:spcBef>
              <a:spcAft>
                <a:spcPts val="0"/>
              </a:spcAft>
              <a:buSzPts val="12600"/>
              <a:buNone/>
              <a:defRPr/>
            </a:lvl7pPr>
            <a:lvl8pPr lvl="7" algn="l">
              <a:lnSpc>
                <a:spcPct val="100000"/>
              </a:lnSpc>
              <a:spcBef>
                <a:spcPts val="0"/>
              </a:spcBef>
              <a:spcAft>
                <a:spcPts val="0"/>
              </a:spcAft>
              <a:buSzPts val="12600"/>
              <a:buNone/>
              <a:defRPr/>
            </a:lvl8pPr>
            <a:lvl9pPr lvl="8" algn="l">
              <a:lnSpc>
                <a:spcPct val="100000"/>
              </a:lnSpc>
              <a:spcBef>
                <a:spcPts val="0"/>
              </a:spcBef>
              <a:spcAft>
                <a:spcPts val="0"/>
              </a:spcAft>
              <a:buSzPts val="12600"/>
              <a:buNone/>
              <a:defRPr/>
            </a:lvl9pPr>
          </a:lstStyle>
          <a:p>
            <a:endParaRPr/>
          </a:p>
        </p:txBody>
      </p:sp>
      <p:sp>
        <p:nvSpPr>
          <p:cNvPr id="20" name="Google Shape;20;g5e103c4b4e_0_1040"/>
          <p:cNvSpPr txBox="1">
            <a:spLocks noGrp="1"/>
          </p:cNvSpPr>
          <p:nvPr>
            <p:ph type="body" idx="1"/>
          </p:nvPr>
        </p:nvSpPr>
        <p:spPr>
          <a:xfrm>
            <a:off x="1122120" y="7375842"/>
            <a:ext cx="30674025" cy="21864869"/>
          </a:xfrm>
          <a:prstGeom prst="rect">
            <a:avLst/>
          </a:prstGeom>
          <a:noFill/>
          <a:ln>
            <a:noFill/>
          </a:ln>
        </p:spPr>
        <p:txBody>
          <a:bodyPr spcFirstLastPara="1" wrap="square" lIns="411750" tIns="411750" rIns="411750" bIns="411750" anchor="t" anchorCtr="0">
            <a:noAutofit/>
          </a:bodyPr>
          <a:lstStyle>
            <a:lvl1pPr marL="411480" lvl="0" indent="-668655" algn="l">
              <a:lnSpc>
                <a:spcPct val="115000"/>
              </a:lnSpc>
              <a:spcBef>
                <a:spcPts val="0"/>
              </a:spcBef>
              <a:spcAft>
                <a:spcPts val="0"/>
              </a:spcAft>
              <a:buSzPts val="8100"/>
              <a:buChar char="●"/>
              <a:defRPr/>
            </a:lvl1pPr>
            <a:lvl2pPr marL="822960" lvl="1" indent="-565785" algn="l">
              <a:lnSpc>
                <a:spcPct val="115000"/>
              </a:lnSpc>
              <a:spcBef>
                <a:spcPts val="6480"/>
              </a:spcBef>
              <a:spcAft>
                <a:spcPts val="0"/>
              </a:spcAft>
              <a:buSzPts val="6300"/>
              <a:buChar char="○"/>
              <a:defRPr/>
            </a:lvl2pPr>
            <a:lvl3pPr marL="1234440" lvl="2" indent="-565785" algn="l">
              <a:lnSpc>
                <a:spcPct val="115000"/>
              </a:lnSpc>
              <a:spcBef>
                <a:spcPts val="6480"/>
              </a:spcBef>
              <a:spcAft>
                <a:spcPts val="0"/>
              </a:spcAft>
              <a:buSzPts val="6300"/>
              <a:buChar char="■"/>
              <a:defRPr/>
            </a:lvl3pPr>
            <a:lvl4pPr marL="1645920" lvl="3" indent="-565785" algn="l">
              <a:lnSpc>
                <a:spcPct val="115000"/>
              </a:lnSpc>
              <a:spcBef>
                <a:spcPts val="6480"/>
              </a:spcBef>
              <a:spcAft>
                <a:spcPts val="0"/>
              </a:spcAft>
              <a:buSzPts val="6300"/>
              <a:buChar char="●"/>
              <a:defRPr/>
            </a:lvl4pPr>
            <a:lvl5pPr marL="2057400" lvl="4" indent="-565785" algn="l">
              <a:lnSpc>
                <a:spcPct val="115000"/>
              </a:lnSpc>
              <a:spcBef>
                <a:spcPts val="6480"/>
              </a:spcBef>
              <a:spcAft>
                <a:spcPts val="0"/>
              </a:spcAft>
              <a:buSzPts val="6300"/>
              <a:buChar char="○"/>
              <a:defRPr/>
            </a:lvl5pPr>
            <a:lvl6pPr marL="2468880" lvl="5" indent="-565785" algn="l">
              <a:lnSpc>
                <a:spcPct val="115000"/>
              </a:lnSpc>
              <a:spcBef>
                <a:spcPts val="6480"/>
              </a:spcBef>
              <a:spcAft>
                <a:spcPts val="0"/>
              </a:spcAft>
              <a:buSzPts val="6300"/>
              <a:buChar char="■"/>
              <a:defRPr/>
            </a:lvl6pPr>
            <a:lvl7pPr marL="2880360" lvl="6" indent="-565785" algn="l">
              <a:lnSpc>
                <a:spcPct val="115000"/>
              </a:lnSpc>
              <a:spcBef>
                <a:spcPts val="6480"/>
              </a:spcBef>
              <a:spcAft>
                <a:spcPts val="0"/>
              </a:spcAft>
              <a:buSzPts val="6300"/>
              <a:buChar char="●"/>
              <a:defRPr/>
            </a:lvl7pPr>
            <a:lvl8pPr marL="3291840" lvl="7" indent="-565785" algn="l">
              <a:lnSpc>
                <a:spcPct val="115000"/>
              </a:lnSpc>
              <a:spcBef>
                <a:spcPts val="6480"/>
              </a:spcBef>
              <a:spcAft>
                <a:spcPts val="0"/>
              </a:spcAft>
              <a:buSzPts val="6300"/>
              <a:buChar char="○"/>
              <a:defRPr/>
            </a:lvl8pPr>
            <a:lvl9pPr marL="3703320" lvl="8" indent="-565785" algn="l">
              <a:lnSpc>
                <a:spcPct val="115000"/>
              </a:lnSpc>
              <a:spcBef>
                <a:spcPts val="6480"/>
              </a:spcBef>
              <a:spcAft>
                <a:spcPts val="6480"/>
              </a:spcAft>
              <a:buSzPts val="6300"/>
              <a:buChar char="■"/>
              <a:defRPr/>
            </a:lvl9pPr>
          </a:lstStyle>
          <a:p>
            <a:endParaRPr/>
          </a:p>
        </p:txBody>
      </p:sp>
      <p:sp>
        <p:nvSpPr>
          <p:cNvPr id="21" name="Google Shape;21;g5e103c4b4e_0_1040"/>
          <p:cNvSpPr txBox="1">
            <a:spLocks noGrp="1"/>
          </p:cNvSpPr>
          <p:nvPr>
            <p:ph type="sldNum" idx="12"/>
          </p:nvPr>
        </p:nvSpPr>
        <p:spPr>
          <a:xfrm>
            <a:off x="30500849" y="29844588"/>
            <a:ext cx="1975388" cy="2519100"/>
          </a:xfrm>
          <a:prstGeom prst="rect">
            <a:avLst/>
          </a:prstGeom>
          <a:noFill/>
          <a:ln>
            <a:noFill/>
          </a:ln>
        </p:spPr>
        <p:txBody>
          <a:bodyPr spcFirstLastPara="1" wrap="square" lIns="411750" tIns="411750" rIns="411750" bIns="411750" anchor="ctr" anchorCtr="0">
            <a:noAutofit/>
          </a:bodyPr>
          <a:lstStyle>
            <a:lvl1pPr marL="0" marR="0" lvl="0"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g5e103c4b4e_0_1044"/>
          <p:cNvSpPr txBox="1">
            <a:spLocks noGrp="1"/>
          </p:cNvSpPr>
          <p:nvPr>
            <p:ph type="title"/>
          </p:nvPr>
        </p:nvSpPr>
        <p:spPr>
          <a:xfrm>
            <a:off x="1122120" y="2848160"/>
            <a:ext cx="30674025" cy="3665250"/>
          </a:xfrm>
          <a:prstGeom prst="rect">
            <a:avLst/>
          </a:prstGeom>
          <a:noFill/>
          <a:ln>
            <a:noFill/>
          </a:ln>
        </p:spPr>
        <p:txBody>
          <a:bodyPr spcFirstLastPara="1" wrap="square" lIns="411750" tIns="411750" rIns="411750" bIns="411750" anchor="t" anchorCtr="0">
            <a:noAutofit/>
          </a:bodyPr>
          <a:lstStyle>
            <a:lvl1pPr lvl="0" algn="l">
              <a:lnSpc>
                <a:spcPct val="100000"/>
              </a:lnSpc>
              <a:spcBef>
                <a:spcPts val="0"/>
              </a:spcBef>
              <a:spcAft>
                <a:spcPts val="0"/>
              </a:spcAft>
              <a:buSzPts val="12600"/>
              <a:buNone/>
              <a:defRPr/>
            </a:lvl1pPr>
            <a:lvl2pPr lvl="1" algn="l">
              <a:lnSpc>
                <a:spcPct val="100000"/>
              </a:lnSpc>
              <a:spcBef>
                <a:spcPts val="0"/>
              </a:spcBef>
              <a:spcAft>
                <a:spcPts val="0"/>
              </a:spcAft>
              <a:buSzPts val="12600"/>
              <a:buNone/>
              <a:defRPr/>
            </a:lvl2pPr>
            <a:lvl3pPr lvl="2" algn="l">
              <a:lnSpc>
                <a:spcPct val="100000"/>
              </a:lnSpc>
              <a:spcBef>
                <a:spcPts val="0"/>
              </a:spcBef>
              <a:spcAft>
                <a:spcPts val="0"/>
              </a:spcAft>
              <a:buSzPts val="12600"/>
              <a:buNone/>
              <a:defRPr/>
            </a:lvl3pPr>
            <a:lvl4pPr lvl="3" algn="l">
              <a:lnSpc>
                <a:spcPct val="100000"/>
              </a:lnSpc>
              <a:spcBef>
                <a:spcPts val="0"/>
              </a:spcBef>
              <a:spcAft>
                <a:spcPts val="0"/>
              </a:spcAft>
              <a:buSzPts val="12600"/>
              <a:buNone/>
              <a:defRPr/>
            </a:lvl4pPr>
            <a:lvl5pPr lvl="4" algn="l">
              <a:lnSpc>
                <a:spcPct val="100000"/>
              </a:lnSpc>
              <a:spcBef>
                <a:spcPts val="0"/>
              </a:spcBef>
              <a:spcAft>
                <a:spcPts val="0"/>
              </a:spcAft>
              <a:buSzPts val="12600"/>
              <a:buNone/>
              <a:defRPr/>
            </a:lvl5pPr>
            <a:lvl6pPr lvl="5" algn="l">
              <a:lnSpc>
                <a:spcPct val="100000"/>
              </a:lnSpc>
              <a:spcBef>
                <a:spcPts val="0"/>
              </a:spcBef>
              <a:spcAft>
                <a:spcPts val="0"/>
              </a:spcAft>
              <a:buSzPts val="12600"/>
              <a:buNone/>
              <a:defRPr/>
            </a:lvl6pPr>
            <a:lvl7pPr lvl="6" algn="l">
              <a:lnSpc>
                <a:spcPct val="100000"/>
              </a:lnSpc>
              <a:spcBef>
                <a:spcPts val="0"/>
              </a:spcBef>
              <a:spcAft>
                <a:spcPts val="0"/>
              </a:spcAft>
              <a:buSzPts val="12600"/>
              <a:buNone/>
              <a:defRPr/>
            </a:lvl7pPr>
            <a:lvl8pPr lvl="7" algn="l">
              <a:lnSpc>
                <a:spcPct val="100000"/>
              </a:lnSpc>
              <a:spcBef>
                <a:spcPts val="0"/>
              </a:spcBef>
              <a:spcAft>
                <a:spcPts val="0"/>
              </a:spcAft>
              <a:buSzPts val="12600"/>
              <a:buNone/>
              <a:defRPr/>
            </a:lvl8pPr>
            <a:lvl9pPr lvl="8" algn="l">
              <a:lnSpc>
                <a:spcPct val="100000"/>
              </a:lnSpc>
              <a:spcBef>
                <a:spcPts val="0"/>
              </a:spcBef>
              <a:spcAft>
                <a:spcPts val="0"/>
              </a:spcAft>
              <a:buSzPts val="12600"/>
              <a:buNone/>
              <a:defRPr/>
            </a:lvl9pPr>
          </a:lstStyle>
          <a:p>
            <a:endParaRPr/>
          </a:p>
        </p:txBody>
      </p:sp>
      <p:sp>
        <p:nvSpPr>
          <p:cNvPr id="24" name="Google Shape;24;g5e103c4b4e_0_1044"/>
          <p:cNvSpPr txBox="1">
            <a:spLocks noGrp="1"/>
          </p:cNvSpPr>
          <p:nvPr>
            <p:ph type="body" idx="1"/>
          </p:nvPr>
        </p:nvSpPr>
        <p:spPr>
          <a:xfrm>
            <a:off x="1122120" y="7375842"/>
            <a:ext cx="14399775" cy="21864869"/>
          </a:xfrm>
          <a:prstGeom prst="rect">
            <a:avLst/>
          </a:prstGeom>
          <a:noFill/>
          <a:ln>
            <a:noFill/>
          </a:ln>
        </p:spPr>
        <p:txBody>
          <a:bodyPr spcFirstLastPara="1" wrap="square" lIns="411750" tIns="411750" rIns="411750" bIns="411750" anchor="t" anchorCtr="0">
            <a:noAutofit/>
          </a:bodyPr>
          <a:lstStyle>
            <a:lvl1pPr marL="411480" lvl="0" indent="-565785" algn="l">
              <a:lnSpc>
                <a:spcPct val="115000"/>
              </a:lnSpc>
              <a:spcBef>
                <a:spcPts val="0"/>
              </a:spcBef>
              <a:spcAft>
                <a:spcPts val="0"/>
              </a:spcAft>
              <a:buSzPts val="6300"/>
              <a:buChar char="●"/>
              <a:defRPr sz="5670"/>
            </a:lvl1pPr>
            <a:lvl2pPr marL="822960" lvl="1" indent="-514350" algn="l">
              <a:lnSpc>
                <a:spcPct val="115000"/>
              </a:lnSpc>
              <a:spcBef>
                <a:spcPts val="6480"/>
              </a:spcBef>
              <a:spcAft>
                <a:spcPts val="0"/>
              </a:spcAft>
              <a:buSzPts val="5400"/>
              <a:buChar char="○"/>
              <a:defRPr sz="4860"/>
            </a:lvl2pPr>
            <a:lvl3pPr marL="1234440" lvl="2" indent="-514350" algn="l">
              <a:lnSpc>
                <a:spcPct val="115000"/>
              </a:lnSpc>
              <a:spcBef>
                <a:spcPts val="6480"/>
              </a:spcBef>
              <a:spcAft>
                <a:spcPts val="0"/>
              </a:spcAft>
              <a:buSzPts val="5400"/>
              <a:buChar char="■"/>
              <a:defRPr sz="4860"/>
            </a:lvl3pPr>
            <a:lvl4pPr marL="1645920" lvl="3" indent="-514350" algn="l">
              <a:lnSpc>
                <a:spcPct val="115000"/>
              </a:lnSpc>
              <a:spcBef>
                <a:spcPts val="6480"/>
              </a:spcBef>
              <a:spcAft>
                <a:spcPts val="0"/>
              </a:spcAft>
              <a:buSzPts val="5400"/>
              <a:buChar char="●"/>
              <a:defRPr sz="4860"/>
            </a:lvl4pPr>
            <a:lvl5pPr marL="2057400" lvl="4" indent="-514350" algn="l">
              <a:lnSpc>
                <a:spcPct val="115000"/>
              </a:lnSpc>
              <a:spcBef>
                <a:spcPts val="6480"/>
              </a:spcBef>
              <a:spcAft>
                <a:spcPts val="0"/>
              </a:spcAft>
              <a:buSzPts val="5400"/>
              <a:buChar char="○"/>
              <a:defRPr sz="4860"/>
            </a:lvl5pPr>
            <a:lvl6pPr marL="2468880" lvl="5" indent="-514350" algn="l">
              <a:lnSpc>
                <a:spcPct val="115000"/>
              </a:lnSpc>
              <a:spcBef>
                <a:spcPts val="6480"/>
              </a:spcBef>
              <a:spcAft>
                <a:spcPts val="0"/>
              </a:spcAft>
              <a:buSzPts val="5400"/>
              <a:buChar char="■"/>
              <a:defRPr sz="4860"/>
            </a:lvl6pPr>
            <a:lvl7pPr marL="2880360" lvl="6" indent="-514350" algn="l">
              <a:lnSpc>
                <a:spcPct val="115000"/>
              </a:lnSpc>
              <a:spcBef>
                <a:spcPts val="6480"/>
              </a:spcBef>
              <a:spcAft>
                <a:spcPts val="0"/>
              </a:spcAft>
              <a:buSzPts val="5400"/>
              <a:buChar char="●"/>
              <a:defRPr sz="4860"/>
            </a:lvl7pPr>
            <a:lvl8pPr marL="3291840" lvl="7" indent="-514350" algn="l">
              <a:lnSpc>
                <a:spcPct val="115000"/>
              </a:lnSpc>
              <a:spcBef>
                <a:spcPts val="6480"/>
              </a:spcBef>
              <a:spcAft>
                <a:spcPts val="0"/>
              </a:spcAft>
              <a:buSzPts val="5400"/>
              <a:buChar char="○"/>
              <a:defRPr sz="4860"/>
            </a:lvl8pPr>
            <a:lvl9pPr marL="3703320" lvl="8" indent="-514350" algn="l">
              <a:lnSpc>
                <a:spcPct val="115000"/>
              </a:lnSpc>
              <a:spcBef>
                <a:spcPts val="6480"/>
              </a:spcBef>
              <a:spcAft>
                <a:spcPts val="6480"/>
              </a:spcAft>
              <a:buSzPts val="5400"/>
              <a:buChar char="■"/>
              <a:defRPr sz="4860"/>
            </a:lvl9pPr>
          </a:lstStyle>
          <a:p>
            <a:endParaRPr/>
          </a:p>
        </p:txBody>
      </p:sp>
      <p:sp>
        <p:nvSpPr>
          <p:cNvPr id="25" name="Google Shape;25;g5e103c4b4e_0_1044"/>
          <p:cNvSpPr txBox="1">
            <a:spLocks noGrp="1"/>
          </p:cNvSpPr>
          <p:nvPr>
            <p:ph type="body" idx="2"/>
          </p:nvPr>
        </p:nvSpPr>
        <p:spPr>
          <a:xfrm>
            <a:off x="17396640" y="7375842"/>
            <a:ext cx="14399775" cy="21864869"/>
          </a:xfrm>
          <a:prstGeom prst="rect">
            <a:avLst/>
          </a:prstGeom>
          <a:noFill/>
          <a:ln>
            <a:noFill/>
          </a:ln>
        </p:spPr>
        <p:txBody>
          <a:bodyPr spcFirstLastPara="1" wrap="square" lIns="411750" tIns="411750" rIns="411750" bIns="411750" anchor="t" anchorCtr="0">
            <a:noAutofit/>
          </a:bodyPr>
          <a:lstStyle>
            <a:lvl1pPr marL="411480" lvl="0" indent="-565785" algn="l">
              <a:lnSpc>
                <a:spcPct val="115000"/>
              </a:lnSpc>
              <a:spcBef>
                <a:spcPts val="0"/>
              </a:spcBef>
              <a:spcAft>
                <a:spcPts val="0"/>
              </a:spcAft>
              <a:buSzPts val="6300"/>
              <a:buChar char="●"/>
              <a:defRPr sz="5670"/>
            </a:lvl1pPr>
            <a:lvl2pPr marL="822960" lvl="1" indent="-514350" algn="l">
              <a:lnSpc>
                <a:spcPct val="115000"/>
              </a:lnSpc>
              <a:spcBef>
                <a:spcPts val="6480"/>
              </a:spcBef>
              <a:spcAft>
                <a:spcPts val="0"/>
              </a:spcAft>
              <a:buSzPts val="5400"/>
              <a:buChar char="○"/>
              <a:defRPr sz="4860"/>
            </a:lvl2pPr>
            <a:lvl3pPr marL="1234440" lvl="2" indent="-514350" algn="l">
              <a:lnSpc>
                <a:spcPct val="115000"/>
              </a:lnSpc>
              <a:spcBef>
                <a:spcPts val="6480"/>
              </a:spcBef>
              <a:spcAft>
                <a:spcPts val="0"/>
              </a:spcAft>
              <a:buSzPts val="5400"/>
              <a:buChar char="■"/>
              <a:defRPr sz="4860"/>
            </a:lvl3pPr>
            <a:lvl4pPr marL="1645920" lvl="3" indent="-514350" algn="l">
              <a:lnSpc>
                <a:spcPct val="115000"/>
              </a:lnSpc>
              <a:spcBef>
                <a:spcPts val="6480"/>
              </a:spcBef>
              <a:spcAft>
                <a:spcPts val="0"/>
              </a:spcAft>
              <a:buSzPts val="5400"/>
              <a:buChar char="●"/>
              <a:defRPr sz="4860"/>
            </a:lvl4pPr>
            <a:lvl5pPr marL="2057400" lvl="4" indent="-514350" algn="l">
              <a:lnSpc>
                <a:spcPct val="115000"/>
              </a:lnSpc>
              <a:spcBef>
                <a:spcPts val="6480"/>
              </a:spcBef>
              <a:spcAft>
                <a:spcPts val="0"/>
              </a:spcAft>
              <a:buSzPts val="5400"/>
              <a:buChar char="○"/>
              <a:defRPr sz="4860"/>
            </a:lvl5pPr>
            <a:lvl6pPr marL="2468880" lvl="5" indent="-514350" algn="l">
              <a:lnSpc>
                <a:spcPct val="115000"/>
              </a:lnSpc>
              <a:spcBef>
                <a:spcPts val="6480"/>
              </a:spcBef>
              <a:spcAft>
                <a:spcPts val="0"/>
              </a:spcAft>
              <a:buSzPts val="5400"/>
              <a:buChar char="■"/>
              <a:defRPr sz="4860"/>
            </a:lvl6pPr>
            <a:lvl7pPr marL="2880360" lvl="6" indent="-514350" algn="l">
              <a:lnSpc>
                <a:spcPct val="115000"/>
              </a:lnSpc>
              <a:spcBef>
                <a:spcPts val="6480"/>
              </a:spcBef>
              <a:spcAft>
                <a:spcPts val="0"/>
              </a:spcAft>
              <a:buSzPts val="5400"/>
              <a:buChar char="●"/>
              <a:defRPr sz="4860"/>
            </a:lvl7pPr>
            <a:lvl8pPr marL="3291840" lvl="7" indent="-514350" algn="l">
              <a:lnSpc>
                <a:spcPct val="115000"/>
              </a:lnSpc>
              <a:spcBef>
                <a:spcPts val="6480"/>
              </a:spcBef>
              <a:spcAft>
                <a:spcPts val="0"/>
              </a:spcAft>
              <a:buSzPts val="5400"/>
              <a:buChar char="○"/>
              <a:defRPr sz="4860"/>
            </a:lvl8pPr>
            <a:lvl9pPr marL="3703320" lvl="8" indent="-514350" algn="l">
              <a:lnSpc>
                <a:spcPct val="115000"/>
              </a:lnSpc>
              <a:spcBef>
                <a:spcPts val="6480"/>
              </a:spcBef>
              <a:spcAft>
                <a:spcPts val="6480"/>
              </a:spcAft>
              <a:buSzPts val="5400"/>
              <a:buChar char="■"/>
              <a:defRPr sz="4860"/>
            </a:lvl9pPr>
          </a:lstStyle>
          <a:p>
            <a:endParaRPr/>
          </a:p>
        </p:txBody>
      </p:sp>
      <p:sp>
        <p:nvSpPr>
          <p:cNvPr id="26" name="Google Shape;26;g5e103c4b4e_0_1044"/>
          <p:cNvSpPr txBox="1">
            <a:spLocks noGrp="1"/>
          </p:cNvSpPr>
          <p:nvPr>
            <p:ph type="sldNum" idx="12"/>
          </p:nvPr>
        </p:nvSpPr>
        <p:spPr>
          <a:xfrm>
            <a:off x="30500849" y="29844588"/>
            <a:ext cx="1975388" cy="2519100"/>
          </a:xfrm>
          <a:prstGeom prst="rect">
            <a:avLst/>
          </a:prstGeom>
          <a:noFill/>
          <a:ln>
            <a:noFill/>
          </a:ln>
        </p:spPr>
        <p:txBody>
          <a:bodyPr spcFirstLastPara="1" wrap="square" lIns="411750" tIns="411750" rIns="411750" bIns="411750" anchor="ctr" anchorCtr="0">
            <a:noAutofit/>
          </a:bodyPr>
          <a:lstStyle>
            <a:lvl1pPr marL="0" marR="0" lvl="0"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g5e103c4b4e_0_1049"/>
          <p:cNvSpPr txBox="1">
            <a:spLocks noGrp="1"/>
          </p:cNvSpPr>
          <p:nvPr>
            <p:ph type="title"/>
          </p:nvPr>
        </p:nvSpPr>
        <p:spPr>
          <a:xfrm>
            <a:off x="1122120" y="2848160"/>
            <a:ext cx="30674025" cy="3665250"/>
          </a:xfrm>
          <a:prstGeom prst="rect">
            <a:avLst/>
          </a:prstGeom>
          <a:noFill/>
          <a:ln>
            <a:noFill/>
          </a:ln>
        </p:spPr>
        <p:txBody>
          <a:bodyPr spcFirstLastPara="1" wrap="square" lIns="411750" tIns="411750" rIns="411750" bIns="411750" anchor="t" anchorCtr="0">
            <a:noAutofit/>
          </a:bodyPr>
          <a:lstStyle>
            <a:lvl1pPr lvl="0" algn="l">
              <a:lnSpc>
                <a:spcPct val="100000"/>
              </a:lnSpc>
              <a:spcBef>
                <a:spcPts val="0"/>
              </a:spcBef>
              <a:spcAft>
                <a:spcPts val="0"/>
              </a:spcAft>
              <a:buSzPts val="12600"/>
              <a:buNone/>
              <a:defRPr/>
            </a:lvl1pPr>
            <a:lvl2pPr lvl="1" algn="l">
              <a:lnSpc>
                <a:spcPct val="100000"/>
              </a:lnSpc>
              <a:spcBef>
                <a:spcPts val="0"/>
              </a:spcBef>
              <a:spcAft>
                <a:spcPts val="0"/>
              </a:spcAft>
              <a:buSzPts val="12600"/>
              <a:buNone/>
              <a:defRPr/>
            </a:lvl2pPr>
            <a:lvl3pPr lvl="2" algn="l">
              <a:lnSpc>
                <a:spcPct val="100000"/>
              </a:lnSpc>
              <a:spcBef>
                <a:spcPts val="0"/>
              </a:spcBef>
              <a:spcAft>
                <a:spcPts val="0"/>
              </a:spcAft>
              <a:buSzPts val="12600"/>
              <a:buNone/>
              <a:defRPr/>
            </a:lvl3pPr>
            <a:lvl4pPr lvl="3" algn="l">
              <a:lnSpc>
                <a:spcPct val="100000"/>
              </a:lnSpc>
              <a:spcBef>
                <a:spcPts val="0"/>
              </a:spcBef>
              <a:spcAft>
                <a:spcPts val="0"/>
              </a:spcAft>
              <a:buSzPts val="12600"/>
              <a:buNone/>
              <a:defRPr/>
            </a:lvl4pPr>
            <a:lvl5pPr lvl="4" algn="l">
              <a:lnSpc>
                <a:spcPct val="100000"/>
              </a:lnSpc>
              <a:spcBef>
                <a:spcPts val="0"/>
              </a:spcBef>
              <a:spcAft>
                <a:spcPts val="0"/>
              </a:spcAft>
              <a:buSzPts val="12600"/>
              <a:buNone/>
              <a:defRPr/>
            </a:lvl5pPr>
            <a:lvl6pPr lvl="5" algn="l">
              <a:lnSpc>
                <a:spcPct val="100000"/>
              </a:lnSpc>
              <a:spcBef>
                <a:spcPts val="0"/>
              </a:spcBef>
              <a:spcAft>
                <a:spcPts val="0"/>
              </a:spcAft>
              <a:buSzPts val="12600"/>
              <a:buNone/>
              <a:defRPr/>
            </a:lvl6pPr>
            <a:lvl7pPr lvl="6" algn="l">
              <a:lnSpc>
                <a:spcPct val="100000"/>
              </a:lnSpc>
              <a:spcBef>
                <a:spcPts val="0"/>
              </a:spcBef>
              <a:spcAft>
                <a:spcPts val="0"/>
              </a:spcAft>
              <a:buSzPts val="12600"/>
              <a:buNone/>
              <a:defRPr/>
            </a:lvl7pPr>
            <a:lvl8pPr lvl="7" algn="l">
              <a:lnSpc>
                <a:spcPct val="100000"/>
              </a:lnSpc>
              <a:spcBef>
                <a:spcPts val="0"/>
              </a:spcBef>
              <a:spcAft>
                <a:spcPts val="0"/>
              </a:spcAft>
              <a:buSzPts val="12600"/>
              <a:buNone/>
              <a:defRPr/>
            </a:lvl8pPr>
            <a:lvl9pPr lvl="8" algn="l">
              <a:lnSpc>
                <a:spcPct val="100000"/>
              </a:lnSpc>
              <a:spcBef>
                <a:spcPts val="0"/>
              </a:spcBef>
              <a:spcAft>
                <a:spcPts val="0"/>
              </a:spcAft>
              <a:buSzPts val="12600"/>
              <a:buNone/>
              <a:defRPr/>
            </a:lvl9pPr>
          </a:lstStyle>
          <a:p>
            <a:endParaRPr/>
          </a:p>
        </p:txBody>
      </p:sp>
      <p:sp>
        <p:nvSpPr>
          <p:cNvPr id="29" name="Google Shape;29;g5e103c4b4e_0_1049"/>
          <p:cNvSpPr txBox="1">
            <a:spLocks noGrp="1"/>
          </p:cNvSpPr>
          <p:nvPr>
            <p:ph type="sldNum" idx="12"/>
          </p:nvPr>
        </p:nvSpPr>
        <p:spPr>
          <a:xfrm>
            <a:off x="30500849" y="29844588"/>
            <a:ext cx="1975388" cy="2519100"/>
          </a:xfrm>
          <a:prstGeom prst="rect">
            <a:avLst/>
          </a:prstGeom>
          <a:noFill/>
          <a:ln>
            <a:noFill/>
          </a:ln>
        </p:spPr>
        <p:txBody>
          <a:bodyPr spcFirstLastPara="1" wrap="square" lIns="411750" tIns="411750" rIns="411750" bIns="411750" anchor="ctr" anchorCtr="0">
            <a:noAutofit/>
          </a:bodyPr>
          <a:lstStyle>
            <a:lvl1pPr marL="0" marR="0" lvl="0"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g5e103c4b4e_0_1052"/>
          <p:cNvSpPr txBox="1">
            <a:spLocks noGrp="1"/>
          </p:cNvSpPr>
          <p:nvPr>
            <p:ph type="title"/>
          </p:nvPr>
        </p:nvSpPr>
        <p:spPr>
          <a:xfrm>
            <a:off x="1122120" y="3555840"/>
            <a:ext cx="10108800" cy="4836510"/>
          </a:xfrm>
          <a:prstGeom prst="rect">
            <a:avLst/>
          </a:prstGeom>
          <a:noFill/>
          <a:ln>
            <a:noFill/>
          </a:ln>
        </p:spPr>
        <p:txBody>
          <a:bodyPr spcFirstLastPara="1" wrap="square" lIns="411750" tIns="411750" rIns="411750" bIns="411750" anchor="b" anchorCtr="0">
            <a:noAutofit/>
          </a:bodyPr>
          <a:lstStyle>
            <a:lvl1pPr lvl="0" algn="l">
              <a:lnSpc>
                <a:spcPct val="100000"/>
              </a:lnSpc>
              <a:spcBef>
                <a:spcPts val="0"/>
              </a:spcBef>
              <a:spcAft>
                <a:spcPts val="0"/>
              </a:spcAft>
              <a:buSzPts val="10800"/>
              <a:buNone/>
              <a:defRPr sz="9720"/>
            </a:lvl1pPr>
            <a:lvl2pPr lvl="1" algn="l">
              <a:lnSpc>
                <a:spcPct val="100000"/>
              </a:lnSpc>
              <a:spcBef>
                <a:spcPts val="0"/>
              </a:spcBef>
              <a:spcAft>
                <a:spcPts val="0"/>
              </a:spcAft>
              <a:buSzPts val="10800"/>
              <a:buNone/>
              <a:defRPr sz="9720"/>
            </a:lvl2pPr>
            <a:lvl3pPr lvl="2" algn="l">
              <a:lnSpc>
                <a:spcPct val="100000"/>
              </a:lnSpc>
              <a:spcBef>
                <a:spcPts val="0"/>
              </a:spcBef>
              <a:spcAft>
                <a:spcPts val="0"/>
              </a:spcAft>
              <a:buSzPts val="10800"/>
              <a:buNone/>
              <a:defRPr sz="9720"/>
            </a:lvl3pPr>
            <a:lvl4pPr lvl="3" algn="l">
              <a:lnSpc>
                <a:spcPct val="100000"/>
              </a:lnSpc>
              <a:spcBef>
                <a:spcPts val="0"/>
              </a:spcBef>
              <a:spcAft>
                <a:spcPts val="0"/>
              </a:spcAft>
              <a:buSzPts val="10800"/>
              <a:buNone/>
              <a:defRPr sz="9720"/>
            </a:lvl4pPr>
            <a:lvl5pPr lvl="4" algn="l">
              <a:lnSpc>
                <a:spcPct val="100000"/>
              </a:lnSpc>
              <a:spcBef>
                <a:spcPts val="0"/>
              </a:spcBef>
              <a:spcAft>
                <a:spcPts val="0"/>
              </a:spcAft>
              <a:buSzPts val="10800"/>
              <a:buNone/>
              <a:defRPr sz="9720"/>
            </a:lvl5pPr>
            <a:lvl6pPr lvl="5" algn="l">
              <a:lnSpc>
                <a:spcPct val="100000"/>
              </a:lnSpc>
              <a:spcBef>
                <a:spcPts val="0"/>
              </a:spcBef>
              <a:spcAft>
                <a:spcPts val="0"/>
              </a:spcAft>
              <a:buSzPts val="10800"/>
              <a:buNone/>
              <a:defRPr sz="9720"/>
            </a:lvl6pPr>
            <a:lvl7pPr lvl="6" algn="l">
              <a:lnSpc>
                <a:spcPct val="100000"/>
              </a:lnSpc>
              <a:spcBef>
                <a:spcPts val="0"/>
              </a:spcBef>
              <a:spcAft>
                <a:spcPts val="0"/>
              </a:spcAft>
              <a:buSzPts val="10800"/>
              <a:buNone/>
              <a:defRPr sz="9720"/>
            </a:lvl7pPr>
            <a:lvl8pPr lvl="7" algn="l">
              <a:lnSpc>
                <a:spcPct val="100000"/>
              </a:lnSpc>
              <a:spcBef>
                <a:spcPts val="0"/>
              </a:spcBef>
              <a:spcAft>
                <a:spcPts val="0"/>
              </a:spcAft>
              <a:buSzPts val="10800"/>
              <a:buNone/>
              <a:defRPr sz="9720"/>
            </a:lvl8pPr>
            <a:lvl9pPr lvl="8" algn="l">
              <a:lnSpc>
                <a:spcPct val="100000"/>
              </a:lnSpc>
              <a:spcBef>
                <a:spcPts val="0"/>
              </a:spcBef>
              <a:spcAft>
                <a:spcPts val="0"/>
              </a:spcAft>
              <a:buSzPts val="10800"/>
              <a:buNone/>
              <a:defRPr sz="9720"/>
            </a:lvl9pPr>
          </a:lstStyle>
          <a:p>
            <a:endParaRPr/>
          </a:p>
        </p:txBody>
      </p:sp>
      <p:sp>
        <p:nvSpPr>
          <p:cNvPr id="32" name="Google Shape;32;g5e103c4b4e_0_1052"/>
          <p:cNvSpPr txBox="1">
            <a:spLocks noGrp="1"/>
          </p:cNvSpPr>
          <p:nvPr>
            <p:ph type="body" idx="1"/>
          </p:nvPr>
        </p:nvSpPr>
        <p:spPr>
          <a:xfrm>
            <a:off x="1122120" y="8893440"/>
            <a:ext cx="10108800" cy="20348280"/>
          </a:xfrm>
          <a:prstGeom prst="rect">
            <a:avLst/>
          </a:prstGeom>
          <a:noFill/>
          <a:ln>
            <a:noFill/>
          </a:ln>
        </p:spPr>
        <p:txBody>
          <a:bodyPr spcFirstLastPara="1" wrap="square" lIns="411750" tIns="411750" rIns="411750" bIns="411750" anchor="t" anchorCtr="0">
            <a:noAutofit/>
          </a:bodyPr>
          <a:lstStyle>
            <a:lvl1pPr marL="411480" lvl="0" indent="-514350" algn="l">
              <a:lnSpc>
                <a:spcPct val="115000"/>
              </a:lnSpc>
              <a:spcBef>
                <a:spcPts val="0"/>
              </a:spcBef>
              <a:spcAft>
                <a:spcPts val="0"/>
              </a:spcAft>
              <a:buSzPts val="5400"/>
              <a:buChar char="●"/>
              <a:defRPr sz="4860"/>
            </a:lvl1pPr>
            <a:lvl2pPr marL="822960" lvl="1" indent="-514350" algn="l">
              <a:lnSpc>
                <a:spcPct val="115000"/>
              </a:lnSpc>
              <a:spcBef>
                <a:spcPts val="6480"/>
              </a:spcBef>
              <a:spcAft>
                <a:spcPts val="0"/>
              </a:spcAft>
              <a:buSzPts val="5400"/>
              <a:buChar char="○"/>
              <a:defRPr sz="4860"/>
            </a:lvl2pPr>
            <a:lvl3pPr marL="1234440" lvl="2" indent="-514350" algn="l">
              <a:lnSpc>
                <a:spcPct val="115000"/>
              </a:lnSpc>
              <a:spcBef>
                <a:spcPts val="6480"/>
              </a:spcBef>
              <a:spcAft>
                <a:spcPts val="0"/>
              </a:spcAft>
              <a:buSzPts val="5400"/>
              <a:buChar char="■"/>
              <a:defRPr sz="4860"/>
            </a:lvl3pPr>
            <a:lvl4pPr marL="1645920" lvl="3" indent="-514350" algn="l">
              <a:lnSpc>
                <a:spcPct val="115000"/>
              </a:lnSpc>
              <a:spcBef>
                <a:spcPts val="6480"/>
              </a:spcBef>
              <a:spcAft>
                <a:spcPts val="0"/>
              </a:spcAft>
              <a:buSzPts val="5400"/>
              <a:buChar char="●"/>
              <a:defRPr sz="4860"/>
            </a:lvl4pPr>
            <a:lvl5pPr marL="2057400" lvl="4" indent="-514350" algn="l">
              <a:lnSpc>
                <a:spcPct val="115000"/>
              </a:lnSpc>
              <a:spcBef>
                <a:spcPts val="6480"/>
              </a:spcBef>
              <a:spcAft>
                <a:spcPts val="0"/>
              </a:spcAft>
              <a:buSzPts val="5400"/>
              <a:buChar char="○"/>
              <a:defRPr sz="4860"/>
            </a:lvl5pPr>
            <a:lvl6pPr marL="2468880" lvl="5" indent="-514350" algn="l">
              <a:lnSpc>
                <a:spcPct val="115000"/>
              </a:lnSpc>
              <a:spcBef>
                <a:spcPts val="6480"/>
              </a:spcBef>
              <a:spcAft>
                <a:spcPts val="0"/>
              </a:spcAft>
              <a:buSzPts val="5400"/>
              <a:buChar char="■"/>
              <a:defRPr sz="4860"/>
            </a:lvl6pPr>
            <a:lvl7pPr marL="2880360" lvl="6" indent="-514350" algn="l">
              <a:lnSpc>
                <a:spcPct val="115000"/>
              </a:lnSpc>
              <a:spcBef>
                <a:spcPts val="6480"/>
              </a:spcBef>
              <a:spcAft>
                <a:spcPts val="0"/>
              </a:spcAft>
              <a:buSzPts val="5400"/>
              <a:buChar char="●"/>
              <a:defRPr sz="4860"/>
            </a:lvl7pPr>
            <a:lvl8pPr marL="3291840" lvl="7" indent="-514350" algn="l">
              <a:lnSpc>
                <a:spcPct val="115000"/>
              </a:lnSpc>
              <a:spcBef>
                <a:spcPts val="6480"/>
              </a:spcBef>
              <a:spcAft>
                <a:spcPts val="0"/>
              </a:spcAft>
              <a:buSzPts val="5400"/>
              <a:buChar char="○"/>
              <a:defRPr sz="4860"/>
            </a:lvl8pPr>
            <a:lvl9pPr marL="3703320" lvl="8" indent="-514350" algn="l">
              <a:lnSpc>
                <a:spcPct val="115000"/>
              </a:lnSpc>
              <a:spcBef>
                <a:spcPts val="6480"/>
              </a:spcBef>
              <a:spcAft>
                <a:spcPts val="6480"/>
              </a:spcAft>
              <a:buSzPts val="5400"/>
              <a:buChar char="■"/>
              <a:defRPr sz="4860"/>
            </a:lvl9pPr>
          </a:lstStyle>
          <a:p>
            <a:endParaRPr/>
          </a:p>
        </p:txBody>
      </p:sp>
      <p:sp>
        <p:nvSpPr>
          <p:cNvPr id="33" name="Google Shape;33;g5e103c4b4e_0_1052"/>
          <p:cNvSpPr txBox="1">
            <a:spLocks noGrp="1"/>
          </p:cNvSpPr>
          <p:nvPr>
            <p:ph type="sldNum" idx="12"/>
          </p:nvPr>
        </p:nvSpPr>
        <p:spPr>
          <a:xfrm>
            <a:off x="30500849" y="29844588"/>
            <a:ext cx="1975388" cy="2519100"/>
          </a:xfrm>
          <a:prstGeom prst="rect">
            <a:avLst/>
          </a:prstGeom>
          <a:noFill/>
          <a:ln>
            <a:noFill/>
          </a:ln>
        </p:spPr>
        <p:txBody>
          <a:bodyPr spcFirstLastPara="1" wrap="square" lIns="411750" tIns="411750" rIns="411750" bIns="411750" anchor="ctr" anchorCtr="0">
            <a:noAutofit/>
          </a:bodyPr>
          <a:lstStyle>
            <a:lvl1pPr marL="0" marR="0" lvl="0"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g5e103c4b4e_0_1056"/>
          <p:cNvSpPr txBox="1">
            <a:spLocks noGrp="1"/>
          </p:cNvSpPr>
          <p:nvPr>
            <p:ph type="title"/>
          </p:nvPr>
        </p:nvSpPr>
        <p:spPr>
          <a:xfrm>
            <a:off x="1764902" y="2880960"/>
            <a:ext cx="22924014" cy="26181090"/>
          </a:xfrm>
          <a:prstGeom prst="rect">
            <a:avLst/>
          </a:prstGeom>
          <a:noFill/>
          <a:ln>
            <a:noFill/>
          </a:ln>
        </p:spPr>
        <p:txBody>
          <a:bodyPr spcFirstLastPara="1" wrap="square" lIns="411750" tIns="411750" rIns="411750" bIns="411750" anchor="ctr" anchorCtr="0">
            <a:noAutofit/>
          </a:bodyPr>
          <a:lstStyle>
            <a:lvl1pPr lvl="0" algn="l">
              <a:lnSpc>
                <a:spcPct val="100000"/>
              </a:lnSpc>
              <a:spcBef>
                <a:spcPts val="0"/>
              </a:spcBef>
              <a:spcAft>
                <a:spcPts val="0"/>
              </a:spcAft>
              <a:buSzPts val="21600"/>
              <a:buNone/>
              <a:defRPr sz="19440"/>
            </a:lvl1pPr>
            <a:lvl2pPr lvl="1" algn="l">
              <a:lnSpc>
                <a:spcPct val="100000"/>
              </a:lnSpc>
              <a:spcBef>
                <a:spcPts val="0"/>
              </a:spcBef>
              <a:spcAft>
                <a:spcPts val="0"/>
              </a:spcAft>
              <a:buSzPts val="21600"/>
              <a:buNone/>
              <a:defRPr sz="19440"/>
            </a:lvl2pPr>
            <a:lvl3pPr lvl="2" algn="l">
              <a:lnSpc>
                <a:spcPct val="100000"/>
              </a:lnSpc>
              <a:spcBef>
                <a:spcPts val="0"/>
              </a:spcBef>
              <a:spcAft>
                <a:spcPts val="0"/>
              </a:spcAft>
              <a:buSzPts val="21600"/>
              <a:buNone/>
              <a:defRPr sz="19440"/>
            </a:lvl3pPr>
            <a:lvl4pPr lvl="3" algn="l">
              <a:lnSpc>
                <a:spcPct val="100000"/>
              </a:lnSpc>
              <a:spcBef>
                <a:spcPts val="0"/>
              </a:spcBef>
              <a:spcAft>
                <a:spcPts val="0"/>
              </a:spcAft>
              <a:buSzPts val="21600"/>
              <a:buNone/>
              <a:defRPr sz="19440"/>
            </a:lvl4pPr>
            <a:lvl5pPr lvl="4" algn="l">
              <a:lnSpc>
                <a:spcPct val="100000"/>
              </a:lnSpc>
              <a:spcBef>
                <a:spcPts val="0"/>
              </a:spcBef>
              <a:spcAft>
                <a:spcPts val="0"/>
              </a:spcAft>
              <a:buSzPts val="21600"/>
              <a:buNone/>
              <a:defRPr sz="19440"/>
            </a:lvl5pPr>
            <a:lvl6pPr lvl="5" algn="l">
              <a:lnSpc>
                <a:spcPct val="100000"/>
              </a:lnSpc>
              <a:spcBef>
                <a:spcPts val="0"/>
              </a:spcBef>
              <a:spcAft>
                <a:spcPts val="0"/>
              </a:spcAft>
              <a:buSzPts val="21600"/>
              <a:buNone/>
              <a:defRPr sz="19440"/>
            </a:lvl6pPr>
            <a:lvl7pPr lvl="6" algn="l">
              <a:lnSpc>
                <a:spcPct val="100000"/>
              </a:lnSpc>
              <a:spcBef>
                <a:spcPts val="0"/>
              </a:spcBef>
              <a:spcAft>
                <a:spcPts val="0"/>
              </a:spcAft>
              <a:buSzPts val="21600"/>
              <a:buNone/>
              <a:defRPr sz="19440"/>
            </a:lvl7pPr>
            <a:lvl8pPr lvl="7" algn="l">
              <a:lnSpc>
                <a:spcPct val="100000"/>
              </a:lnSpc>
              <a:spcBef>
                <a:spcPts val="0"/>
              </a:spcBef>
              <a:spcAft>
                <a:spcPts val="0"/>
              </a:spcAft>
              <a:buSzPts val="21600"/>
              <a:buNone/>
              <a:defRPr sz="19440"/>
            </a:lvl8pPr>
            <a:lvl9pPr lvl="8" algn="l">
              <a:lnSpc>
                <a:spcPct val="100000"/>
              </a:lnSpc>
              <a:spcBef>
                <a:spcPts val="0"/>
              </a:spcBef>
              <a:spcAft>
                <a:spcPts val="0"/>
              </a:spcAft>
              <a:buSzPts val="21600"/>
              <a:buNone/>
              <a:defRPr sz="19440"/>
            </a:lvl9pPr>
          </a:lstStyle>
          <a:p>
            <a:endParaRPr/>
          </a:p>
        </p:txBody>
      </p:sp>
      <p:sp>
        <p:nvSpPr>
          <p:cNvPr id="36" name="Google Shape;36;g5e103c4b4e_0_1056"/>
          <p:cNvSpPr txBox="1">
            <a:spLocks noGrp="1"/>
          </p:cNvSpPr>
          <p:nvPr>
            <p:ph type="sldNum" idx="12"/>
          </p:nvPr>
        </p:nvSpPr>
        <p:spPr>
          <a:xfrm>
            <a:off x="30500849" y="29844588"/>
            <a:ext cx="1975388" cy="2519100"/>
          </a:xfrm>
          <a:prstGeom prst="rect">
            <a:avLst/>
          </a:prstGeom>
          <a:noFill/>
          <a:ln>
            <a:noFill/>
          </a:ln>
        </p:spPr>
        <p:txBody>
          <a:bodyPr spcFirstLastPara="1" wrap="square" lIns="411750" tIns="411750" rIns="411750" bIns="411750" anchor="ctr" anchorCtr="0">
            <a:noAutofit/>
          </a:bodyPr>
          <a:lstStyle>
            <a:lvl1pPr marL="0" marR="0" lvl="0"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g5e103c4b4e_0_1059"/>
          <p:cNvSpPr/>
          <p:nvPr/>
        </p:nvSpPr>
        <p:spPr>
          <a:xfrm>
            <a:off x="16459200" y="-800"/>
            <a:ext cx="16459200" cy="32918401"/>
          </a:xfrm>
          <a:prstGeom prst="rect">
            <a:avLst/>
          </a:prstGeom>
          <a:solidFill>
            <a:schemeClr val="lt2"/>
          </a:solidFill>
          <a:ln>
            <a:noFill/>
          </a:ln>
        </p:spPr>
        <p:txBody>
          <a:bodyPr spcFirstLastPara="1" wrap="square" lIns="370575" tIns="370575" rIns="370575" bIns="370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60" b="0" i="0" u="none" strike="noStrike" cap="none">
              <a:solidFill>
                <a:srgbClr val="000000"/>
              </a:solidFill>
              <a:latin typeface="Arial"/>
              <a:ea typeface="Arial"/>
              <a:cs typeface="Arial"/>
              <a:sym typeface="Arial"/>
            </a:endParaRPr>
          </a:p>
        </p:txBody>
      </p:sp>
      <p:sp>
        <p:nvSpPr>
          <p:cNvPr id="39" name="Google Shape;39;g5e103c4b4e_0_1059"/>
          <p:cNvSpPr txBox="1">
            <a:spLocks noGrp="1"/>
          </p:cNvSpPr>
          <p:nvPr>
            <p:ph type="title"/>
          </p:nvPr>
        </p:nvSpPr>
        <p:spPr>
          <a:xfrm>
            <a:off x="955800" y="7892320"/>
            <a:ext cx="14562788" cy="9486720"/>
          </a:xfrm>
          <a:prstGeom prst="rect">
            <a:avLst/>
          </a:prstGeom>
          <a:noFill/>
          <a:ln>
            <a:noFill/>
          </a:ln>
        </p:spPr>
        <p:txBody>
          <a:bodyPr spcFirstLastPara="1" wrap="square" lIns="411750" tIns="411750" rIns="411750" bIns="411750" anchor="b" anchorCtr="0">
            <a:noAutofit/>
          </a:bodyPr>
          <a:lstStyle>
            <a:lvl1pPr lvl="0" algn="ctr">
              <a:lnSpc>
                <a:spcPct val="100000"/>
              </a:lnSpc>
              <a:spcBef>
                <a:spcPts val="0"/>
              </a:spcBef>
              <a:spcAft>
                <a:spcPts val="0"/>
              </a:spcAft>
              <a:buSzPts val="18900"/>
              <a:buNone/>
              <a:defRPr sz="17010"/>
            </a:lvl1pPr>
            <a:lvl2pPr lvl="1" algn="ctr">
              <a:lnSpc>
                <a:spcPct val="100000"/>
              </a:lnSpc>
              <a:spcBef>
                <a:spcPts val="0"/>
              </a:spcBef>
              <a:spcAft>
                <a:spcPts val="0"/>
              </a:spcAft>
              <a:buSzPts val="18900"/>
              <a:buNone/>
              <a:defRPr sz="17010"/>
            </a:lvl2pPr>
            <a:lvl3pPr lvl="2" algn="ctr">
              <a:lnSpc>
                <a:spcPct val="100000"/>
              </a:lnSpc>
              <a:spcBef>
                <a:spcPts val="0"/>
              </a:spcBef>
              <a:spcAft>
                <a:spcPts val="0"/>
              </a:spcAft>
              <a:buSzPts val="18900"/>
              <a:buNone/>
              <a:defRPr sz="17010"/>
            </a:lvl3pPr>
            <a:lvl4pPr lvl="3" algn="ctr">
              <a:lnSpc>
                <a:spcPct val="100000"/>
              </a:lnSpc>
              <a:spcBef>
                <a:spcPts val="0"/>
              </a:spcBef>
              <a:spcAft>
                <a:spcPts val="0"/>
              </a:spcAft>
              <a:buSzPts val="18900"/>
              <a:buNone/>
              <a:defRPr sz="17010"/>
            </a:lvl4pPr>
            <a:lvl5pPr lvl="4" algn="ctr">
              <a:lnSpc>
                <a:spcPct val="100000"/>
              </a:lnSpc>
              <a:spcBef>
                <a:spcPts val="0"/>
              </a:spcBef>
              <a:spcAft>
                <a:spcPts val="0"/>
              </a:spcAft>
              <a:buSzPts val="18900"/>
              <a:buNone/>
              <a:defRPr sz="17010"/>
            </a:lvl5pPr>
            <a:lvl6pPr lvl="5" algn="ctr">
              <a:lnSpc>
                <a:spcPct val="100000"/>
              </a:lnSpc>
              <a:spcBef>
                <a:spcPts val="0"/>
              </a:spcBef>
              <a:spcAft>
                <a:spcPts val="0"/>
              </a:spcAft>
              <a:buSzPts val="18900"/>
              <a:buNone/>
              <a:defRPr sz="17010"/>
            </a:lvl6pPr>
            <a:lvl7pPr lvl="6" algn="ctr">
              <a:lnSpc>
                <a:spcPct val="100000"/>
              </a:lnSpc>
              <a:spcBef>
                <a:spcPts val="0"/>
              </a:spcBef>
              <a:spcAft>
                <a:spcPts val="0"/>
              </a:spcAft>
              <a:buSzPts val="18900"/>
              <a:buNone/>
              <a:defRPr sz="17010"/>
            </a:lvl7pPr>
            <a:lvl8pPr lvl="7" algn="ctr">
              <a:lnSpc>
                <a:spcPct val="100000"/>
              </a:lnSpc>
              <a:spcBef>
                <a:spcPts val="0"/>
              </a:spcBef>
              <a:spcAft>
                <a:spcPts val="0"/>
              </a:spcAft>
              <a:buSzPts val="18900"/>
              <a:buNone/>
              <a:defRPr sz="17010"/>
            </a:lvl8pPr>
            <a:lvl9pPr lvl="8" algn="ctr">
              <a:lnSpc>
                <a:spcPct val="100000"/>
              </a:lnSpc>
              <a:spcBef>
                <a:spcPts val="0"/>
              </a:spcBef>
              <a:spcAft>
                <a:spcPts val="0"/>
              </a:spcAft>
              <a:buSzPts val="18900"/>
              <a:buNone/>
              <a:defRPr sz="17010"/>
            </a:lvl9pPr>
          </a:lstStyle>
          <a:p>
            <a:endParaRPr/>
          </a:p>
        </p:txBody>
      </p:sp>
      <p:sp>
        <p:nvSpPr>
          <p:cNvPr id="40" name="Google Shape;40;g5e103c4b4e_0_1059"/>
          <p:cNvSpPr txBox="1">
            <a:spLocks noGrp="1"/>
          </p:cNvSpPr>
          <p:nvPr>
            <p:ph type="subTitle" idx="1"/>
          </p:nvPr>
        </p:nvSpPr>
        <p:spPr>
          <a:xfrm>
            <a:off x="955800" y="17939680"/>
            <a:ext cx="14562788" cy="7904520"/>
          </a:xfrm>
          <a:prstGeom prst="rect">
            <a:avLst/>
          </a:prstGeom>
          <a:noFill/>
          <a:ln>
            <a:noFill/>
          </a:ln>
        </p:spPr>
        <p:txBody>
          <a:bodyPr spcFirstLastPara="1" wrap="square" lIns="411750" tIns="411750" rIns="411750" bIns="411750" anchor="t" anchorCtr="0">
            <a:noAutofit/>
          </a:bodyPr>
          <a:lstStyle>
            <a:lvl1pPr lvl="0" algn="ctr">
              <a:lnSpc>
                <a:spcPct val="100000"/>
              </a:lnSpc>
              <a:spcBef>
                <a:spcPts val="0"/>
              </a:spcBef>
              <a:spcAft>
                <a:spcPts val="0"/>
              </a:spcAft>
              <a:buSzPts val="9500"/>
              <a:buNone/>
              <a:defRPr sz="8550"/>
            </a:lvl1pPr>
            <a:lvl2pPr lvl="1" algn="ctr">
              <a:lnSpc>
                <a:spcPct val="100000"/>
              </a:lnSpc>
              <a:spcBef>
                <a:spcPts val="0"/>
              </a:spcBef>
              <a:spcAft>
                <a:spcPts val="0"/>
              </a:spcAft>
              <a:buSzPts val="9500"/>
              <a:buNone/>
              <a:defRPr sz="8550"/>
            </a:lvl2pPr>
            <a:lvl3pPr lvl="2" algn="ctr">
              <a:lnSpc>
                <a:spcPct val="100000"/>
              </a:lnSpc>
              <a:spcBef>
                <a:spcPts val="0"/>
              </a:spcBef>
              <a:spcAft>
                <a:spcPts val="0"/>
              </a:spcAft>
              <a:buSzPts val="9500"/>
              <a:buNone/>
              <a:defRPr sz="8550"/>
            </a:lvl3pPr>
            <a:lvl4pPr lvl="3" algn="ctr">
              <a:lnSpc>
                <a:spcPct val="100000"/>
              </a:lnSpc>
              <a:spcBef>
                <a:spcPts val="0"/>
              </a:spcBef>
              <a:spcAft>
                <a:spcPts val="0"/>
              </a:spcAft>
              <a:buSzPts val="9500"/>
              <a:buNone/>
              <a:defRPr sz="8550"/>
            </a:lvl4pPr>
            <a:lvl5pPr lvl="4" algn="ctr">
              <a:lnSpc>
                <a:spcPct val="100000"/>
              </a:lnSpc>
              <a:spcBef>
                <a:spcPts val="0"/>
              </a:spcBef>
              <a:spcAft>
                <a:spcPts val="0"/>
              </a:spcAft>
              <a:buSzPts val="9500"/>
              <a:buNone/>
              <a:defRPr sz="8550"/>
            </a:lvl5pPr>
            <a:lvl6pPr lvl="5" algn="ctr">
              <a:lnSpc>
                <a:spcPct val="100000"/>
              </a:lnSpc>
              <a:spcBef>
                <a:spcPts val="0"/>
              </a:spcBef>
              <a:spcAft>
                <a:spcPts val="0"/>
              </a:spcAft>
              <a:buSzPts val="9500"/>
              <a:buNone/>
              <a:defRPr sz="8550"/>
            </a:lvl6pPr>
            <a:lvl7pPr lvl="6" algn="ctr">
              <a:lnSpc>
                <a:spcPct val="100000"/>
              </a:lnSpc>
              <a:spcBef>
                <a:spcPts val="0"/>
              </a:spcBef>
              <a:spcAft>
                <a:spcPts val="0"/>
              </a:spcAft>
              <a:buSzPts val="9500"/>
              <a:buNone/>
              <a:defRPr sz="8550"/>
            </a:lvl7pPr>
            <a:lvl8pPr lvl="7" algn="ctr">
              <a:lnSpc>
                <a:spcPct val="100000"/>
              </a:lnSpc>
              <a:spcBef>
                <a:spcPts val="0"/>
              </a:spcBef>
              <a:spcAft>
                <a:spcPts val="0"/>
              </a:spcAft>
              <a:buSzPts val="9500"/>
              <a:buNone/>
              <a:defRPr sz="8550"/>
            </a:lvl8pPr>
            <a:lvl9pPr lvl="8" algn="ctr">
              <a:lnSpc>
                <a:spcPct val="100000"/>
              </a:lnSpc>
              <a:spcBef>
                <a:spcPts val="0"/>
              </a:spcBef>
              <a:spcAft>
                <a:spcPts val="0"/>
              </a:spcAft>
              <a:buSzPts val="9500"/>
              <a:buNone/>
              <a:defRPr sz="8550"/>
            </a:lvl9pPr>
          </a:lstStyle>
          <a:p>
            <a:endParaRPr/>
          </a:p>
        </p:txBody>
      </p:sp>
      <p:sp>
        <p:nvSpPr>
          <p:cNvPr id="41" name="Google Shape;41;g5e103c4b4e_0_1059"/>
          <p:cNvSpPr txBox="1">
            <a:spLocks noGrp="1"/>
          </p:cNvSpPr>
          <p:nvPr>
            <p:ph type="body" idx="2"/>
          </p:nvPr>
        </p:nvSpPr>
        <p:spPr>
          <a:xfrm>
            <a:off x="17782200" y="4634082"/>
            <a:ext cx="13813200" cy="23648759"/>
          </a:xfrm>
          <a:prstGeom prst="rect">
            <a:avLst/>
          </a:prstGeom>
          <a:noFill/>
          <a:ln>
            <a:noFill/>
          </a:ln>
        </p:spPr>
        <p:txBody>
          <a:bodyPr spcFirstLastPara="1" wrap="square" lIns="411750" tIns="411750" rIns="411750" bIns="411750" anchor="ctr" anchorCtr="0">
            <a:noAutofit/>
          </a:bodyPr>
          <a:lstStyle>
            <a:lvl1pPr marL="411480" lvl="0" indent="-668655" algn="l">
              <a:lnSpc>
                <a:spcPct val="115000"/>
              </a:lnSpc>
              <a:spcBef>
                <a:spcPts val="0"/>
              </a:spcBef>
              <a:spcAft>
                <a:spcPts val="0"/>
              </a:spcAft>
              <a:buSzPts val="8100"/>
              <a:buChar char="●"/>
              <a:defRPr/>
            </a:lvl1pPr>
            <a:lvl2pPr marL="822960" lvl="1" indent="-565785" algn="l">
              <a:lnSpc>
                <a:spcPct val="115000"/>
              </a:lnSpc>
              <a:spcBef>
                <a:spcPts val="6480"/>
              </a:spcBef>
              <a:spcAft>
                <a:spcPts val="0"/>
              </a:spcAft>
              <a:buSzPts val="6300"/>
              <a:buChar char="○"/>
              <a:defRPr/>
            </a:lvl2pPr>
            <a:lvl3pPr marL="1234440" lvl="2" indent="-565785" algn="l">
              <a:lnSpc>
                <a:spcPct val="115000"/>
              </a:lnSpc>
              <a:spcBef>
                <a:spcPts val="6480"/>
              </a:spcBef>
              <a:spcAft>
                <a:spcPts val="0"/>
              </a:spcAft>
              <a:buSzPts val="6300"/>
              <a:buChar char="■"/>
              <a:defRPr/>
            </a:lvl3pPr>
            <a:lvl4pPr marL="1645920" lvl="3" indent="-565785" algn="l">
              <a:lnSpc>
                <a:spcPct val="115000"/>
              </a:lnSpc>
              <a:spcBef>
                <a:spcPts val="6480"/>
              </a:spcBef>
              <a:spcAft>
                <a:spcPts val="0"/>
              </a:spcAft>
              <a:buSzPts val="6300"/>
              <a:buChar char="●"/>
              <a:defRPr/>
            </a:lvl4pPr>
            <a:lvl5pPr marL="2057400" lvl="4" indent="-565785" algn="l">
              <a:lnSpc>
                <a:spcPct val="115000"/>
              </a:lnSpc>
              <a:spcBef>
                <a:spcPts val="6480"/>
              </a:spcBef>
              <a:spcAft>
                <a:spcPts val="0"/>
              </a:spcAft>
              <a:buSzPts val="6300"/>
              <a:buChar char="○"/>
              <a:defRPr/>
            </a:lvl5pPr>
            <a:lvl6pPr marL="2468880" lvl="5" indent="-565785" algn="l">
              <a:lnSpc>
                <a:spcPct val="115000"/>
              </a:lnSpc>
              <a:spcBef>
                <a:spcPts val="6480"/>
              </a:spcBef>
              <a:spcAft>
                <a:spcPts val="0"/>
              </a:spcAft>
              <a:buSzPts val="6300"/>
              <a:buChar char="■"/>
              <a:defRPr/>
            </a:lvl6pPr>
            <a:lvl7pPr marL="2880360" lvl="6" indent="-565785" algn="l">
              <a:lnSpc>
                <a:spcPct val="115000"/>
              </a:lnSpc>
              <a:spcBef>
                <a:spcPts val="6480"/>
              </a:spcBef>
              <a:spcAft>
                <a:spcPts val="0"/>
              </a:spcAft>
              <a:buSzPts val="6300"/>
              <a:buChar char="●"/>
              <a:defRPr/>
            </a:lvl7pPr>
            <a:lvl8pPr marL="3291840" lvl="7" indent="-565785" algn="l">
              <a:lnSpc>
                <a:spcPct val="115000"/>
              </a:lnSpc>
              <a:spcBef>
                <a:spcPts val="6480"/>
              </a:spcBef>
              <a:spcAft>
                <a:spcPts val="0"/>
              </a:spcAft>
              <a:buSzPts val="6300"/>
              <a:buChar char="○"/>
              <a:defRPr/>
            </a:lvl8pPr>
            <a:lvl9pPr marL="3703320" lvl="8" indent="-565785" algn="l">
              <a:lnSpc>
                <a:spcPct val="115000"/>
              </a:lnSpc>
              <a:spcBef>
                <a:spcPts val="6480"/>
              </a:spcBef>
              <a:spcAft>
                <a:spcPts val="6480"/>
              </a:spcAft>
              <a:buSzPts val="6300"/>
              <a:buChar char="■"/>
              <a:defRPr/>
            </a:lvl9pPr>
          </a:lstStyle>
          <a:p>
            <a:endParaRPr/>
          </a:p>
        </p:txBody>
      </p:sp>
      <p:sp>
        <p:nvSpPr>
          <p:cNvPr id="42" name="Google Shape;42;g5e103c4b4e_0_1059"/>
          <p:cNvSpPr txBox="1">
            <a:spLocks noGrp="1"/>
          </p:cNvSpPr>
          <p:nvPr>
            <p:ph type="sldNum" idx="12"/>
          </p:nvPr>
        </p:nvSpPr>
        <p:spPr>
          <a:xfrm>
            <a:off x="30500849" y="29844588"/>
            <a:ext cx="1975388" cy="2519100"/>
          </a:xfrm>
          <a:prstGeom prst="rect">
            <a:avLst/>
          </a:prstGeom>
          <a:noFill/>
          <a:ln>
            <a:noFill/>
          </a:ln>
        </p:spPr>
        <p:txBody>
          <a:bodyPr spcFirstLastPara="1" wrap="square" lIns="411750" tIns="411750" rIns="411750" bIns="411750" anchor="ctr" anchorCtr="0">
            <a:noAutofit/>
          </a:bodyPr>
          <a:lstStyle>
            <a:lvl1pPr marL="0" marR="0" lvl="0"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5e103c4b4e_0_1029"/>
          <p:cNvSpPr txBox="1">
            <a:spLocks noGrp="1"/>
          </p:cNvSpPr>
          <p:nvPr>
            <p:ph type="title"/>
          </p:nvPr>
        </p:nvSpPr>
        <p:spPr>
          <a:xfrm>
            <a:off x="1122120" y="2848160"/>
            <a:ext cx="30674025" cy="3665250"/>
          </a:xfrm>
          <a:prstGeom prst="rect">
            <a:avLst/>
          </a:prstGeom>
          <a:noFill/>
          <a:ln>
            <a:noFill/>
          </a:ln>
        </p:spPr>
        <p:txBody>
          <a:bodyPr spcFirstLastPara="1" wrap="square" lIns="411750" tIns="411750" rIns="411750" bIns="411750" anchor="t" anchorCtr="0">
            <a:noAutofit/>
          </a:bodyPr>
          <a:lstStyle>
            <a:lvl1pPr marR="0" lvl="0"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2600"/>
              <a:buFont typeface="Arial"/>
              <a:buNone/>
              <a:defRPr sz="12600" b="0" i="0" u="none" strike="noStrike" cap="none">
                <a:solidFill>
                  <a:schemeClr val="dk1"/>
                </a:solidFill>
                <a:latin typeface="Arial"/>
                <a:ea typeface="Arial"/>
                <a:cs typeface="Arial"/>
                <a:sym typeface="Arial"/>
              </a:defRPr>
            </a:lvl9pPr>
          </a:lstStyle>
          <a:p>
            <a:endParaRPr/>
          </a:p>
        </p:txBody>
      </p:sp>
      <p:sp>
        <p:nvSpPr>
          <p:cNvPr id="7" name="Google Shape;7;g5e103c4b4e_0_1029"/>
          <p:cNvSpPr txBox="1">
            <a:spLocks noGrp="1"/>
          </p:cNvSpPr>
          <p:nvPr>
            <p:ph type="body" idx="1"/>
          </p:nvPr>
        </p:nvSpPr>
        <p:spPr>
          <a:xfrm>
            <a:off x="1122120" y="7375842"/>
            <a:ext cx="30674025" cy="21864869"/>
          </a:xfrm>
          <a:prstGeom prst="rect">
            <a:avLst/>
          </a:prstGeom>
          <a:noFill/>
          <a:ln>
            <a:noFill/>
          </a:ln>
        </p:spPr>
        <p:txBody>
          <a:bodyPr spcFirstLastPara="1" wrap="square" lIns="411750" tIns="411750" rIns="411750" bIns="411750" anchor="t" anchorCtr="0">
            <a:noAutofit/>
          </a:bodyPr>
          <a:lstStyle>
            <a:lvl1pPr marL="457200" marR="0" lvl="0" indent="-742950" algn="l" rtl="0">
              <a:lnSpc>
                <a:spcPct val="115000"/>
              </a:lnSpc>
              <a:spcBef>
                <a:spcPts val="0"/>
              </a:spcBef>
              <a:spcAft>
                <a:spcPts val="0"/>
              </a:spcAft>
              <a:buClr>
                <a:schemeClr val="dk2"/>
              </a:buClr>
              <a:buSzPts val="8100"/>
              <a:buFont typeface="Arial"/>
              <a:buChar char="●"/>
              <a:defRPr sz="8100" b="0" i="0" u="none" strike="noStrike" cap="none">
                <a:solidFill>
                  <a:schemeClr val="dk2"/>
                </a:solidFill>
                <a:latin typeface="Arial"/>
                <a:ea typeface="Arial"/>
                <a:cs typeface="Arial"/>
                <a:sym typeface="Arial"/>
              </a:defRPr>
            </a:lvl1pPr>
            <a:lvl2pPr marL="914400" marR="0" lvl="1" indent="-628650" algn="l" rtl="0">
              <a:lnSpc>
                <a:spcPct val="115000"/>
              </a:lnSpc>
              <a:spcBef>
                <a:spcPts val="72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2pPr>
            <a:lvl3pPr marL="1371600" marR="0" lvl="2" indent="-628650" algn="l" rtl="0">
              <a:lnSpc>
                <a:spcPct val="115000"/>
              </a:lnSpc>
              <a:spcBef>
                <a:spcPts val="72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3pPr>
            <a:lvl4pPr marL="1828800" marR="0" lvl="3" indent="-628650" algn="l" rtl="0">
              <a:lnSpc>
                <a:spcPct val="115000"/>
              </a:lnSpc>
              <a:spcBef>
                <a:spcPts val="72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4pPr>
            <a:lvl5pPr marL="2286000" marR="0" lvl="4" indent="-628650" algn="l" rtl="0">
              <a:lnSpc>
                <a:spcPct val="115000"/>
              </a:lnSpc>
              <a:spcBef>
                <a:spcPts val="72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5pPr>
            <a:lvl6pPr marL="2743200" marR="0" lvl="5" indent="-628650" algn="l" rtl="0">
              <a:lnSpc>
                <a:spcPct val="115000"/>
              </a:lnSpc>
              <a:spcBef>
                <a:spcPts val="72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6pPr>
            <a:lvl7pPr marL="3200400" marR="0" lvl="6" indent="-628650" algn="l" rtl="0">
              <a:lnSpc>
                <a:spcPct val="115000"/>
              </a:lnSpc>
              <a:spcBef>
                <a:spcPts val="72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7pPr>
            <a:lvl8pPr marL="3657600" marR="0" lvl="7" indent="-628650" algn="l" rtl="0">
              <a:lnSpc>
                <a:spcPct val="115000"/>
              </a:lnSpc>
              <a:spcBef>
                <a:spcPts val="7200"/>
              </a:spcBef>
              <a:spcAft>
                <a:spcPts val="0"/>
              </a:spcAft>
              <a:buClr>
                <a:schemeClr val="dk2"/>
              </a:buClr>
              <a:buSzPts val="6300"/>
              <a:buFont typeface="Arial"/>
              <a:buChar char="○"/>
              <a:defRPr sz="6300" b="0" i="0" u="none" strike="noStrike" cap="none">
                <a:solidFill>
                  <a:schemeClr val="dk2"/>
                </a:solidFill>
                <a:latin typeface="Arial"/>
                <a:ea typeface="Arial"/>
                <a:cs typeface="Arial"/>
                <a:sym typeface="Arial"/>
              </a:defRPr>
            </a:lvl8pPr>
            <a:lvl9pPr marL="4114800" marR="0" lvl="8" indent="-628650" algn="l" rtl="0">
              <a:lnSpc>
                <a:spcPct val="115000"/>
              </a:lnSpc>
              <a:spcBef>
                <a:spcPts val="7200"/>
              </a:spcBef>
              <a:spcAft>
                <a:spcPts val="7200"/>
              </a:spcAft>
              <a:buClr>
                <a:schemeClr val="dk2"/>
              </a:buClr>
              <a:buSzPts val="6300"/>
              <a:buFont typeface="Arial"/>
              <a:buChar char="■"/>
              <a:defRPr sz="6300" b="0" i="0" u="none" strike="noStrike" cap="none">
                <a:solidFill>
                  <a:schemeClr val="dk2"/>
                </a:solidFill>
                <a:latin typeface="Arial"/>
                <a:ea typeface="Arial"/>
                <a:cs typeface="Arial"/>
                <a:sym typeface="Arial"/>
              </a:defRPr>
            </a:lvl9pPr>
          </a:lstStyle>
          <a:p>
            <a:endParaRPr/>
          </a:p>
        </p:txBody>
      </p:sp>
      <p:sp>
        <p:nvSpPr>
          <p:cNvPr id="8" name="Google Shape;8;g5e103c4b4e_0_1029"/>
          <p:cNvSpPr txBox="1">
            <a:spLocks noGrp="1"/>
          </p:cNvSpPr>
          <p:nvPr>
            <p:ph type="sldNum" idx="12"/>
          </p:nvPr>
        </p:nvSpPr>
        <p:spPr>
          <a:xfrm>
            <a:off x="30500849" y="29844588"/>
            <a:ext cx="1975388" cy="2519100"/>
          </a:xfrm>
          <a:prstGeom prst="rect">
            <a:avLst/>
          </a:prstGeom>
          <a:noFill/>
          <a:ln>
            <a:noFill/>
          </a:ln>
        </p:spPr>
        <p:txBody>
          <a:bodyPr spcFirstLastPara="1" wrap="square" lIns="411750" tIns="411750" rIns="411750" bIns="411750" anchor="ctr" anchorCtr="0">
            <a:noAutofit/>
          </a:bodyPr>
          <a:lstStyle>
            <a:lvl1pPr marL="0" marR="0" lvl="0" indent="0" algn="r" rtl="0">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4500"/>
              <a:buFont typeface="Arial"/>
              <a:buNone/>
              <a:defRPr sz="405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hrehanya@" TargetMode="External"/><Relationship Id="rId7" Type="http://schemas.openxmlformats.org/officeDocument/2006/relationships/chart" Target="../charts/chart1.xml"/><Relationship Id="rId12"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2.jpeg"/><Relationship Id="rId11" Type="http://schemas.openxmlformats.org/officeDocument/2006/relationships/image" Target="../media/image6.PNG"/><Relationship Id="rId5" Type="http://schemas.openxmlformats.org/officeDocument/2006/relationships/image" Target="../media/image1.jpg"/><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mailto:rehanyan.h@andrew.cmu.edu"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
          <p:cNvSpPr txBox="1"/>
          <p:nvPr/>
        </p:nvSpPr>
        <p:spPr>
          <a:xfrm>
            <a:off x="5578284" y="548477"/>
            <a:ext cx="23691229" cy="1166447"/>
          </a:xfrm>
          <a:prstGeom prst="rect">
            <a:avLst/>
          </a:prstGeom>
          <a:noFill/>
          <a:ln>
            <a:noFill/>
          </a:ln>
        </p:spPr>
        <p:txBody>
          <a:bodyPr spcFirstLastPara="1" wrap="square" lIns="164588" tIns="82283" rIns="164588" bIns="82283" anchor="t" anchorCtr="0">
            <a:spAutoFit/>
          </a:bodyPr>
          <a:lstStyle/>
          <a:p>
            <a:pPr algn="ctr">
              <a:buClr>
                <a:schemeClr val="dk1"/>
              </a:buClr>
              <a:buSzPts val="8000"/>
            </a:pPr>
            <a:r>
              <a:rPr lang="en-US" sz="6400" dirty="0"/>
              <a:t>General-purpose Extensible Synthesis framework (GES)</a:t>
            </a:r>
            <a:endParaRPr sz="6400" dirty="0"/>
          </a:p>
        </p:txBody>
      </p:sp>
      <p:sp>
        <p:nvSpPr>
          <p:cNvPr id="55" name="Google Shape;55;p1"/>
          <p:cNvSpPr txBox="1"/>
          <p:nvPr/>
        </p:nvSpPr>
        <p:spPr>
          <a:xfrm>
            <a:off x="3273267" y="2027342"/>
            <a:ext cx="26334720" cy="1828167"/>
          </a:xfrm>
          <a:prstGeom prst="rect">
            <a:avLst/>
          </a:prstGeom>
          <a:noFill/>
          <a:ln>
            <a:noFill/>
          </a:ln>
        </p:spPr>
        <p:txBody>
          <a:bodyPr spcFirstLastPara="1" wrap="square" lIns="164588" tIns="82283" rIns="164588" bIns="82283" anchor="t" anchorCtr="0">
            <a:spAutoFit/>
          </a:bodyPr>
          <a:lstStyle/>
          <a:p>
            <a:pPr algn="ctr"/>
            <a:r>
              <a:rPr lang="en-US" sz="3600" b="1" dirty="0">
                <a:solidFill>
                  <a:schemeClr val="dk1"/>
                </a:solidFill>
                <a:latin typeface="Helvetica Neue"/>
                <a:ea typeface="Helvetica Neue"/>
                <a:cs typeface="Helvetica Neue"/>
                <a:sym typeface="Helvetica Neue"/>
              </a:rPr>
              <a:t>Harutyun Rehanyan</a:t>
            </a:r>
            <a:r>
              <a:rPr lang="en-US" sz="3600" b="1" baseline="30000" dirty="0">
                <a:solidFill>
                  <a:schemeClr val="dk1"/>
                </a:solidFill>
                <a:latin typeface="Helvetica Neue"/>
                <a:ea typeface="Helvetica Neue"/>
                <a:cs typeface="Helvetica Neue"/>
                <a:sym typeface="Helvetica Neue"/>
              </a:rPr>
              <a:t>1 </a:t>
            </a:r>
            <a:r>
              <a:rPr lang="en-US" sz="3600" b="1" dirty="0">
                <a:solidFill>
                  <a:schemeClr val="dk1"/>
                </a:solidFill>
                <a:latin typeface="Helvetica Neue"/>
                <a:ea typeface="Helvetica Neue"/>
                <a:cs typeface="Helvetica Neue"/>
                <a:sym typeface="Helvetica Neue"/>
              </a:rPr>
              <a:t>and Ruben Martins</a:t>
            </a:r>
            <a:r>
              <a:rPr lang="en-US" sz="3600" b="1" baseline="30000" dirty="0">
                <a:solidFill>
                  <a:schemeClr val="dk1"/>
                </a:solidFill>
                <a:latin typeface="Helvetica Neue"/>
                <a:ea typeface="Helvetica Neue"/>
                <a:cs typeface="Helvetica Neue"/>
                <a:sym typeface="Helvetica Neue"/>
              </a:rPr>
              <a:t>2</a:t>
            </a:r>
            <a:endParaRPr sz="1260" dirty="0"/>
          </a:p>
          <a:p>
            <a:pPr algn="ctr"/>
            <a:r>
              <a:rPr lang="en-US" sz="3600" b="1" baseline="30000" dirty="0">
                <a:solidFill>
                  <a:schemeClr val="dk1"/>
                </a:solidFill>
                <a:latin typeface="Helvetica Neue"/>
                <a:ea typeface="Helvetica Neue"/>
                <a:cs typeface="Helvetica Neue"/>
                <a:sym typeface="Helvetica Neue"/>
              </a:rPr>
              <a:t>1</a:t>
            </a:r>
            <a:r>
              <a:rPr lang="en-US" sz="3600" b="1" dirty="0">
                <a:solidFill>
                  <a:schemeClr val="dk1"/>
                </a:solidFill>
                <a:latin typeface="Helvetica Neue"/>
                <a:ea typeface="Helvetica Neue"/>
                <a:cs typeface="Helvetica Neue"/>
                <a:sym typeface="Helvetica Neue"/>
              </a:rPr>
              <a:t>Los Angeles Valley College </a:t>
            </a:r>
            <a:endParaRPr sz="1260" dirty="0"/>
          </a:p>
          <a:p>
            <a:pPr algn="ctr"/>
            <a:r>
              <a:rPr lang="en-US" sz="3600" b="1" baseline="30000" dirty="0">
                <a:solidFill>
                  <a:schemeClr val="dk1"/>
                </a:solidFill>
                <a:latin typeface="Helvetica Neue"/>
                <a:ea typeface="Helvetica Neue"/>
                <a:cs typeface="Helvetica Neue"/>
                <a:sym typeface="Helvetica Neue"/>
              </a:rPr>
              <a:t>2</a:t>
            </a:r>
            <a:r>
              <a:rPr lang="en-US" sz="3600" b="1" dirty="0">
                <a:solidFill>
                  <a:schemeClr val="dk1"/>
                </a:solidFill>
                <a:latin typeface="Helvetica Neue"/>
                <a:ea typeface="Helvetica Neue"/>
                <a:cs typeface="Helvetica Neue"/>
                <a:sym typeface="Helvetica Neue"/>
              </a:rPr>
              <a:t>Carnegie Mellon University</a:t>
            </a:r>
            <a:endParaRPr sz="1260" dirty="0"/>
          </a:p>
        </p:txBody>
      </p:sp>
      <p:sp>
        <p:nvSpPr>
          <p:cNvPr id="56" name="Google Shape;56;p1"/>
          <p:cNvSpPr txBox="1"/>
          <p:nvPr/>
        </p:nvSpPr>
        <p:spPr>
          <a:xfrm>
            <a:off x="26995761" y="30658789"/>
            <a:ext cx="5224451" cy="1745067"/>
          </a:xfrm>
          <a:prstGeom prst="rect">
            <a:avLst/>
          </a:prstGeom>
          <a:solidFill>
            <a:srgbClr val="CCFEF0"/>
          </a:solidFill>
          <a:ln w="12700" cap="flat" cmpd="sng">
            <a:solidFill>
              <a:schemeClr val="dk1"/>
            </a:solidFill>
            <a:prstDash val="solid"/>
            <a:miter lim="800000"/>
            <a:headEnd type="none" w="sm" len="sm"/>
            <a:tailEnd type="none" w="sm" len="sm"/>
          </a:ln>
        </p:spPr>
        <p:txBody>
          <a:bodyPr spcFirstLastPara="1" wrap="square" lIns="164588" tIns="82283" rIns="164588" bIns="82283" anchor="t" anchorCtr="0">
            <a:spAutoFit/>
          </a:bodyPr>
          <a:lstStyle/>
          <a:p>
            <a:pPr>
              <a:buClr>
                <a:schemeClr val="dk1"/>
              </a:buClr>
              <a:buSzPts val="2800"/>
            </a:pPr>
            <a:r>
              <a:rPr lang="en-US" sz="2520" b="1" dirty="0">
                <a:solidFill>
                  <a:schemeClr val="dk1"/>
                </a:solidFill>
                <a:latin typeface="Helvetica Neue"/>
                <a:ea typeface="Helvetica Neue"/>
                <a:cs typeface="Helvetica Neue"/>
                <a:sym typeface="Helvetica Neue"/>
              </a:rPr>
              <a:t>Contact Information </a:t>
            </a:r>
            <a:endParaRPr sz="1260" dirty="0"/>
          </a:p>
          <a:p>
            <a:pPr>
              <a:buClr>
                <a:schemeClr val="dk1"/>
              </a:buClr>
              <a:buSzPts val="2400"/>
            </a:pPr>
            <a:r>
              <a:rPr lang="en-US" sz="2160" dirty="0">
                <a:solidFill>
                  <a:schemeClr val="dk1"/>
                </a:solidFill>
                <a:latin typeface="Helvetica Neue"/>
                <a:ea typeface="Helvetica Neue"/>
                <a:cs typeface="Helvetica Neue"/>
                <a:sym typeface="Helvetica Neue"/>
              </a:rPr>
              <a:t>Harutyun Rehanyan</a:t>
            </a:r>
          </a:p>
          <a:p>
            <a:pPr>
              <a:buClr>
                <a:schemeClr val="dk1"/>
              </a:buClr>
              <a:buSzPts val="2400"/>
            </a:pPr>
            <a:r>
              <a:rPr lang="en-US" sz="2160" dirty="0">
                <a:solidFill>
                  <a:schemeClr val="dk1"/>
                </a:solidFill>
                <a:latin typeface="Helvetica Neue"/>
                <a:sym typeface="Helvetica Neue"/>
              </a:rPr>
              <a:t>Los Angeles Valley College</a:t>
            </a:r>
            <a:endParaRPr sz="1260" dirty="0"/>
          </a:p>
          <a:p>
            <a:pPr>
              <a:buClr>
                <a:schemeClr val="dk1"/>
              </a:buClr>
              <a:buSzPts val="2400"/>
            </a:pPr>
            <a:r>
              <a:rPr lang="en-US" sz="2160" dirty="0">
                <a:solidFill>
                  <a:schemeClr val="dk1"/>
                </a:solidFill>
                <a:latin typeface="Helvetica Neue"/>
                <a:ea typeface="Helvetica Neue"/>
                <a:cs typeface="Helvetica Neue"/>
                <a:sym typeface="Helvetica Neue"/>
              </a:rPr>
              <a:t>Email: </a:t>
            </a:r>
            <a:r>
              <a:rPr lang="en-US" sz="2160" u="sng" dirty="0">
                <a:solidFill>
                  <a:schemeClr val="dk1"/>
                </a:solidFill>
                <a:latin typeface="Helvetica Neue"/>
                <a:ea typeface="Helvetica Neue"/>
                <a:cs typeface="Helvetica Neue"/>
                <a:sym typeface="Helvetica Neue"/>
                <a:hlinkClick r:id="rId3"/>
              </a:rPr>
              <a:t>hrehanya@</a:t>
            </a:r>
            <a:r>
              <a:rPr lang="en-US" sz="2160" u="sng" dirty="0">
                <a:solidFill>
                  <a:schemeClr val="dk1"/>
                </a:solidFill>
                <a:latin typeface="Helvetica Neue"/>
                <a:ea typeface="Helvetica Neue"/>
                <a:cs typeface="Helvetica Neue"/>
                <a:sym typeface="Helvetica Neue"/>
                <a:hlinkClick r:id="rId4"/>
              </a:rPr>
              <a:t>andrew.cmu.edu</a:t>
            </a:r>
            <a:br>
              <a:rPr lang="en-US" sz="2160" dirty="0">
                <a:solidFill>
                  <a:schemeClr val="dk1"/>
                </a:solidFill>
                <a:latin typeface="Helvetica Neue"/>
                <a:ea typeface="Helvetica Neue"/>
                <a:cs typeface="Helvetica Neue"/>
                <a:sym typeface="Helvetica Neue"/>
              </a:rPr>
            </a:br>
            <a:endParaRPr sz="1260" dirty="0"/>
          </a:p>
        </p:txBody>
      </p:sp>
      <p:sp>
        <p:nvSpPr>
          <p:cNvPr id="61" name="Google Shape;61;p1"/>
          <p:cNvSpPr txBox="1"/>
          <p:nvPr/>
        </p:nvSpPr>
        <p:spPr>
          <a:xfrm>
            <a:off x="3291840" y="3931921"/>
            <a:ext cx="26334720" cy="581661"/>
          </a:xfrm>
          <a:prstGeom prst="rect">
            <a:avLst/>
          </a:prstGeom>
          <a:noFill/>
          <a:ln>
            <a:noFill/>
          </a:ln>
        </p:spPr>
        <p:txBody>
          <a:bodyPr spcFirstLastPara="1" wrap="square" lIns="82283" tIns="41130" rIns="82283" bIns="41130" anchor="t" anchorCtr="0">
            <a:spAutoFit/>
          </a:bodyPr>
          <a:lstStyle/>
          <a:p>
            <a:pPr algn="ctr">
              <a:buClr>
                <a:srgbClr val="002060"/>
              </a:buClr>
              <a:buSzPts val="3600"/>
            </a:pPr>
            <a:r>
              <a:rPr lang="en-US" sz="3240" b="1" dirty="0">
                <a:solidFill>
                  <a:srgbClr val="002060"/>
                </a:solidFill>
                <a:latin typeface="Helvetica Neue"/>
                <a:ea typeface="Helvetica Neue"/>
                <a:cs typeface="Helvetica Neue"/>
                <a:sym typeface="Helvetica Neue"/>
              </a:rPr>
              <a:t>2020 Research Experiences for Undergraduates in Software Engineering Program (REUSE Program)</a:t>
            </a:r>
            <a:endParaRPr sz="1260" dirty="0"/>
          </a:p>
        </p:txBody>
      </p:sp>
      <p:pic>
        <p:nvPicPr>
          <p:cNvPr id="64" name="Google Shape;64;p1" descr="A close up of a sign&#10;&#10;Description automatically generated"/>
          <p:cNvPicPr preferRelativeResize="0"/>
          <p:nvPr/>
        </p:nvPicPr>
        <p:blipFill rotWithShape="1">
          <a:blip r:embed="rId5">
            <a:alphaModFix/>
          </a:blip>
          <a:srcRect/>
          <a:stretch/>
        </p:blipFill>
        <p:spPr>
          <a:xfrm>
            <a:off x="28402307" y="780330"/>
            <a:ext cx="3429000" cy="3771900"/>
          </a:xfrm>
          <a:prstGeom prst="rect">
            <a:avLst/>
          </a:prstGeom>
          <a:noFill/>
          <a:ln>
            <a:noFill/>
          </a:ln>
        </p:spPr>
      </p:pic>
      <p:sp>
        <p:nvSpPr>
          <p:cNvPr id="66" name="Google Shape;66;p1"/>
          <p:cNvSpPr/>
          <p:nvPr/>
        </p:nvSpPr>
        <p:spPr>
          <a:xfrm>
            <a:off x="128271" y="4868756"/>
            <a:ext cx="10469391" cy="5681497"/>
          </a:xfrm>
          <a:prstGeom prst="roundRect">
            <a:avLst>
              <a:gd name="adj" fmla="val 16667"/>
            </a:avLst>
          </a:prstGeom>
          <a:solidFill>
            <a:schemeClr val="accent3"/>
          </a:solidFill>
          <a:ln w="25400" cap="flat" cmpd="sng">
            <a:solidFill>
              <a:srgbClr val="576971"/>
            </a:solidFill>
            <a:prstDash val="solid"/>
            <a:round/>
            <a:headEnd type="none" w="sm" len="sm"/>
            <a:tailEnd type="none" w="sm" len="sm"/>
          </a:ln>
        </p:spPr>
        <p:txBody>
          <a:bodyPr spcFirstLastPara="1" wrap="square" lIns="82283" tIns="41130" rIns="82283" bIns="41130" anchor="ctr" anchorCtr="0">
            <a:noAutofit/>
          </a:bodyPr>
          <a:lstStyle/>
          <a:p>
            <a:pPr algn="ctr"/>
            <a:endParaRPr sz="1260" dirty="0">
              <a:solidFill>
                <a:schemeClr val="lt1"/>
              </a:solidFill>
            </a:endParaRPr>
          </a:p>
        </p:txBody>
      </p:sp>
      <p:sp>
        <p:nvSpPr>
          <p:cNvPr id="69" name="Google Shape;69;p1"/>
          <p:cNvSpPr txBox="1"/>
          <p:nvPr/>
        </p:nvSpPr>
        <p:spPr>
          <a:xfrm>
            <a:off x="223009" y="6316156"/>
            <a:ext cx="10374651" cy="3961048"/>
          </a:xfrm>
          <a:prstGeom prst="rect">
            <a:avLst/>
          </a:prstGeom>
          <a:noFill/>
          <a:ln>
            <a:noFill/>
          </a:ln>
        </p:spPr>
        <p:txBody>
          <a:bodyPr spcFirstLastPara="1" wrap="square" lIns="82283" tIns="41130" rIns="82283" bIns="41130" anchor="t" anchorCtr="0">
            <a:spAutoFit/>
          </a:bodyPr>
          <a:lstStyle/>
          <a:p>
            <a:pPr>
              <a:buSzPts val="3600"/>
            </a:pPr>
            <a:r>
              <a:rPr lang="en-US" sz="3600" dirty="0">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	</a:t>
            </a:r>
            <a:r>
              <a:rPr lang="en-US" sz="360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Build program synthesizer capable of creating simple programs given input/out examples</a:t>
            </a:r>
            <a:endParaRPr lang="en-US" sz="3600" dirty="0">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endParaRPr>
          </a:p>
          <a:p>
            <a:pPr>
              <a:buSzPts val="3600"/>
            </a:pPr>
            <a:r>
              <a:rPr lang="en-US" sz="3600" dirty="0">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	Modular DSL system to incorporate various functions, lambdas and HOFs</a:t>
            </a:r>
          </a:p>
          <a:p>
            <a:pPr>
              <a:buSzPts val="3600"/>
            </a:pPr>
            <a:r>
              <a:rPr lang="en-US" sz="3600" dirty="0">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	Encoding synthesis problem into SMT and using pruning specifications if applicable</a:t>
            </a:r>
          </a:p>
          <a:p>
            <a:pPr>
              <a:buSzPts val="3600"/>
            </a:pPr>
            <a:endParaRPr lang="en-US" sz="3600" dirty="0">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endParaRPr>
          </a:p>
        </p:txBody>
      </p:sp>
      <p:cxnSp>
        <p:nvCxnSpPr>
          <p:cNvPr id="70" name="Google Shape;70;p1"/>
          <p:cNvCxnSpPr/>
          <p:nvPr/>
        </p:nvCxnSpPr>
        <p:spPr>
          <a:xfrm rot="10800000">
            <a:off x="3593088" y="10709851"/>
            <a:ext cx="25560338" cy="0"/>
          </a:xfrm>
          <a:prstGeom prst="straightConnector1">
            <a:avLst/>
          </a:prstGeom>
          <a:noFill/>
          <a:ln w="76200" cap="flat" cmpd="sng">
            <a:solidFill>
              <a:srgbClr val="002060"/>
            </a:solidFill>
            <a:prstDash val="solid"/>
            <a:miter lim="800000"/>
            <a:headEnd type="none" w="sm" len="sm"/>
            <a:tailEnd type="none" w="sm" len="sm"/>
          </a:ln>
        </p:spPr>
      </p:cxnSp>
      <p:sp>
        <p:nvSpPr>
          <p:cNvPr id="72" name="Google Shape;72;p1"/>
          <p:cNvSpPr/>
          <p:nvPr/>
        </p:nvSpPr>
        <p:spPr>
          <a:xfrm>
            <a:off x="168028" y="10972246"/>
            <a:ext cx="32533587" cy="3599120"/>
          </a:xfrm>
          <a:prstGeom prst="roundRect">
            <a:avLst>
              <a:gd name="adj" fmla="val 16667"/>
            </a:avLst>
          </a:prstGeom>
          <a:solidFill>
            <a:schemeClr val="accent3"/>
          </a:solidFill>
          <a:ln w="25400" cap="flat" cmpd="sng">
            <a:solidFill>
              <a:srgbClr val="576971"/>
            </a:solidFill>
            <a:prstDash val="solid"/>
            <a:round/>
            <a:headEnd type="none" w="sm" len="sm"/>
            <a:tailEnd type="none" w="sm" len="sm"/>
          </a:ln>
        </p:spPr>
        <p:txBody>
          <a:bodyPr spcFirstLastPara="1" wrap="square" lIns="82283" tIns="41130" rIns="82283" bIns="41130" anchor="ctr" anchorCtr="0">
            <a:noAutofit/>
          </a:bodyPr>
          <a:lstStyle/>
          <a:p>
            <a:pPr algn="ctr"/>
            <a:endParaRPr sz="1260">
              <a:solidFill>
                <a:schemeClr val="lt1"/>
              </a:solidFill>
            </a:endParaRPr>
          </a:p>
        </p:txBody>
      </p:sp>
      <p:grpSp>
        <p:nvGrpSpPr>
          <p:cNvPr id="73" name="Google Shape;73;p1"/>
          <p:cNvGrpSpPr/>
          <p:nvPr/>
        </p:nvGrpSpPr>
        <p:grpSpPr>
          <a:xfrm>
            <a:off x="426921" y="12287236"/>
            <a:ext cx="31851622" cy="1285076"/>
            <a:chOff x="4128" y="-16820"/>
            <a:chExt cx="28172463" cy="944447"/>
          </a:xfrm>
        </p:grpSpPr>
        <p:sp>
          <p:nvSpPr>
            <p:cNvPr id="74" name="Google Shape;74;p1"/>
            <p:cNvSpPr/>
            <p:nvPr/>
          </p:nvSpPr>
          <p:spPr>
            <a:xfrm>
              <a:off x="4128" y="0"/>
              <a:ext cx="4857321" cy="927627"/>
            </a:xfrm>
            <a:prstGeom prst="homePlate">
              <a:avLst>
                <a:gd name="adj" fmla="val 50000"/>
              </a:avLst>
            </a:prstGeom>
            <a:solidFill>
              <a:srgbClr val="0066CC"/>
            </a:solidFill>
            <a:ln w="25400" cap="flat" cmpd="sng">
              <a:solidFill>
                <a:schemeClr val="lt1"/>
              </a:solidFill>
              <a:prstDash val="solid"/>
              <a:round/>
              <a:headEnd type="none" w="sm" len="sm"/>
              <a:tailEnd type="none" w="sm" len="sm"/>
            </a:ln>
          </p:spPr>
          <p:txBody>
            <a:bodyPr spcFirstLastPara="1" wrap="square" lIns="82283" tIns="82283" rIns="82283" bIns="82283" anchor="ctr" anchorCtr="0">
              <a:noAutofit/>
            </a:bodyPr>
            <a:lstStyle/>
            <a:p>
              <a:endParaRPr sz="1260"/>
            </a:p>
          </p:txBody>
        </p:sp>
        <p:sp>
          <p:nvSpPr>
            <p:cNvPr id="75" name="Google Shape;75;p1"/>
            <p:cNvSpPr txBox="1"/>
            <p:nvPr/>
          </p:nvSpPr>
          <p:spPr>
            <a:xfrm>
              <a:off x="4128" y="0"/>
              <a:ext cx="4625414" cy="927627"/>
            </a:xfrm>
            <a:prstGeom prst="rect">
              <a:avLst/>
            </a:prstGeom>
            <a:noFill/>
            <a:ln>
              <a:noFill/>
            </a:ln>
          </p:spPr>
          <p:txBody>
            <a:bodyPr spcFirstLastPara="1" wrap="square" lIns="139208" tIns="69593" rIns="34785" bIns="69593" anchor="ctr" anchorCtr="0">
              <a:noAutofit/>
            </a:bodyPr>
            <a:lstStyle/>
            <a:p>
              <a:pPr algn="ctr">
                <a:lnSpc>
                  <a:spcPct val="90000"/>
                </a:lnSpc>
                <a:buSzPts val="2900"/>
              </a:pPr>
              <a:r>
                <a:rPr lang="en-US" sz="2610" dirty="0">
                  <a:solidFill>
                    <a:schemeClr val="lt1"/>
                  </a:solidFill>
                </a:rPr>
                <a:t>Read File Examples</a:t>
              </a:r>
              <a:endParaRPr sz="2610" dirty="0">
                <a:solidFill>
                  <a:schemeClr val="lt1"/>
                </a:solidFill>
              </a:endParaRPr>
            </a:p>
          </p:txBody>
        </p:sp>
        <p:sp>
          <p:nvSpPr>
            <p:cNvPr id="76" name="Google Shape;76;p1"/>
            <p:cNvSpPr/>
            <p:nvPr/>
          </p:nvSpPr>
          <p:spPr>
            <a:xfrm>
              <a:off x="3889985" y="0"/>
              <a:ext cx="4857321" cy="927627"/>
            </a:xfrm>
            <a:prstGeom prst="chevron">
              <a:avLst>
                <a:gd name="adj" fmla="val 50000"/>
              </a:avLst>
            </a:prstGeom>
            <a:solidFill>
              <a:srgbClr val="3333CC"/>
            </a:solidFill>
            <a:ln w="25400" cap="flat" cmpd="sng">
              <a:solidFill>
                <a:schemeClr val="lt1"/>
              </a:solidFill>
              <a:prstDash val="solid"/>
              <a:round/>
              <a:headEnd type="none" w="sm" len="sm"/>
              <a:tailEnd type="none" w="sm" len="sm"/>
            </a:ln>
          </p:spPr>
          <p:txBody>
            <a:bodyPr spcFirstLastPara="1" wrap="square" lIns="82283" tIns="82283" rIns="82283" bIns="82283" anchor="ctr" anchorCtr="0">
              <a:noAutofit/>
            </a:bodyPr>
            <a:lstStyle/>
            <a:p>
              <a:endParaRPr sz="1260"/>
            </a:p>
          </p:txBody>
        </p:sp>
        <p:sp>
          <p:nvSpPr>
            <p:cNvPr id="77" name="Google Shape;77;p1"/>
            <p:cNvSpPr txBox="1"/>
            <p:nvPr/>
          </p:nvSpPr>
          <p:spPr>
            <a:xfrm>
              <a:off x="4353799" y="0"/>
              <a:ext cx="3929694" cy="927627"/>
            </a:xfrm>
            <a:prstGeom prst="rect">
              <a:avLst/>
            </a:prstGeom>
            <a:noFill/>
            <a:ln>
              <a:noFill/>
            </a:ln>
          </p:spPr>
          <p:txBody>
            <a:bodyPr spcFirstLastPara="1" wrap="square" lIns="104400" tIns="69593" rIns="34785" bIns="69593" anchor="ctr" anchorCtr="0">
              <a:noAutofit/>
            </a:bodyPr>
            <a:lstStyle/>
            <a:p>
              <a:pPr algn="ctr">
                <a:lnSpc>
                  <a:spcPct val="90000"/>
                </a:lnSpc>
                <a:buSzPts val="2900"/>
              </a:pPr>
              <a:r>
                <a:rPr lang="en-US" sz="2610" dirty="0">
                  <a:solidFill>
                    <a:schemeClr val="lt1"/>
                  </a:solidFill>
                </a:rPr>
                <a:t>Initialize DSL</a:t>
              </a:r>
              <a:endParaRPr sz="2610" dirty="0">
                <a:solidFill>
                  <a:schemeClr val="lt1"/>
                </a:solidFill>
              </a:endParaRPr>
            </a:p>
          </p:txBody>
        </p:sp>
        <p:sp>
          <p:nvSpPr>
            <p:cNvPr id="78" name="Google Shape;78;p1"/>
            <p:cNvSpPr/>
            <p:nvPr/>
          </p:nvSpPr>
          <p:spPr>
            <a:xfrm>
              <a:off x="7775842" y="0"/>
              <a:ext cx="4857321" cy="927627"/>
            </a:xfrm>
            <a:prstGeom prst="chevron">
              <a:avLst>
                <a:gd name="adj" fmla="val 50000"/>
              </a:avLst>
            </a:prstGeom>
            <a:solidFill>
              <a:srgbClr val="0066CC"/>
            </a:solidFill>
            <a:ln w="25400" cap="flat" cmpd="sng">
              <a:solidFill>
                <a:schemeClr val="lt1"/>
              </a:solidFill>
              <a:prstDash val="solid"/>
              <a:round/>
              <a:headEnd type="none" w="sm" len="sm"/>
              <a:tailEnd type="none" w="sm" len="sm"/>
            </a:ln>
          </p:spPr>
          <p:txBody>
            <a:bodyPr spcFirstLastPara="1" wrap="square" lIns="82283" tIns="82283" rIns="82283" bIns="82283" anchor="ctr" anchorCtr="0">
              <a:noAutofit/>
            </a:bodyPr>
            <a:lstStyle/>
            <a:p>
              <a:endParaRPr sz="1260"/>
            </a:p>
          </p:txBody>
        </p:sp>
        <p:sp>
          <p:nvSpPr>
            <p:cNvPr id="79" name="Google Shape;79;p1"/>
            <p:cNvSpPr txBox="1"/>
            <p:nvPr/>
          </p:nvSpPr>
          <p:spPr>
            <a:xfrm>
              <a:off x="8239656" y="0"/>
              <a:ext cx="3929694" cy="927627"/>
            </a:xfrm>
            <a:prstGeom prst="rect">
              <a:avLst/>
            </a:prstGeom>
            <a:noFill/>
            <a:ln>
              <a:noFill/>
            </a:ln>
          </p:spPr>
          <p:txBody>
            <a:bodyPr spcFirstLastPara="1" wrap="square" lIns="104400" tIns="69593" rIns="34785" bIns="69593" anchor="ctr" anchorCtr="0">
              <a:noAutofit/>
            </a:bodyPr>
            <a:lstStyle/>
            <a:p>
              <a:pPr algn="ctr">
                <a:lnSpc>
                  <a:spcPct val="90000"/>
                </a:lnSpc>
                <a:buSzPts val="2900"/>
              </a:pPr>
              <a:r>
                <a:rPr lang="en-US" sz="2610" dirty="0">
                  <a:solidFill>
                    <a:schemeClr val="lt1"/>
                  </a:solidFill>
                </a:rPr>
                <a:t>Generate Structural Tree</a:t>
              </a:r>
              <a:endParaRPr sz="2610" dirty="0">
                <a:solidFill>
                  <a:schemeClr val="lt1"/>
                </a:solidFill>
              </a:endParaRPr>
            </a:p>
          </p:txBody>
        </p:sp>
        <p:sp>
          <p:nvSpPr>
            <p:cNvPr id="80" name="Google Shape;80;p1"/>
            <p:cNvSpPr/>
            <p:nvPr/>
          </p:nvSpPr>
          <p:spPr>
            <a:xfrm>
              <a:off x="11661699" y="0"/>
              <a:ext cx="4857321" cy="927627"/>
            </a:xfrm>
            <a:prstGeom prst="chevron">
              <a:avLst>
                <a:gd name="adj" fmla="val 50000"/>
              </a:avLst>
            </a:prstGeom>
            <a:solidFill>
              <a:srgbClr val="0033CC"/>
            </a:solidFill>
            <a:ln w="25400" cap="flat" cmpd="sng">
              <a:solidFill>
                <a:schemeClr val="lt1"/>
              </a:solidFill>
              <a:prstDash val="solid"/>
              <a:round/>
              <a:headEnd type="none" w="sm" len="sm"/>
              <a:tailEnd type="none" w="sm" len="sm"/>
            </a:ln>
          </p:spPr>
          <p:txBody>
            <a:bodyPr spcFirstLastPara="1" wrap="square" lIns="82283" tIns="82283" rIns="82283" bIns="82283" anchor="ctr" anchorCtr="0">
              <a:noAutofit/>
            </a:bodyPr>
            <a:lstStyle/>
            <a:p>
              <a:endParaRPr sz="1260"/>
            </a:p>
          </p:txBody>
        </p:sp>
        <p:sp>
          <p:nvSpPr>
            <p:cNvPr id="81" name="Google Shape;81;p1"/>
            <p:cNvSpPr txBox="1"/>
            <p:nvPr/>
          </p:nvSpPr>
          <p:spPr>
            <a:xfrm>
              <a:off x="11827852" y="-16820"/>
              <a:ext cx="3929694" cy="927627"/>
            </a:xfrm>
            <a:prstGeom prst="rect">
              <a:avLst/>
            </a:prstGeom>
            <a:noFill/>
            <a:ln>
              <a:noFill/>
            </a:ln>
          </p:spPr>
          <p:txBody>
            <a:bodyPr spcFirstLastPara="1" wrap="square" lIns="104400" tIns="69593" rIns="34785" bIns="69593" anchor="ctr" anchorCtr="0">
              <a:noAutofit/>
            </a:bodyPr>
            <a:lstStyle/>
            <a:p>
              <a:pPr algn="ctr">
                <a:lnSpc>
                  <a:spcPct val="90000"/>
                </a:lnSpc>
                <a:buSzPts val="2900"/>
              </a:pPr>
              <a:r>
                <a:rPr lang="en-US" sz="2610" dirty="0">
                  <a:solidFill>
                    <a:schemeClr val="lt1"/>
                  </a:solidFill>
                </a:rPr>
                <a:t>Encoding to SMT</a:t>
              </a:r>
            </a:p>
          </p:txBody>
        </p:sp>
        <p:sp>
          <p:nvSpPr>
            <p:cNvPr id="82" name="Google Shape;82;p1"/>
            <p:cNvSpPr/>
            <p:nvPr/>
          </p:nvSpPr>
          <p:spPr>
            <a:xfrm>
              <a:off x="15547556" y="0"/>
              <a:ext cx="4857321" cy="927627"/>
            </a:xfrm>
            <a:prstGeom prst="chevron">
              <a:avLst>
                <a:gd name="adj" fmla="val 50000"/>
              </a:avLst>
            </a:prstGeom>
            <a:solidFill>
              <a:srgbClr val="0066CC"/>
            </a:solidFill>
            <a:ln w="25400" cap="flat" cmpd="sng">
              <a:solidFill>
                <a:schemeClr val="lt1"/>
              </a:solidFill>
              <a:prstDash val="solid"/>
              <a:round/>
              <a:headEnd type="none" w="sm" len="sm"/>
              <a:tailEnd type="none" w="sm" len="sm"/>
            </a:ln>
          </p:spPr>
          <p:txBody>
            <a:bodyPr spcFirstLastPara="1" wrap="square" lIns="82283" tIns="82283" rIns="82283" bIns="82283" anchor="ctr" anchorCtr="0">
              <a:noAutofit/>
            </a:bodyPr>
            <a:lstStyle/>
            <a:p>
              <a:endParaRPr sz="1260"/>
            </a:p>
          </p:txBody>
        </p:sp>
        <p:sp>
          <p:nvSpPr>
            <p:cNvPr id="83" name="Google Shape;83;p1"/>
            <p:cNvSpPr txBox="1"/>
            <p:nvPr/>
          </p:nvSpPr>
          <p:spPr>
            <a:xfrm>
              <a:off x="16011370" y="0"/>
              <a:ext cx="3929694" cy="927627"/>
            </a:xfrm>
            <a:prstGeom prst="rect">
              <a:avLst/>
            </a:prstGeom>
            <a:noFill/>
            <a:ln>
              <a:noFill/>
            </a:ln>
          </p:spPr>
          <p:txBody>
            <a:bodyPr spcFirstLastPara="1" wrap="square" lIns="104400" tIns="69593" rIns="34785" bIns="69593" anchor="ctr" anchorCtr="0">
              <a:noAutofit/>
            </a:bodyPr>
            <a:lstStyle/>
            <a:p>
              <a:pPr algn="ctr">
                <a:lnSpc>
                  <a:spcPct val="90000"/>
                </a:lnSpc>
                <a:buSzPts val="2900"/>
              </a:pPr>
              <a:r>
                <a:rPr lang="en-US" sz="2610" dirty="0">
                  <a:solidFill>
                    <a:schemeClr val="lt1"/>
                  </a:solidFill>
                </a:rPr>
                <a:t>Encoding Pruning Specs</a:t>
              </a:r>
              <a:endParaRPr sz="2610" dirty="0">
                <a:solidFill>
                  <a:schemeClr val="lt1"/>
                </a:solidFill>
              </a:endParaRPr>
            </a:p>
          </p:txBody>
        </p:sp>
        <p:sp>
          <p:nvSpPr>
            <p:cNvPr id="84" name="Google Shape;84;p1"/>
            <p:cNvSpPr/>
            <p:nvPr/>
          </p:nvSpPr>
          <p:spPr>
            <a:xfrm>
              <a:off x="19433414" y="0"/>
              <a:ext cx="4857321" cy="927627"/>
            </a:xfrm>
            <a:prstGeom prst="chevron">
              <a:avLst>
                <a:gd name="adj" fmla="val 50000"/>
              </a:avLst>
            </a:prstGeom>
            <a:solidFill>
              <a:srgbClr val="3333CC"/>
            </a:solidFill>
            <a:ln w="25400" cap="flat" cmpd="sng">
              <a:solidFill>
                <a:schemeClr val="lt1"/>
              </a:solidFill>
              <a:prstDash val="solid"/>
              <a:round/>
              <a:headEnd type="none" w="sm" len="sm"/>
              <a:tailEnd type="none" w="sm" len="sm"/>
            </a:ln>
          </p:spPr>
          <p:txBody>
            <a:bodyPr spcFirstLastPara="1" wrap="square" lIns="82283" tIns="82283" rIns="82283" bIns="82283" anchor="ctr" anchorCtr="0">
              <a:noAutofit/>
            </a:bodyPr>
            <a:lstStyle/>
            <a:p>
              <a:endParaRPr sz="1260"/>
            </a:p>
          </p:txBody>
        </p:sp>
        <p:sp>
          <p:nvSpPr>
            <p:cNvPr id="85" name="Google Shape;85;p1"/>
            <p:cNvSpPr txBox="1"/>
            <p:nvPr/>
          </p:nvSpPr>
          <p:spPr>
            <a:xfrm>
              <a:off x="19820868" y="0"/>
              <a:ext cx="3929694" cy="927627"/>
            </a:xfrm>
            <a:prstGeom prst="rect">
              <a:avLst/>
            </a:prstGeom>
            <a:noFill/>
            <a:ln>
              <a:noFill/>
            </a:ln>
          </p:spPr>
          <p:txBody>
            <a:bodyPr spcFirstLastPara="1" wrap="square" lIns="104400" tIns="69593" rIns="34785" bIns="69593" anchor="ctr" anchorCtr="0">
              <a:noAutofit/>
            </a:bodyPr>
            <a:lstStyle/>
            <a:p>
              <a:pPr algn="ctr">
                <a:lnSpc>
                  <a:spcPct val="90000"/>
                </a:lnSpc>
                <a:buSzPts val="2900"/>
              </a:pPr>
              <a:r>
                <a:rPr lang="en-US" sz="2610" dirty="0">
                  <a:solidFill>
                    <a:schemeClr val="lt1"/>
                  </a:solidFill>
                </a:rPr>
                <a:t>Test Enumerated Programs</a:t>
              </a:r>
              <a:endParaRPr sz="2610" dirty="0">
                <a:solidFill>
                  <a:schemeClr val="lt1"/>
                </a:solidFill>
              </a:endParaRPr>
            </a:p>
          </p:txBody>
        </p:sp>
        <p:sp>
          <p:nvSpPr>
            <p:cNvPr id="86" name="Google Shape;86;p1"/>
            <p:cNvSpPr/>
            <p:nvPr/>
          </p:nvSpPr>
          <p:spPr>
            <a:xfrm>
              <a:off x="23319270" y="0"/>
              <a:ext cx="4857321" cy="927627"/>
            </a:xfrm>
            <a:prstGeom prst="chevron">
              <a:avLst>
                <a:gd name="adj" fmla="val 50000"/>
              </a:avLst>
            </a:prstGeom>
            <a:solidFill>
              <a:srgbClr val="0070C0"/>
            </a:solidFill>
            <a:ln w="25400" cap="flat" cmpd="sng">
              <a:solidFill>
                <a:schemeClr val="lt1"/>
              </a:solidFill>
              <a:prstDash val="solid"/>
              <a:round/>
              <a:headEnd type="none" w="sm" len="sm"/>
              <a:tailEnd type="none" w="sm" len="sm"/>
            </a:ln>
          </p:spPr>
          <p:txBody>
            <a:bodyPr spcFirstLastPara="1" wrap="square" lIns="82283" tIns="82283" rIns="82283" bIns="82283" anchor="ctr" anchorCtr="0">
              <a:noAutofit/>
            </a:bodyPr>
            <a:lstStyle/>
            <a:p>
              <a:endParaRPr sz="1260"/>
            </a:p>
          </p:txBody>
        </p:sp>
        <p:sp>
          <p:nvSpPr>
            <p:cNvPr id="87" name="Google Shape;87;p1"/>
            <p:cNvSpPr txBox="1"/>
            <p:nvPr/>
          </p:nvSpPr>
          <p:spPr>
            <a:xfrm>
              <a:off x="23602612" y="-16820"/>
              <a:ext cx="3929694" cy="927627"/>
            </a:xfrm>
            <a:prstGeom prst="rect">
              <a:avLst/>
            </a:prstGeom>
            <a:noFill/>
            <a:ln>
              <a:noFill/>
            </a:ln>
          </p:spPr>
          <p:txBody>
            <a:bodyPr spcFirstLastPara="1" wrap="square" lIns="104400" tIns="69593" rIns="34785" bIns="69593" anchor="ctr" anchorCtr="0">
              <a:noAutofit/>
            </a:bodyPr>
            <a:lstStyle/>
            <a:p>
              <a:pPr algn="ctr">
                <a:lnSpc>
                  <a:spcPct val="90000"/>
                </a:lnSpc>
                <a:buSzPts val="2900"/>
              </a:pPr>
              <a:r>
                <a:rPr lang="en-US" sz="2610" dirty="0">
                  <a:solidFill>
                    <a:schemeClr val="lt1"/>
                  </a:solidFill>
                </a:rPr>
                <a:t>Print Valid Program</a:t>
              </a:r>
              <a:endParaRPr sz="2610" dirty="0">
                <a:solidFill>
                  <a:schemeClr val="lt1"/>
                </a:solidFill>
              </a:endParaRPr>
            </a:p>
          </p:txBody>
        </p:sp>
      </p:grpSp>
      <p:sp>
        <p:nvSpPr>
          <p:cNvPr id="100" name="Google Shape;100;p1"/>
          <p:cNvSpPr txBox="1"/>
          <p:nvPr/>
        </p:nvSpPr>
        <p:spPr>
          <a:xfrm>
            <a:off x="128271" y="4981633"/>
            <a:ext cx="10469389" cy="1191059"/>
          </a:xfrm>
          <a:prstGeom prst="rect">
            <a:avLst/>
          </a:prstGeom>
          <a:noFill/>
          <a:ln>
            <a:noFill/>
          </a:ln>
        </p:spPr>
        <p:txBody>
          <a:bodyPr spcFirstLastPara="1" wrap="square" lIns="82283" tIns="41130" rIns="82283" bIns="41130" anchor="t" anchorCtr="0">
            <a:spAutoFit/>
          </a:bodyPr>
          <a:lstStyle/>
          <a:p>
            <a:pPr algn="ctr"/>
            <a:r>
              <a:rPr lang="en-US" sz="7200" b="1" i="1" u="sng" dirty="0">
                <a:solidFill>
                  <a:srgbClr val="F2F2F2"/>
                </a:solidFill>
              </a:rPr>
              <a:t>Goals</a:t>
            </a:r>
            <a:endParaRPr sz="1260" dirty="0"/>
          </a:p>
        </p:txBody>
      </p:sp>
      <p:sp>
        <p:nvSpPr>
          <p:cNvPr id="103" name="Google Shape;103;p1"/>
          <p:cNvSpPr txBox="1"/>
          <p:nvPr/>
        </p:nvSpPr>
        <p:spPr>
          <a:xfrm>
            <a:off x="-2571" y="10972246"/>
            <a:ext cx="32661851" cy="1191059"/>
          </a:xfrm>
          <a:prstGeom prst="rect">
            <a:avLst/>
          </a:prstGeom>
          <a:noFill/>
          <a:ln>
            <a:noFill/>
          </a:ln>
        </p:spPr>
        <p:txBody>
          <a:bodyPr spcFirstLastPara="1" wrap="square" lIns="82283" tIns="41130" rIns="82283" bIns="41130" anchor="t" anchorCtr="0">
            <a:spAutoFit/>
          </a:bodyPr>
          <a:lstStyle/>
          <a:p>
            <a:pPr algn="ctr"/>
            <a:r>
              <a:rPr lang="en-US" sz="7200" b="1" i="1" u="sng" dirty="0">
                <a:solidFill>
                  <a:srgbClr val="F2F2F2"/>
                </a:solidFill>
              </a:rPr>
              <a:t>System Overview for GES</a:t>
            </a:r>
            <a:endParaRPr sz="7200" b="1" i="1" u="sng" dirty="0">
              <a:solidFill>
                <a:srgbClr val="F2F2F2"/>
              </a:solidFill>
            </a:endParaRPr>
          </a:p>
        </p:txBody>
      </p:sp>
      <p:cxnSp>
        <p:nvCxnSpPr>
          <p:cNvPr id="104" name="Google Shape;104;p1"/>
          <p:cNvCxnSpPr/>
          <p:nvPr/>
        </p:nvCxnSpPr>
        <p:spPr>
          <a:xfrm rot="10800000">
            <a:off x="3590517" y="14817879"/>
            <a:ext cx="25560338" cy="0"/>
          </a:xfrm>
          <a:prstGeom prst="straightConnector1">
            <a:avLst/>
          </a:prstGeom>
          <a:noFill/>
          <a:ln w="76200" cap="flat" cmpd="sng">
            <a:solidFill>
              <a:srgbClr val="002060"/>
            </a:solidFill>
            <a:prstDash val="solid"/>
            <a:miter lim="800000"/>
            <a:headEnd type="none" w="sm" len="sm"/>
            <a:tailEnd type="none" w="sm" len="sm"/>
          </a:ln>
        </p:spPr>
      </p:cxnSp>
      <p:sp>
        <p:nvSpPr>
          <p:cNvPr id="105" name="Google Shape;105;p1"/>
          <p:cNvSpPr/>
          <p:nvPr/>
        </p:nvSpPr>
        <p:spPr>
          <a:xfrm>
            <a:off x="7752644" y="14993358"/>
            <a:ext cx="17495520" cy="15143813"/>
          </a:xfrm>
          <a:prstGeom prst="roundRect">
            <a:avLst>
              <a:gd name="adj" fmla="val 16667"/>
            </a:avLst>
          </a:prstGeom>
          <a:solidFill>
            <a:schemeClr val="bg1"/>
          </a:solidFill>
          <a:ln w="25400" cap="flat" cmpd="sng">
            <a:solidFill>
              <a:srgbClr val="576971"/>
            </a:solidFill>
            <a:prstDash val="solid"/>
            <a:round/>
            <a:headEnd type="none" w="sm" len="sm"/>
            <a:tailEnd type="none" w="sm" len="sm"/>
          </a:ln>
        </p:spPr>
        <p:txBody>
          <a:bodyPr spcFirstLastPara="1" wrap="square" lIns="82283" tIns="41130" rIns="82283" bIns="41130" anchor="ctr" anchorCtr="0">
            <a:noAutofit/>
          </a:bodyPr>
          <a:lstStyle/>
          <a:p>
            <a:pPr algn="ctr"/>
            <a:endParaRPr sz="1260" dirty="0">
              <a:solidFill>
                <a:schemeClr val="lt1"/>
              </a:solidFill>
            </a:endParaRPr>
          </a:p>
        </p:txBody>
      </p:sp>
      <p:sp>
        <p:nvSpPr>
          <p:cNvPr id="128" name="Google Shape;66;p1">
            <a:extLst>
              <a:ext uri="{FF2B5EF4-FFF2-40B4-BE49-F238E27FC236}">
                <a16:creationId xmlns:a16="http://schemas.microsoft.com/office/drawing/2014/main" id="{85FE5266-20E6-45E0-A2A6-478B157D796A}"/>
              </a:ext>
            </a:extLst>
          </p:cNvPr>
          <p:cNvSpPr/>
          <p:nvPr/>
        </p:nvSpPr>
        <p:spPr>
          <a:xfrm>
            <a:off x="10768590" y="4876137"/>
            <a:ext cx="11325771" cy="5674116"/>
          </a:xfrm>
          <a:prstGeom prst="roundRect">
            <a:avLst>
              <a:gd name="adj" fmla="val 16667"/>
            </a:avLst>
          </a:prstGeom>
          <a:solidFill>
            <a:schemeClr val="accent3"/>
          </a:solidFill>
          <a:ln w="25400" cap="flat" cmpd="sng">
            <a:solidFill>
              <a:srgbClr val="576971"/>
            </a:solidFill>
            <a:prstDash val="solid"/>
            <a:round/>
            <a:headEnd type="none" w="sm" len="sm"/>
            <a:tailEnd type="none" w="sm" len="sm"/>
          </a:ln>
        </p:spPr>
        <p:txBody>
          <a:bodyPr spcFirstLastPara="1" wrap="square" lIns="82283" tIns="41130" rIns="82283" bIns="41130" anchor="ctr" anchorCtr="0">
            <a:noAutofit/>
          </a:bodyPr>
          <a:lstStyle/>
          <a:p>
            <a:pPr algn="ctr"/>
            <a:endParaRPr sz="1260" dirty="0">
              <a:solidFill>
                <a:schemeClr val="lt1"/>
              </a:solidFill>
            </a:endParaRPr>
          </a:p>
        </p:txBody>
      </p:sp>
      <p:sp>
        <p:nvSpPr>
          <p:cNvPr id="129" name="Google Shape;66;p1">
            <a:extLst>
              <a:ext uri="{FF2B5EF4-FFF2-40B4-BE49-F238E27FC236}">
                <a16:creationId xmlns:a16="http://schemas.microsoft.com/office/drawing/2014/main" id="{05212403-7FD8-4C57-9595-B3023A8CB36E}"/>
              </a:ext>
            </a:extLst>
          </p:cNvPr>
          <p:cNvSpPr/>
          <p:nvPr/>
        </p:nvSpPr>
        <p:spPr>
          <a:xfrm>
            <a:off x="22265283" y="4823590"/>
            <a:ext cx="10524839" cy="5681498"/>
          </a:xfrm>
          <a:prstGeom prst="roundRect">
            <a:avLst>
              <a:gd name="adj" fmla="val 16667"/>
            </a:avLst>
          </a:prstGeom>
          <a:solidFill>
            <a:schemeClr val="accent3"/>
          </a:solidFill>
          <a:ln w="25400" cap="flat" cmpd="sng">
            <a:solidFill>
              <a:srgbClr val="576971"/>
            </a:solidFill>
            <a:prstDash val="solid"/>
            <a:round/>
            <a:headEnd type="none" w="sm" len="sm"/>
            <a:tailEnd type="none" w="sm" len="sm"/>
          </a:ln>
        </p:spPr>
        <p:txBody>
          <a:bodyPr spcFirstLastPara="1" wrap="square" lIns="82283" tIns="41130" rIns="82283" bIns="41130" anchor="ctr" anchorCtr="0">
            <a:noAutofit/>
          </a:bodyPr>
          <a:lstStyle/>
          <a:p>
            <a:pPr algn="ctr"/>
            <a:endParaRPr sz="1260" dirty="0">
              <a:solidFill>
                <a:schemeClr val="lt1"/>
              </a:solidFill>
            </a:endParaRPr>
          </a:p>
        </p:txBody>
      </p:sp>
      <p:sp>
        <p:nvSpPr>
          <p:cNvPr id="130" name="Google Shape;100;p1">
            <a:extLst>
              <a:ext uri="{FF2B5EF4-FFF2-40B4-BE49-F238E27FC236}">
                <a16:creationId xmlns:a16="http://schemas.microsoft.com/office/drawing/2014/main" id="{D51FE0D9-1519-4EB1-A1D7-D7B9E233AC12}"/>
              </a:ext>
            </a:extLst>
          </p:cNvPr>
          <p:cNvSpPr txBox="1"/>
          <p:nvPr/>
        </p:nvSpPr>
        <p:spPr>
          <a:xfrm>
            <a:off x="10768587" y="4948251"/>
            <a:ext cx="11325771" cy="1191059"/>
          </a:xfrm>
          <a:prstGeom prst="rect">
            <a:avLst/>
          </a:prstGeom>
          <a:noFill/>
          <a:ln>
            <a:noFill/>
          </a:ln>
        </p:spPr>
        <p:txBody>
          <a:bodyPr spcFirstLastPara="1" wrap="square" lIns="82283" tIns="41130" rIns="82283" bIns="41130" anchor="t" anchorCtr="0">
            <a:spAutoFit/>
          </a:bodyPr>
          <a:lstStyle/>
          <a:p>
            <a:pPr algn="ctr"/>
            <a:r>
              <a:rPr lang="en-US" sz="7200" b="1" i="1" u="sng" dirty="0">
                <a:solidFill>
                  <a:srgbClr val="F2F2F2"/>
                </a:solidFill>
              </a:rPr>
              <a:t>Motivation</a:t>
            </a:r>
          </a:p>
        </p:txBody>
      </p:sp>
      <p:sp>
        <p:nvSpPr>
          <p:cNvPr id="131" name="Google Shape;100;p1">
            <a:extLst>
              <a:ext uri="{FF2B5EF4-FFF2-40B4-BE49-F238E27FC236}">
                <a16:creationId xmlns:a16="http://schemas.microsoft.com/office/drawing/2014/main" id="{D8FE9BB5-190D-4C6E-BFBE-F30E7DBEA1BB}"/>
              </a:ext>
            </a:extLst>
          </p:cNvPr>
          <p:cNvSpPr txBox="1"/>
          <p:nvPr/>
        </p:nvSpPr>
        <p:spPr>
          <a:xfrm>
            <a:off x="22347675" y="4959748"/>
            <a:ext cx="10374651" cy="1191059"/>
          </a:xfrm>
          <a:prstGeom prst="rect">
            <a:avLst/>
          </a:prstGeom>
          <a:noFill/>
          <a:ln>
            <a:noFill/>
          </a:ln>
        </p:spPr>
        <p:txBody>
          <a:bodyPr spcFirstLastPara="1" wrap="square" lIns="82283" tIns="41130" rIns="82283" bIns="41130" anchor="t" anchorCtr="0">
            <a:spAutoFit/>
          </a:bodyPr>
          <a:lstStyle/>
          <a:p>
            <a:pPr algn="ctr"/>
            <a:r>
              <a:rPr lang="en-US" sz="7200" b="1" i="1" u="sng" dirty="0">
                <a:solidFill>
                  <a:srgbClr val="F2F2F2"/>
                </a:solidFill>
              </a:rPr>
              <a:t> Background</a:t>
            </a:r>
            <a:endParaRPr sz="1260" dirty="0"/>
          </a:p>
        </p:txBody>
      </p:sp>
      <p:sp>
        <p:nvSpPr>
          <p:cNvPr id="141" name="Google Shape;106;p1">
            <a:extLst>
              <a:ext uri="{FF2B5EF4-FFF2-40B4-BE49-F238E27FC236}">
                <a16:creationId xmlns:a16="http://schemas.microsoft.com/office/drawing/2014/main" id="{885BEDF6-30E0-40BD-B1E8-08D5A52D2549}"/>
              </a:ext>
            </a:extLst>
          </p:cNvPr>
          <p:cNvSpPr/>
          <p:nvPr/>
        </p:nvSpPr>
        <p:spPr>
          <a:xfrm>
            <a:off x="278482" y="15017531"/>
            <a:ext cx="7222457" cy="15119639"/>
          </a:xfrm>
          <a:prstGeom prst="roundRect">
            <a:avLst>
              <a:gd name="adj" fmla="val 16667"/>
            </a:avLst>
          </a:prstGeom>
          <a:solidFill>
            <a:schemeClr val="accent3"/>
          </a:solidFill>
          <a:ln w="25400" cap="flat" cmpd="sng">
            <a:solidFill>
              <a:srgbClr val="576971"/>
            </a:solidFill>
            <a:prstDash val="solid"/>
            <a:round/>
            <a:headEnd type="none" w="sm" len="sm"/>
            <a:tailEnd type="none" w="sm" len="sm"/>
          </a:ln>
        </p:spPr>
        <p:txBody>
          <a:bodyPr spcFirstLastPara="1" wrap="square" lIns="82283" tIns="41130" rIns="82283" bIns="41130" anchor="ctr" anchorCtr="0">
            <a:noAutofit/>
          </a:bodyPr>
          <a:lstStyle/>
          <a:p>
            <a:pPr algn="ctr"/>
            <a:endParaRPr sz="1260">
              <a:solidFill>
                <a:schemeClr val="lt1"/>
              </a:solidFill>
            </a:endParaRPr>
          </a:p>
        </p:txBody>
      </p:sp>
      <p:sp>
        <p:nvSpPr>
          <p:cNvPr id="148" name="Google Shape;100;p1">
            <a:extLst>
              <a:ext uri="{FF2B5EF4-FFF2-40B4-BE49-F238E27FC236}">
                <a16:creationId xmlns:a16="http://schemas.microsoft.com/office/drawing/2014/main" id="{348FD748-05A8-4300-8F5F-80040AAA2974}"/>
              </a:ext>
            </a:extLst>
          </p:cNvPr>
          <p:cNvSpPr txBox="1"/>
          <p:nvPr/>
        </p:nvSpPr>
        <p:spPr>
          <a:xfrm>
            <a:off x="-6969" y="15273246"/>
            <a:ext cx="7125837" cy="1191059"/>
          </a:xfrm>
          <a:prstGeom prst="rect">
            <a:avLst/>
          </a:prstGeom>
          <a:noFill/>
          <a:ln>
            <a:noFill/>
          </a:ln>
        </p:spPr>
        <p:txBody>
          <a:bodyPr spcFirstLastPara="1" wrap="square" lIns="82283" tIns="41130" rIns="82283" bIns="41130" anchor="t" anchorCtr="0">
            <a:spAutoFit/>
          </a:bodyPr>
          <a:lstStyle/>
          <a:p>
            <a:pPr algn="ctr"/>
            <a:r>
              <a:rPr lang="en-US" sz="7200" b="1" i="1" u="sng" dirty="0">
                <a:solidFill>
                  <a:srgbClr val="F2F2F2"/>
                </a:solidFill>
              </a:rPr>
              <a:t>DSL:</a:t>
            </a:r>
            <a:endParaRPr lang="en-US" sz="1260" dirty="0"/>
          </a:p>
        </p:txBody>
      </p:sp>
      <p:pic>
        <p:nvPicPr>
          <p:cNvPr id="3" name="Picture 2" descr="A picture containing drawing&#10;&#10;Description automatically generated">
            <a:extLst>
              <a:ext uri="{FF2B5EF4-FFF2-40B4-BE49-F238E27FC236}">
                <a16:creationId xmlns:a16="http://schemas.microsoft.com/office/drawing/2014/main" id="{81A210D4-53D9-4671-BE7B-617C7524464F}"/>
              </a:ext>
            </a:extLst>
          </p:cNvPr>
          <p:cNvPicPr>
            <a:picLocks noChangeAspect="1"/>
          </p:cNvPicPr>
          <p:nvPr/>
        </p:nvPicPr>
        <p:blipFill>
          <a:blip r:embed="rId6"/>
          <a:stretch>
            <a:fillRect/>
          </a:stretch>
        </p:blipFill>
        <p:spPr>
          <a:xfrm>
            <a:off x="128271" y="1344723"/>
            <a:ext cx="7216879" cy="2606095"/>
          </a:xfrm>
          <a:prstGeom prst="rect">
            <a:avLst/>
          </a:prstGeom>
        </p:spPr>
      </p:pic>
      <p:sp>
        <p:nvSpPr>
          <p:cNvPr id="58" name="Google Shape;69;p1">
            <a:extLst>
              <a:ext uri="{FF2B5EF4-FFF2-40B4-BE49-F238E27FC236}">
                <a16:creationId xmlns:a16="http://schemas.microsoft.com/office/drawing/2014/main" id="{6D765DF3-29D5-40DB-8316-B4977996CCAF}"/>
              </a:ext>
            </a:extLst>
          </p:cNvPr>
          <p:cNvSpPr txBox="1"/>
          <p:nvPr/>
        </p:nvSpPr>
        <p:spPr>
          <a:xfrm>
            <a:off x="11097874" y="6278837"/>
            <a:ext cx="10374651" cy="3961048"/>
          </a:xfrm>
          <a:prstGeom prst="rect">
            <a:avLst/>
          </a:prstGeom>
          <a:noFill/>
          <a:ln>
            <a:noFill/>
          </a:ln>
        </p:spPr>
        <p:txBody>
          <a:bodyPr spcFirstLastPara="1" wrap="square" lIns="82283" tIns="41130" rIns="82283" bIns="41130" anchor="t" anchorCtr="0">
            <a:spAutoFit/>
          </a:bodyPr>
          <a:lstStyle/>
          <a:p>
            <a:pPr>
              <a:buSzPts val="3600"/>
            </a:pPr>
            <a:r>
              <a:rPr lang="en-US" sz="3600" dirty="0">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There</a:t>
            </a:r>
            <a:r>
              <a:rPr lang="en-US" sz="360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 exist three main types of program </a:t>
            </a:r>
            <a:r>
              <a:rPr lang="en-US" sz="3600" dirty="0" err="1">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sythensizers</a:t>
            </a:r>
            <a:r>
              <a:rPr lang="en-US" sz="360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 machine learning driven, inductive, and enumerative. GES belongs to the latter. The main motivation behind GES was to research how efficient of a system we could create and what kind of pruning specifications would provide the most benefit. </a:t>
            </a:r>
            <a:endParaRPr sz="3600" dirty="0"/>
          </a:p>
        </p:txBody>
      </p:sp>
      <p:sp>
        <p:nvSpPr>
          <p:cNvPr id="65" name="Google Shape;69;p1">
            <a:extLst>
              <a:ext uri="{FF2B5EF4-FFF2-40B4-BE49-F238E27FC236}">
                <a16:creationId xmlns:a16="http://schemas.microsoft.com/office/drawing/2014/main" id="{507B5E87-0592-4EA1-8B0B-5D494FB3E3EC}"/>
              </a:ext>
            </a:extLst>
          </p:cNvPr>
          <p:cNvSpPr txBox="1"/>
          <p:nvPr/>
        </p:nvSpPr>
        <p:spPr>
          <a:xfrm>
            <a:off x="22508194" y="6276628"/>
            <a:ext cx="10374651" cy="3961048"/>
          </a:xfrm>
          <a:prstGeom prst="rect">
            <a:avLst/>
          </a:prstGeom>
          <a:noFill/>
          <a:ln>
            <a:noFill/>
          </a:ln>
        </p:spPr>
        <p:txBody>
          <a:bodyPr spcFirstLastPara="1" wrap="square" lIns="82283" tIns="41130" rIns="82283" bIns="41130" anchor="t" anchorCtr="0">
            <a:spAutoFit/>
          </a:bodyPr>
          <a:lstStyle/>
          <a:p>
            <a:pPr>
              <a:buSzPts val="3600"/>
            </a:pPr>
            <a:r>
              <a:rPr lang="en-US" sz="3600" dirty="0">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	Goal of Program Synthesis by Example is to create programs that satisfy all given examples</a:t>
            </a:r>
          </a:p>
          <a:p>
            <a:pPr>
              <a:buSzPts val="3600"/>
            </a:pPr>
            <a:endParaRPr lang="en-US" sz="3600" dirty="0">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endParaRPr>
          </a:p>
          <a:p>
            <a:pPr>
              <a:buSzPts val="3600"/>
            </a:pPr>
            <a:r>
              <a:rPr lang="en-US" sz="360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0"/>
                  </a:ext>
                </a:extLst>
              </a:rPr>
              <a:t>• 	</a:t>
            </a:r>
            <a:r>
              <a:rPr lang="en-US" sz="3600" dirty="0">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SMT stands for Satisfiability Modulo Theories, which </a:t>
            </a:r>
            <a:r>
              <a:rPr lang="en-US" sz="3600" dirty="0">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is a decision problem for logical formulas with respect to combinations of background theories</a:t>
            </a:r>
            <a:endParaRPr lang="en-US" sz="3600" dirty="0">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endParaRPr>
          </a:p>
        </p:txBody>
      </p:sp>
      <p:sp>
        <p:nvSpPr>
          <p:cNvPr id="67" name="Google Shape;106;p1">
            <a:extLst>
              <a:ext uri="{FF2B5EF4-FFF2-40B4-BE49-F238E27FC236}">
                <a16:creationId xmlns:a16="http://schemas.microsoft.com/office/drawing/2014/main" id="{991353EC-C88F-4BA4-921B-3AA0FEFF193C}"/>
              </a:ext>
            </a:extLst>
          </p:cNvPr>
          <p:cNvSpPr/>
          <p:nvPr/>
        </p:nvSpPr>
        <p:spPr>
          <a:xfrm>
            <a:off x="25499869" y="15017532"/>
            <a:ext cx="7222457" cy="15119637"/>
          </a:xfrm>
          <a:prstGeom prst="roundRect">
            <a:avLst>
              <a:gd name="adj" fmla="val 16667"/>
            </a:avLst>
          </a:prstGeom>
          <a:solidFill>
            <a:schemeClr val="accent3"/>
          </a:solidFill>
          <a:ln w="25400" cap="flat" cmpd="sng">
            <a:solidFill>
              <a:srgbClr val="576971"/>
            </a:solidFill>
            <a:prstDash val="solid"/>
            <a:round/>
            <a:headEnd type="none" w="sm" len="sm"/>
            <a:tailEnd type="none" w="sm" len="sm"/>
          </a:ln>
        </p:spPr>
        <p:txBody>
          <a:bodyPr spcFirstLastPara="1" wrap="square" lIns="82283" tIns="41130" rIns="82283" bIns="41130" anchor="ctr" anchorCtr="0">
            <a:noAutofit/>
          </a:bodyPr>
          <a:lstStyle/>
          <a:p>
            <a:pPr algn="ctr"/>
            <a:endParaRPr sz="1260" dirty="0">
              <a:solidFill>
                <a:schemeClr val="lt1"/>
              </a:solidFill>
            </a:endParaRPr>
          </a:p>
        </p:txBody>
      </p:sp>
      <p:sp>
        <p:nvSpPr>
          <p:cNvPr id="68" name="Google Shape;100;p1">
            <a:extLst>
              <a:ext uri="{FF2B5EF4-FFF2-40B4-BE49-F238E27FC236}">
                <a16:creationId xmlns:a16="http://schemas.microsoft.com/office/drawing/2014/main" id="{0836A976-4F61-4840-B756-64BB064A46B0}"/>
              </a:ext>
            </a:extLst>
          </p:cNvPr>
          <p:cNvSpPr txBox="1"/>
          <p:nvPr/>
        </p:nvSpPr>
        <p:spPr>
          <a:xfrm>
            <a:off x="25703869" y="15136770"/>
            <a:ext cx="6827065" cy="1191059"/>
          </a:xfrm>
          <a:prstGeom prst="rect">
            <a:avLst/>
          </a:prstGeom>
          <a:noFill/>
          <a:ln>
            <a:noFill/>
          </a:ln>
        </p:spPr>
        <p:txBody>
          <a:bodyPr spcFirstLastPara="1" wrap="square" lIns="82283" tIns="41130" rIns="82283" bIns="41130" anchor="t" anchorCtr="0">
            <a:spAutoFit/>
          </a:bodyPr>
          <a:lstStyle/>
          <a:p>
            <a:pPr algn="ctr"/>
            <a:r>
              <a:rPr lang="en-US" sz="7200" b="1" i="1" u="sng" dirty="0">
                <a:solidFill>
                  <a:srgbClr val="F2F2F2"/>
                </a:solidFill>
              </a:rPr>
              <a:t>Results:</a:t>
            </a:r>
            <a:endParaRPr lang="en-US" sz="1260" dirty="0"/>
          </a:p>
        </p:txBody>
      </p:sp>
      <p:sp>
        <p:nvSpPr>
          <p:cNvPr id="71" name="Google Shape;69;p1">
            <a:extLst>
              <a:ext uri="{FF2B5EF4-FFF2-40B4-BE49-F238E27FC236}">
                <a16:creationId xmlns:a16="http://schemas.microsoft.com/office/drawing/2014/main" id="{3609A63E-243F-4BE8-8B3C-2557D6CBA645}"/>
              </a:ext>
            </a:extLst>
          </p:cNvPr>
          <p:cNvSpPr txBox="1"/>
          <p:nvPr/>
        </p:nvSpPr>
        <p:spPr>
          <a:xfrm>
            <a:off x="380194" y="16664508"/>
            <a:ext cx="6957987" cy="6177039"/>
          </a:xfrm>
          <a:prstGeom prst="rect">
            <a:avLst/>
          </a:prstGeom>
          <a:noFill/>
          <a:ln>
            <a:noFill/>
          </a:ln>
        </p:spPr>
        <p:txBody>
          <a:bodyPr spcFirstLastPara="1" wrap="square" lIns="82283" tIns="41130" rIns="82283" bIns="41130" anchor="t" anchorCtr="0">
            <a:spAutoFit/>
          </a:bodyPr>
          <a:lstStyle/>
          <a:p>
            <a:pPr>
              <a:buSzPts val="3600"/>
            </a:pPr>
            <a:r>
              <a:rPr lang="en-US" sz="3600" dirty="0">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DSL stands for Domain Specific Language. In our program, we define 39 components. For instance, we have Take, Sort, Sum, Reverse, Head, Last, Drop, Access, Minimum, Maximum, Map, Filter, Count, </a:t>
            </a:r>
            <a:r>
              <a:rPr lang="en-US" sz="3600" dirty="0" err="1">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ZipWith</a:t>
            </a:r>
            <a:r>
              <a:rPr lang="en-US" sz="3600" dirty="0">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 ScanL1. In addition to these there are multiple lambda components that are used by Map, Filter, and Count. </a:t>
            </a:r>
            <a:endParaRPr lang="en-US" sz="3600" dirty="0"/>
          </a:p>
        </p:txBody>
      </p:sp>
      <p:cxnSp>
        <p:nvCxnSpPr>
          <p:cNvPr id="101" name="Google Shape;104;p1">
            <a:extLst>
              <a:ext uri="{FF2B5EF4-FFF2-40B4-BE49-F238E27FC236}">
                <a16:creationId xmlns:a16="http://schemas.microsoft.com/office/drawing/2014/main" id="{D1BAC7B0-E42F-4769-B9EB-7B479DEFBF44}"/>
              </a:ext>
            </a:extLst>
          </p:cNvPr>
          <p:cNvCxnSpPr/>
          <p:nvPr/>
        </p:nvCxnSpPr>
        <p:spPr>
          <a:xfrm rot="10800000">
            <a:off x="3550759" y="30383686"/>
            <a:ext cx="25560338" cy="0"/>
          </a:xfrm>
          <a:prstGeom prst="straightConnector1">
            <a:avLst/>
          </a:prstGeom>
          <a:noFill/>
          <a:ln w="76200" cap="flat" cmpd="sng">
            <a:solidFill>
              <a:srgbClr val="002060"/>
            </a:solidFill>
            <a:prstDash val="solid"/>
            <a:miter lim="800000"/>
            <a:headEnd type="none" w="sm" len="sm"/>
            <a:tailEnd type="none" w="sm" len="sm"/>
          </a:ln>
        </p:spPr>
      </p:cxnSp>
      <p:sp>
        <p:nvSpPr>
          <p:cNvPr id="107" name="Google Shape;106;p1">
            <a:extLst>
              <a:ext uri="{FF2B5EF4-FFF2-40B4-BE49-F238E27FC236}">
                <a16:creationId xmlns:a16="http://schemas.microsoft.com/office/drawing/2014/main" id="{2BAEA20B-1E5E-4F28-B4BF-26FF576D63F0}"/>
              </a:ext>
            </a:extLst>
          </p:cNvPr>
          <p:cNvSpPr/>
          <p:nvPr/>
        </p:nvSpPr>
        <p:spPr>
          <a:xfrm>
            <a:off x="11062504" y="30596863"/>
            <a:ext cx="15384383" cy="1803395"/>
          </a:xfrm>
          <a:prstGeom prst="roundRect">
            <a:avLst>
              <a:gd name="adj" fmla="val 16667"/>
            </a:avLst>
          </a:prstGeom>
          <a:solidFill>
            <a:schemeClr val="accent3"/>
          </a:solidFill>
          <a:ln w="25400" cap="flat" cmpd="sng">
            <a:solidFill>
              <a:srgbClr val="576971"/>
            </a:solidFill>
            <a:prstDash val="solid"/>
            <a:round/>
            <a:headEnd type="none" w="sm" len="sm"/>
            <a:tailEnd type="none" w="sm" len="sm"/>
          </a:ln>
        </p:spPr>
        <p:txBody>
          <a:bodyPr spcFirstLastPara="1" wrap="square" lIns="82283" tIns="41130" rIns="82283" bIns="41130" anchor="ctr" anchorCtr="0">
            <a:noAutofit/>
          </a:bodyPr>
          <a:lstStyle/>
          <a:p>
            <a:pPr algn="ctr"/>
            <a:endParaRPr sz="1260" dirty="0">
              <a:solidFill>
                <a:schemeClr val="lt1"/>
              </a:solidFill>
            </a:endParaRPr>
          </a:p>
        </p:txBody>
      </p:sp>
      <p:sp>
        <p:nvSpPr>
          <p:cNvPr id="109" name="Google Shape;69;p1">
            <a:extLst>
              <a:ext uri="{FF2B5EF4-FFF2-40B4-BE49-F238E27FC236}">
                <a16:creationId xmlns:a16="http://schemas.microsoft.com/office/drawing/2014/main" id="{9A9D377C-A6DC-47AF-8526-415BDB321982}"/>
              </a:ext>
            </a:extLst>
          </p:cNvPr>
          <p:cNvSpPr txBox="1"/>
          <p:nvPr/>
        </p:nvSpPr>
        <p:spPr>
          <a:xfrm>
            <a:off x="25703870" y="16600704"/>
            <a:ext cx="6957987" cy="7285035"/>
          </a:xfrm>
          <a:prstGeom prst="rect">
            <a:avLst/>
          </a:prstGeom>
          <a:noFill/>
          <a:ln>
            <a:noFill/>
          </a:ln>
        </p:spPr>
        <p:txBody>
          <a:bodyPr spcFirstLastPara="1" wrap="square" lIns="82283" tIns="41130" rIns="82283" bIns="41130" anchor="t" anchorCtr="0">
            <a:spAutoFit/>
          </a:bodyPr>
          <a:lstStyle/>
          <a:p>
            <a:pPr>
              <a:buSzPts val="3600"/>
            </a:pPr>
            <a:r>
              <a:rPr lang="en-US" sz="360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0"/>
                  </a:ext>
                </a:extLst>
              </a:rPr>
              <a:t>• GES: 3,600 lines of C++ code</a:t>
            </a:r>
          </a:p>
          <a:p>
            <a:pPr>
              <a:buSzPts val="3600"/>
            </a:pPr>
            <a:r>
              <a:rPr lang="en-US" sz="3600" dirty="0">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 </a:t>
            </a:r>
            <a:r>
              <a:rPr lang="en-US" sz="360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10,000 programs enumerated and tested per minute</a:t>
            </a:r>
          </a:p>
          <a:p>
            <a:pPr>
              <a:buSzPts val="3600"/>
            </a:pPr>
            <a:r>
              <a:rPr lang="en-US" sz="3600" dirty="0">
                <a:solidFill>
                  <a:srgbClr val="F2F2F2"/>
                </a:solidFil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 </a:t>
            </a:r>
            <a:r>
              <a:rPr lang="en-US" sz="360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Pruning reduces enumerated programs by </a:t>
            </a:r>
            <a:r>
              <a:rPr lang="en-US" sz="360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up to</a:t>
            </a:r>
            <a:r>
              <a:rPr lang="en-US" sz="360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 88.26%</a:t>
            </a:r>
          </a:p>
          <a:p>
            <a:pPr>
              <a:buSzPts val="3600"/>
            </a:pPr>
            <a:r>
              <a:rPr lang="en-US" sz="3600" dirty="0">
                <a:solidFill>
                  <a:srgbClr val="F2F2F2"/>
                </a:solidFil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t>
            </a:r>
            <a:r>
              <a:rPr lang="en-US" sz="360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 Pruning reduces search space by 75.04%</a:t>
            </a:r>
          </a:p>
          <a:p>
            <a:pPr>
              <a:buSzPts val="3600"/>
            </a:pPr>
            <a:r>
              <a:rPr lang="en-US" sz="3600" dirty="0">
                <a:solidFill>
                  <a:srgbClr val="F2F2F2"/>
                </a:solidFil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 </a:t>
            </a:r>
            <a:r>
              <a:rPr lang="en-US" sz="360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Time to solve with pruning decreases from 61s to 26s </a:t>
            </a:r>
          </a:p>
          <a:p>
            <a:pPr>
              <a:buSzPts val="3600"/>
            </a:pPr>
            <a:br>
              <a:rPr lang="en-US" sz="360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br>
            <a:r>
              <a:rPr lang="en-US" sz="360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   - No Pruning     - “Max” Pruning</a:t>
            </a:r>
            <a:br>
              <a:rPr lang="en-US" sz="360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br>
            <a:r>
              <a:rPr lang="en-US" sz="360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   </a:t>
            </a:r>
            <a:r>
              <a:rPr lang="en-US" sz="3600" dirty="0">
                <a:solidFill>
                  <a:srgbClr val="F2F2F2"/>
                </a:solidFil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 Both Specs     </a:t>
            </a:r>
            <a:r>
              <a:rPr lang="en-US" sz="360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 “Min” Pruning</a:t>
            </a:r>
            <a:br>
              <a:rPr lang="en-US" sz="360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br>
            <a:endParaRPr lang="en-US" sz="3600" dirty="0"/>
          </a:p>
        </p:txBody>
      </p:sp>
      <p:sp>
        <p:nvSpPr>
          <p:cNvPr id="30" name="Flowchart: Alternate Process 29">
            <a:extLst>
              <a:ext uri="{FF2B5EF4-FFF2-40B4-BE49-F238E27FC236}">
                <a16:creationId xmlns:a16="http://schemas.microsoft.com/office/drawing/2014/main" id="{9A5A6AEC-3E5D-4CF3-A713-144AB71D0576}"/>
              </a:ext>
            </a:extLst>
          </p:cNvPr>
          <p:cNvSpPr/>
          <p:nvPr/>
        </p:nvSpPr>
        <p:spPr>
          <a:xfrm>
            <a:off x="597542" y="23531394"/>
            <a:ext cx="6424797" cy="5684862"/>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5" name="Google Shape;69;p1">
            <a:extLst>
              <a:ext uri="{FF2B5EF4-FFF2-40B4-BE49-F238E27FC236}">
                <a16:creationId xmlns:a16="http://schemas.microsoft.com/office/drawing/2014/main" id="{F1D190DA-BE54-407E-8C4D-E7806C02312F}"/>
              </a:ext>
            </a:extLst>
          </p:cNvPr>
          <p:cNvSpPr txBox="1"/>
          <p:nvPr/>
        </p:nvSpPr>
        <p:spPr>
          <a:xfrm>
            <a:off x="1687445" y="24159824"/>
            <a:ext cx="6957987" cy="637061"/>
          </a:xfrm>
          <a:prstGeom prst="rect">
            <a:avLst/>
          </a:prstGeom>
          <a:noFill/>
          <a:ln>
            <a:noFill/>
          </a:ln>
        </p:spPr>
        <p:txBody>
          <a:bodyPr spcFirstLastPara="1" wrap="square" lIns="82283" tIns="41130" rIns="82283" bIns="41130" anchor="t" anchorCtr="0">
            <a:spAutoFit/>
          </a:bodyPr>
          <a:lstStyle/>
          <a:p>
            <a:pPr>
              <a:buSzPts val="3600"/>
            </a:pPr>
            <a:r>
              <a:rPr lang="en-US" sz="3600" dirty="0">
                <a:solidFill>
                  <a:schemeClr val="tx1"/>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DSL</a:t>
            </a:r>
            <a:endParaRPr lang="en-US" sz="3600" dirty="0">
              <a:solidFill>
                <a:schemeClr val="tx1"/>
              </a:solidFill>
            </a:endParaRPr>
          </a:p>
        </p:txBody>
      </p:sp>
      <p:sp>
        <p:nvSpPr>
          <p:cNvPr id="32" name="Rectangle: Rounded Corners 31">
            <a:extLst>
              <a:ext uri="{FF2B5EF4-FFF2-40B4-BE49-F238E27FC236}">
                <a16:creationId xmlns:a16="http://schemas.microsoft.com/office/drawing/2014/main" id="{39D29B97-AC7E-499F-968F-23EBA6006D80}"/>
              </a:ext>
            </a:extLst>
          </p:cNvPr>
          <p:cNvSpPr/>
          <p:nvPr/>
        </p:nvSpPr>
        <p:spPr>
          <a:xfrm>
            <a:off x="978822" y="25127878"/>
            <a:ext cx="2294445" cy="3686536"/>
          </a:xfrm>
          <a:prstGeom prst="roundRect">
            <a:avLst/>
          </a:prstGeom>
          <a:ln>
            <a:solidFill>
              <a:schemeClr val="accent4">
                <a:lumMod val="60000"/>
                <a:lumOff val="4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6" name="Google Shape;69;p1">
            <a:extLst>
              <a:ext uri="{FF2B5EF4-FFF2-40B4-BE49-F238E27FC236}">
                <a16:creationId xmlns:a16="http://schemas.microsoft.com/office/drawing/2014/main" id="{4436E842-3D59-48DC-BE5B-D66324B8FBFB}"/>
              </a:ext>
            </a:extLst>
          </p:cNvPr>
          <p:cNvSpPr txBox="1"/>
          <p:nvPr/>
        </p:nvSpPr>
        <p:spPr>
          <a:xfrm>
            <a:off x="1012043" y="26774518"/>
            <a:ext cx="6957987" cy="637061"/>
          </a:xfrm>
          <a:prstGeom prst="rect">
            <a:avLst/>
          </a:prstGeom>
          <a:noFill/>
          <a:ln>
            <a:noFill/>
          </a:ln>
        </p:spPr>
        <p:txBody>
          <a:bodyPr spcFirstLastPara="1" wrap="square" lIns="82283" tIns="41130" rIns="82283" bIns="41130" anchor="t" anchorCtr="0">
            <a:spAutoFit/>
          </a:bodyPr>
          <a:lstStyle/>
          <a:p>
            <a:pPr>
              <a:buSzPts val="3600"/>
            </a:pPr>
            <a:r>
              <a:rPr lang="en-US" sz="3600" dirty="0">
                <a:solidFill>
                  <a:schemeClr val="tx1"/>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Lambdas</a:t>
            </a:r>
            <a:endParaRPr lang="en-US" sz="3600" dirty="0">
              <a:solidFill>
                <a:schemeClr val="tx1"/>
              </a:solidFill>
            </a:endParaRPr>
          </a:p>
        </p:txBody>
      </p:sp>
      <p:sp>
        <p:nvSpPr>
          <p:cNvPr id="117" name="Rectangle: Rounded Corners 116">
            <a:extLst>
              <a:ext uri="{FF2B5EF4-FFF2-40B4-BE49-F238E27FC236}">
                <a16:creationId xmlns:a16="http://schemas.microsoft.com/office/drawing/2014/main" id="{87DA08A1-E506-49C3-8C4A-34B69F8B39B6}"/>
              </a:ext>
            </a:extLst>
          </p:cNvPr>
          <p:cNvSpPr/>
          <p:nvPr/>
        </p:nvSpPr>
        <p:spPr>
          <a:xfrm>
            <a:off x="3595977" y="24098476"/>
            <a:ext cx="3143132" cy="4888003"/>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18" name="Google Shape;69;p1">
            <a:extLst>
              <a:ext uri="{FF2B5EF4-FFF2-40B4-BE49-F238E27FC236}">
                <a16:creationId xmlns:a16="http://schemas.microsoft.com/office/drawing/2014/main" id="{2C82DFE0-7588-405B-9A56-CFA196DE52EF}"/>
              </a:ext>
            </a:extLst>
          </p:cNvPr>
          <p:cNvSpPr txBox="1"/>
          <p:nvPr/>
        </p:nvSpPr>
        <p:spPr>
          <a:xfrm>
            <a:off x="4039105" y="24620280"/>
            <a:ext cx="6957987" cy="637061"/>
          </a:xfrm>
          <a:prstGeom prst="rect">
            <a:avLst/>
          </a:prstGeom>
          <a:noFill/>
          <a:ln>
            <a:noFill/>
          </a:ln>
        </p:spPr>
        <p:txBody>
          <a:bodyPr spcFirstLastPara="1" wrap="square" lIns="82283" tIns="41130" rIns="82283" bIns="41130" anchor="t" anchorCtr="0">
            <a:spAutoFit/>
          </a:bodyPr>
          <a:lstStyle/>
          <a:p>
            <a:pPr>
              <a:buSzPts val="3600"/>
            </a:pPr>
            <a:r>
              <a:rPr lang="en-US" sz="3600" dirty="0">
                <a:solidFill>
                  <a:schemeClr val="tx1"/>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Functions</a:t>
            </a:r>
            <a:endParaRPr lang="en-US" sz="3600" dirty="0">
              <a:solidFill>
                <a:schemeClr val="tx1"/>
              </a:solidFill>
            </a:endParaRPr>
          </a:p>
        </p:txBody>
      </p:sp>
      <p:sp>
        <p:nvSpPr>
          <p:cNvPr id="119" name="Rectangle: Rounded Corners 118">
            <a:extLst>
              <a:ext uri="{FF2B5EF4-FFF2-40B4-BE49-F238E27FC236}">
                <a16:creationId xmlns:a16="http://schemas.microsoft.com/office/drawing/2014/main" id="{A5853A5B-F4A9-413E-8192-85D76A2AC25E}"/>
              </a:ext>
            </a:extLst>
          </p:cNvPr>
          <p:cNvSpPr/>
          <p:nvPr/>
        </p:nvSpPr>
        <p:spPr>
          <a:xfrm>
            <a:off x="3789963" y="25729187"/>
            <a:ext cx="2752950" cy="295140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0" name="Google Shape;69;p1">
            <a:extLst>
              <a:ext uri="{FF2B5EF4-FFF2-40B4-BE49-F238E27FC236}">
                <a16:creationId xmlns:a16="http://schemas.microsoft.com/office/drawing/2014/main" id="{D7623B34-FDAD-485A-A5FF-BCF0CF04860B}"/>
              </a:ext>
            </a:extLst>
          </p:cNvPr>
          <p:cNvSpPr txBox="1"/>
          <p:nvPr/>
        </p:nvSpPr>
        <p:spPr>
          <a:xfrm>
            <a:off x="4218904" y="26264063"/>
            <a:ext cx="2449862" cy="1745057"/>
          </a:xfrm>
          <a:prstGeom prst="rect">
            <a:avLst/>
          </a:prstGeom>
          <a:noFill/>
          <a:ln>
            <a:noFill/>
          </a:ln>
        </p:spPr>
        <p:txBody>
          <a:bodyPr spcFirstLastPara="1" wrap="square" lIns="82283" tIns="41130" rIns="82283" bIns="41130" anchor="t" anchorCtr="0">
            <a:spAutoFit/>
          </a:bodyPr>
          <a:lstStyle/>
          <a:p>
            <a:pPr>
              <a:buSzPts val="3600"/>
            </a:pPr>
            <a:r>
              <a:rPr lang="en-US" sz="3600" dirty="0">
                <a:solidFill>
                  <a:schemeClr val="tx1"/>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Higher Order Functions</a:t>
            </a:r>
            <a:endParaRPr lang="en-US" sz="3600" dirty="0">
              <a:solidFill>
                <a:schemeClr val="tx1"/>
              </a:solidFill>
            </a:endParaRPr>
          </a:p>
        </p:txBody>
      </p:sp>
      <p:sp>
        <p:nvSpPr>
          <p:cNvPr id="121" name="Google Shape;106;p1">
            <a:extLst>
              <a:ext uri="{FF2B5EF4-FFF2-40B4-BE49-F238E27FC236}">
                <a16:creationId xmlns:a16="http://schemas.microsoft.com/office/drawing/2014/main" id="{EE506132-92C7-442D-8669-62DA7379385C}"/>
              </a:ext>
            </a:extLst>
          </p:cNvPr>
          <p:cNvSpPr/>
          <p:nvPr/>
        </p:nvSpPr>
        <p:spPr>
          <a:xfrm>
            <a:off x="128271" y="30601761"/>
            <a:ext cx="10839495" cy="1796409"/>
          </a:xfrm>
          <a:prstGeom prst="roundRect">
            <a:avLst>
              <a:gd name="adj" fmla="val 16667"/>
            </a:avLst>
          </a:prstGeom>
          <a:solidFill>
            <a:schemeClr val="accent3"/>
          </a:solidFill>
          <a:ln w="25400" cap="flat" cmpd="sng">
            <a:solidFill>
              <a:srgbClr val="576971"/>
            </a:solidFill>
            <a:prstDash val="solid"/>
            <a:round/>
            <a:headEnd type="none" w="sm" len="sm"/>
            <a:tailEnd type="none" w="sm" len="sm"/>
          </a:ln>
        </p:spPr>
        <p:txBody>
          <a:bodyPr spcFirstLastPara="1" wrap="square" lIns="82283" tIns="41130" rIns="82283" bIns="41130" anchor="ctr" anchorCtr="0">
            <a:noAutofit/>
          </a:bodyPr>
          <a:lstStyle/>
          <a:p>
            <a:pPr algn="ctr"/>
            <a:endParaRPr sz="1260" dirty="0">
              <a:solidFill>
                <a:schemeClr val="lt1"/>
              </a:solidFill>
            </a:endParaRPr>
          </a:p>
        </p:txBody>
      </p:sp>
      <p:sp>
        <p:nvSpPr>
          <p:cNvPr id="122" name="Google Shape;69;p1">
            <a:extLst>
              <a:ext uri="{FF2B5EF4-FFF2-40B4-BE49-F238E27FC236}">
                <a16:creationId xmlns:a16="http://schemas.microsoft.com/office/drawing/2014/main" id="{9B6D4540-9C6A-4A8D-A2EB-C9F63B22F1F3}"/>
              </a:ext>
            </a:extLst>
          </p:cNvPr>
          <p:cNvSpPr txBox="1"/>
          <p:nvPr/>
        </p:nvSpPr>
        <p:spPr>
          <a:xfrm>
            <a:off x="155760" y="30698961"/>
            <a:ext cx="11015159" cy="1745057"/>
          </a:xfrm>
          <a:prstGeom prst="rect">
            <a:avLst/>
          </a:prstGeom>
          <a:noFill/>
          <a:ln>
            <a:noFill/>
          </a:ln>
        </p:spPr>
        <p:txBody>
          <a:bodyPr spcFirstLastPara="1" wrap="square" lIns="82283" tIns="41130" rIns="82283" bIns="41130" anchor="t" anchorCtr="0">
            <a:spAutoFit/>
          </a:bodyPr>
          <a:lstStyle/>
          <a:p>
            <a:pPr>
              <a:buSzPts val="3600"/>
            </a:pPr>
            <a:r>
              <a:rPr lang="en-US" sz="2160" dirty="0">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Acknowledgements: I would like to thank Carnegie Mellon University and the REUSE program for making this internship possible. My most sincere gratitude towards my professor, Ruben Martins, program organizers Joshua Sunshine, Claire Le </a:t>
            </a:r>
            <a:r>
              <a:rPr lang="en-US" sz="2160" dirty="0" err="1">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Goue</a:t>
            </a:r>
            <a:r>
              <a:rPr lang="en-US" sz="2160" dirty="0" err="1">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s</a:t>
            </a:r>
            <a:r>
              <a:rPr lang="en-US" sz="216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a:t>
            </a:r>
            <a:r>
              <a:rPr lang="en-US" sz="2160" dirty="0">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 Charlie Garrod, and my fellow cohort members for their support and community, as well as the National Science Foundation </a:t>
            </a:r>
            <a:r>
              <a:rPr lang="en-US" sz="2160">
                <a:solidFill>
                  <a:srgbClr val="F2F2F2"/>
                </a:solidFil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for their funding</a:t>
            </a:r>
            <a:endParaRPr lang="en-US" sz="2160" dirty="0"/>
          </a:p>
        </p:txBody>
      </p:sp>
      <p:sp>
        <p:nvSpPr>
          <p:cNvPr id="123" name="Google Shape;69;p1" descr="https://sat-group.github.io/ruben/papers/vldb19-trinity.pdf">
            <a:extLst>
              <a:ext uri="{FF2B5EF4-FFF2-40B4-BE49-F238E27FC236}">
                <a16:creationId xmlns:a16="http://schemas.microsoft.com/office/drawing/2014/main" id="{2A41DDA1-248A-4152-81D6-41751C4F2364}"/>
              </a:ext>
            </a:extLst>
          </p:cNvPr>
          <p:cNvSpPr txBox="1"/>
          <p:nvPr/>
        </p:nvSpPr>
        <p:spPr>
          <a:xfrm>
            <a:off x="11170919" y="30630202"/>
            <a:ext cx="15147825" cy="2077455"/>
          </a:xfrm>
          <a:prstGeom prst="rect">
            <a:avLst/>
          </a:prstGeom>
          <a:noFill/>
          <a:ln>
            <a:noFill/>
          </a:ln>
        </p:spPr>
        <p:txBody>
          <a:bodyPr spcFirstLastPara="1" wrap="square" lIns="82283" tIns="41130" rIns="82283" bIns="41130" anchor="t" anchorCtr="0">
            <a:spAutoFit/>
          </a:bodyPr>
          <a:lstStyle/>
          <a:p>
            <a:pPr>
              <a:buSzPts val="3600"/>
            </a:pPr>
            <a:r>
              <a:rPr lang="en-US" sz="216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References:</a:t>
            </a:r>
          </a:p>
          <a:p>
            <a:pPr>
              <a:buSzPts val="3600"/>
            </a:pPr>
            <a:r>
              <a:rPr lang="en-US" sz="216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[1] Leonardo </a:t>
            </a:r>
            <a:r>
              <a:rPr lang="en-US" sz="2160" dirty="0" err="1">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Mendonça</a:t>
            </a:r>
            <a:r>
              <a:rPr lang="en-US" sz="216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 de Moura, Nikolaj </a:t>
            </a:r>
            <a:r>
              <a:rPr lang="en-US" sz="2160" dirty="0" err="1">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Bjørner</a:t>
            </a:r>
            <a:r>
              <a:rPr lang="en-US" sz="216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 Z3: An Efficient SMT Solver. TACAS 2008</a:t>
            </a:r>
          </a:p>
          <a:p>
            <a:pPr>
              <a:buSzPts val="3600"/>
            </a:pPr>
            <a:r>
              <a:rPr lang="en-US" sz="216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[2] Yu Feng, Ruben Martins, Osbert </a:t>
            </a:r>
            <a:r>
              <a:rPr lang="en-US" sz="2160" dirty="0" err="1">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Bastani</a:t>
            </a:r>
            <a:r>
              <a:rPr lang="en-US" sz="216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 Isil </a:t>
            </a:r>
            <a:r>
              <a:rPr lang="en-US" sz="2160" dirty="0" err="1">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Dillig</a:t>
            </a:r>
            <a:r>
              <a:rPr lang="en-US" sz="216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 Program synthesis using conflict-driven learning. PLDI 2018</a:t>
            </a:r>
          </a:p>
          <a:p>
            <a:pPr>
              <a:buSzPts val="3600"/>
            </a:pPr>
            <a:r>
              <a:rPr lang="en-US" sz="216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[3] Matej Balog, Alexander L. Gaunt, Marc </a:t>
            </a:r>
            <a:r>
              <a:rPr lang="en-US" sz="2160" dirty="0" err="1">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Brockschmidt</a:t>
            </a:r>
            <a:r>
              <a:rPr lang="en-US" sz="216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 Sebastian </a:t>
            </a:r>
            <a:r>
              <a:rPr lang="en-US" sz="2160" dirty="0" err="1">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Nowozin</a:t>
            </a:r>
            <a:r>
              <a:rPr lang="en-US" sz="216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 Daniel </a:t>
            </a:r>
            <a:r>
              <a:rPr lang="en-US" sz="2160" dirty="0" err="1">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Tarlow</a:t>
            </a:r>
            <a:r>
              <a:rPr lang="en-US" sz="216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 </a:t>
            </a:r>
            <a:r>
              <a:rPr lang="en-US" sz="2160" dirty="0" err="1">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DeepCoder</a:t>
            </a:r>
            <a:r>
              <a:rPr lang="en-US" sz="2160" dirty="0">
                <a:solidFill>
                  <a:srgbClr val="F2F2F2"/>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 Learning to Write Programs. ICLR (Poster) 2017</a:t>
            </a:r>
          </a:p>
          <a:p>
            <a:pPr>
              <a:buSzPts val="3600"/>
            </a:pPr>
            <a:endParaRPr lang="en-US" sz="2160" dirty="0"/>
          </a:p>
        </p:txBody>
      </p:sp>
      <p:graphicFrame>
        <p:nvGraphicFramePr>
          <p:cNvPr id="44" name="Chart 43">
            <a:extLst>
              <a:ext uri="{FF2B5EF4-FFF2-40B4-BE49-F238E27FC236}">
                <a16:creationId xmlns:a16="http://schemas.microsoft.com/office/drawing/2014/main" id="{2C5345C6-79E3-480D-99C1-0996E9622A1E}"/>
              </a:ext>
            </a:extLst>
          </p:cNvPr>
          <p:cNvGraphicFramePr/>
          <p:nvPr>
            <p:extLst>
              <p:ext uri="{D42A27DB-BD31-4B8C-83A1-F6EECF244321}">
                <p14:modId xmlns:p14="http://schemas.microsoft.com/office/powerpoint/2010/main" val="808115323"/>
              </p:ext>
            </p:extLst>
          </p:nvPr>
        </p:nvGraphicFramePr>
        <p:xfrm>
          <a:off x="25905627" y="23531394"/>
          <a:ext cx="6445619" cy="6011254"/>
        </p:xfrm>
        <a:graphic>
          <a:graphicData uri="http://schemas.openxmlformats.org/drawingml/2006/chart">
            <c:chart xmlns:c="http://schemas.openxmlformats.org/drawingml/2006/chart" xmlns:r="http://schemas.openxmlformats.org/officeDocument/2006/relationships" r:id="rId7"/>
          </a:graphicData>
        </a:graphic>
      </p:graphicFrame>
      <p:pic>
        <p:nvPicPr>
          <p:cNvPr id="48" name="Picture 47" descr="A picture containing room&#10;&#10;Description automatically generated">
            <a:extLst>
              <a:ext uri="{FF2B5EF4-FFF2-40B4-BE49-F238E27FC236}">
                <a16:creationId xmlns:a16="http://schemas.microsoft.com/office/drawing/2014/main" id="{AD05ECD1-C4AF-434E-AEE2-B29F246320D0}"/>
              </a:ext>
            </a:extLst>
          </p:cNvPr>
          <p:cNvPicPr>
            <a:picLocks noChangeAspect="1"/>
          </p:cNvPicPr>
          <p:nvPr/>
        </p:nvPicPr>
        <p:blipFill>
          <a:blip r:embed="rId8"/>
          <a:stretch>
            <a:fillRect/>
          </a:stretch>
        </p:blipFill>
        <p:spPr>
          <a:xfrm>
            <a:off x="8368623" y="16074705"/>
            <a:ext cx="4458073" cy="2891723"/>
          </a:xfrm>
          <a:prstGeom prst="rect">
            <a:avLst/>
          </a:prstGeom>
        </p:spPr>
      </p:pic>
      <p:cxnSp>
        <p:nvCxnSpPr>
          <p:cNvPr id="50" name="Straight Arrow Connector 49">
            <a:extLst>
              <a:ext uri="{FF2B5EF4-FFF2-40B4-BE49-F238E27FC236}">
                <a16:creationId xmlns:a16="http://schemas.microsoft.com/office/drawing/2014/main" id="{8831BD22-E26A-40B9-8938-48430C51AFCE}"/>
              </a:ext>
            </a:extLst>
          </p:cNvPr>
          <p:cNvCxnSpPr>
            <a:cxnSpLocks/>
          </p:cNvCxnSpPr>
          <p:nvPr/>
        </p:nvCxnSpPr>
        <p:spPr>
          <a:xfrm>
            <a:off x="11959404" y="17273670"/>
            <a:ext cx="753158" cy="0"/>
          </a:xfrm>
          <a:prstGeom prst="straightConnector1">
            <a:avLst/>
          </a:prstGeom>
          <a:ln w="1174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72225C2E-E7E4-41B9-A535-8A6C33FCA3C1}"/>
              </a:ext>
            </a:extLst>
          </p:cNvPr>
          <p:cNvCxnSpPr>
            <a:cxnSpLocks/>
          </p:cNvCxnSpPr>
          <p:nvPr/>
        </p:nvCxnSpPr>
        <p:spPr>
          <a:xfrm>
            <a:off x="20140963" y="17273670"/>
            <a:ext cx="605096" cy="0"/>
          </a:xfrm>
          <a:prstGeom prst="straightConnector1">
            <a:avLst/>
          </a:prstGeom>
          <a:ln w="1174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126" descr="A picture containing clock&#10;&#10;Description automatically generated">
            <a:extLst>
              <a:ext uri="{FF2B5EF4-FFF2-40B4-BE49-F238E27FC236}">
                <a16:creationId xmlns:a16="http://schemas.microsoft.com/office/drawing/2014/main" id="{97E0A82D-1F4B-4150-A9C2-CB19D602F68B}"/>
              </a:ext>
            </a:extLst>
          </p:cNvPr>
          <p:cNvPicPr>
            <a:picLocks noChangeAspect="1"/>
          </p:cNvPicPr>
          <p:nvPr/>
        </p:nvPicPr>
        <p:blipFill>
          <a:blip r:embed="rId9"/>
          <a:stretch>
            <a:fillRect/>
          </a:stretch>
        </p:blipFill>
        <p:spPr>
          <a:xfrm>
            <a:off x="20746059" y="15903053"/>
            <a:ext cx="3887015" cy="3812470"/>
          </a:xfrm>
          <a:prstGeom prst="rect">
            <a:avLst/>
          </a:prstGeom>
        </p:spPr>
      </p:pic>
      <p:cxnSp>
        <p:nvCxnSpPr>
          <p:cNvPr id="138" name="Straight Arrow Connector 137">
            <a:extLst>
              <a:ext uri="{FF2B5EF4-FFF2-40B4-BE49-F238E27FC236}">
                <a16:creationId xmlns:a16="http://schemas.microsoft.com/office/drawing/2014/main" id="{53BF0992-9542-414D-81F4-4DEA9BA208AB}"/>
              </a:ext>
            </a:extLst>
          </p:cNvPr>
          <p:cNvCxnSpPr>
            <a:cxnSpLocks/>
          </p:cNvCxnSpPr>
          <p:nvPr/>
        </p:nvCxnSpPr>
        <p:spPr>
          <a:xfrm>
            <a:off x="22182613" y="19966222"/>
            <a:ext cx="0" cy="879588"/>
          </a:xfrm>
          <a:prstGeom prst="straightConnector1">
            <a:avLst/>
          </a:prstGeom>
          <a:ln w="1174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Rectangle: Rounded Corners 135">
            <a:extLst>
              <a:ext uri="{FF2B5EF4-FFF2-40B4-BE49-F238E27FC236}">
                <a16:creationId xmlns:a16="http://schemas.microsoft.com/office/drawing/2014/main" id="{2A5B535A-89F5-40BB-9934-08B3128EDF90}"/>
              </a:ext>
            </a:extLst>
          </p:cNvPr>
          <p:cNvSpPr/>
          <p:nvPr/>
        </p:nvSpPr>
        <p:spPr>
          <a:xfrm>
            <a:off x="19694769" y="21242215"/>
            <a:ext cx="5087802" cy="3523813"/>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43" name="Google Shape;69;p1">
            <a:extLst>
              <a:ext uri="{FF2B5EF4-FFF2-40B4-BE49-F238E27FC236}">
                <a16:creationId xmlns:a16="http://schemas.microsoft.com/office/drawing/2014/main" id="{8D0D6778-31DE-4538-9E94-E857FC188D43}"/>
              </a:ext>
            </a:extLst>
          </p:cNvPr>
          <p:cNvSpPr txBox="1"/>
          <p:nvPr/>
        </p:nvSpPr>
        <p:spPr>
          <a:xfrm>
            <a:off x="19786056" y="21477598"/>
            <a:ext cx="5200516" cy="3407050"/>
          </a:xfrm>
          <a:prstGeom prst="rect">
            <a:avLst/>
          </a:prstGeom>
          <a:noFill/>
          <a:ln>
            <a:noFill/>
          </a:ln>
        </p:spPr>
        <p:txBody>
          <a:bodyPr spcFirstLastPara="1" wrap="square" lIns="82283" tIns="41130" rIns="82283" bIns="41130" anchor="t" anchorCtr="0">
            <a:spAutoFit/>
          </a:bodyPr>
          <a:lstStyle/>
          <a:p>
            <a:pPr>
              <a:buSzPts val="3600"/>
            </a:pPr>
            <a:r>
              <a:rPr lang="en-US" sz="3600" b="1" dirty="0"/>
              <a:t>Encoding Well-Typed Programs:</a:t>
            </a:r>
            <a:br>
              <a:rPr lang="en-US" sz="3600" dirty="0"/>
            </a:br>
            <a:r>
              <a:rPr lang="en-US" sz="3600" dirty="0"/>
              <a:t>1          =Output function</a:t>
            </a:r>
          </a:p>
          <a:p>
            <a:pPr>
              <a:buSzPts val="3600"/>
            </a:pPr>
            <a:r>
              <a:rPr lang="en-US" sz="3600" dirty="0"/>
              <a:t>2, 3      =   Any Function</a:t>
            </a:r>
            <a:br>
              <a:rPr lang="en-US" sz="3600" dirty="0"/>
            </a:br>
            <a:r>
              <a:rPr lang="en-US" sz="3600" dirty="0"/>
              <a:t>4,5,6,7 = Input Function</a:t>
            </a:r>
          </a:p>
          <a:p>
            <a:pPr>
              <a:buSzPts val="3600"/>
            </a:pPr>
            <a:endParaRPr lang="en-US" sz="3600" dirty="0"/>
          </a:p>
        </p:txBody>
      </p:sp>
      <p:sp>
        <p:nvSpPr>
          <p:cNvPr id="144" name="Rectangle: Rounded Corners 143">
            <a:extLst>
              <a:ext uri="{FF2B5EF4-FFF2-40B4-BE49-F238E27FC236}">
                <a16:creationId xmlns:a16="http://schemas.microsoft.com/office/drawing/2014/main" id="{8C3A8EC9-F50B-4B01-BCE8-42B78C551AC0}"/>
              </a:ext>
            </a:extLst>
          </p:cNvPr>
          <p:cNvSpPr/>
          <p:nvPr/>
        </p:nvSpPr>
        <p:spPr>
          <a:xfrm>
            <a:off x="13090816" y="15384694"/>
            <a:ext cx="6852920" cy="5344042"/>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46" name="Google Shape;69;p1">
            <a:extLst>
              <a:ext uri="{FF2B5EF4-FFF2-40B4-BE49-F238E27FC236}">
                <a16:creationId xmlns:a16="http://schemas.microsoft.com/office/drawing/2014/main" id="{13D9F7BF-B830-4EAB-B74E-B08507D8188A}"/>
              </a:ext>
            </a:extLst>
          </p:cNvPr>
          <p:cNvSpPr txBox="1"/>
          <p:nvPr/>
        </p:nvSpPr>
        <p:spPr>
          <a:xfrm>
            <a:off x="13236195" y="15782907"/>
            <a:ext cx="6549861" cy="3222384"/>
          </a:xfrm>
          <a:prstGeom prst="rect">
            <a:avLst/>
          </a:prstGeom>
          <a:noFill/>
          <a:ln>
            <a:noFill/>
          </a:ln>
        </p:spPr>
        <p:txBody>
          <a:bodyPr spcFirstLastPara="1" wrap="square" lIns="82283" tIns="41130" rIns="82283" bIns="41130" anchor="t" anchorCtr="0">
            <a:spAutoFit/>
          </a:bodyPr>
          <a:lstStyle/>
          <a:p>
            <a:pPr>
              <a:buSzPts val="3600"/>
            </a:pPr>
            <a:r>
              <a:rPr lang="en-US" sz="3200" b="1" dirty="0"/>
              <a:t>Initialize DSL:</a:t>
            </a:r>
            <a:br>
              <a:rPr lang="en-US" sz="3200" dirty="0"/>
            </a:br>
            <a:r>
              <a:rPr lang="en-US" sz="3200" dirty="0"/>
              <a:t>Output Functions: Sum, Take, </a:t>
            </a:r>
            <a:r>
              <a:rPr lang="en-US" sz="3200" dirty="0" err="1"/>
              <a:t>etc</a:t>
            </a:r>
            <a:br>
              <a:rPr lang="en-US" sz="3200" dirty="0"/>
            </a:br>
            <a:r>
              <a:rPr lang="en-US" sz="3200" dirty="0"/>
              <a:t>Input Functions: B1, B2</a:t>
            </a:r>
            <a:br>
              <a:rPr lang="en-US" sz="3600" dirty="0"/>
            </a:br>
            <a:br>
              <a:rPr lang="en-US" sz="3600" dirty="0"/>
            </a:br>
            <a:endParaRPr lang="en-US" sz="3600" dirty="0"/>
          </a:p>
          <a:p>
            <a:pPr>
              <a:buSzPts val="3600"/>
            </a:pPr>
            <a:endParaRPr lang="en-US" sz="3600" dirty="0"/>
          </a:p>
        </p:txBody>
      </p:sp>
      <p:pic>
        <p:nvPicPr>
          <p:cNvPr id="150" name="Picture 149" descr="A close up of a sign&#10;&#10;Description automatically generated">
            <a:extLst>
              <a:ext uri="{FF2B5EF4-FFF2-40B4-BE49-F238E27FC236}">
                <a16:creationId xmlns:a16="http://schemas.microsoft.com/office/drawing/2014/main" id="{77ACD783-968D-43DE-95BE-67DE0D4332AF}"/>
              </a:ext>
            </a:extLst>
          </p:cNvPr>
          <p:cNvPicPr>
            <a:picLocks noChangeAspect="1"/>
          </p:cNvPicPr>
          <p:nvPr/>
        </p:nvPicPr>
        <p:blipFill>
          <a:blip r:embed="rId10"/>
          <a:stretch>
            <a:fillRect/>
          </a:stretch>
        </p:blipFill>
        <p:spPr>
          <a:xfrm>
            <a:off x="14278718" y="17556645"/>
            <a:ext cx="4303989" cy="2733942"/>
          </a:xfrm>
          <a:prstGeom prst="rect">
            <a:avLst/>
          </a:prstGeom>
        </p:spPr>
      </p:pic>
      <p:sp>
        <p:nvSpPr>
          <p:cNvPr id="151" name="Google Shape;69;p1">
            <a:extLst>
              <a:ext uri="{FF2B5EF4-FFF2-40B4-BE49-F238E27FC236}">
                <a16:creationId xmlns:a16="http://schemas.microsoft.com/office/drawing/2014/main" id="{412BA5B9-6CCF-4099-9DB3-414FAF670DDB}"/>
              </a:ext>
            </a:extLst>
          </p:cNvPr>
          <p:cNvSpPr txBox="1"/>
          <p:nvPr/>
        </p:nvSpPr>
        <p:spPr>
          <a:xfrm>
            <a:off x="20335458" y="15528735"/>
            <a:ext cx="2677664" cy="2729942"/>
          </a:xfrm>
          <a:prstGeom prst="rect">
            <a:avLst/>
          </a:prstGeom>
          <a:noFill/>
          <a:ln>
            <a:noFill/>
          </a:ln>
        </p:spPr>
        <p:txBody>
          <a:bodyPr spcFirstLastPara="1" wrap="square" lIns="82283" tIns="41130" rIns="82283" bIns="41130" anchor="t" anchorCtr="0">
            <a:spAutoFit/>
          </a:bodyPr>
          <a:lstStyle/>
          <a:p>
            <a:pPr>
              <a:buSzPts val="3600"/>
            </a:pPr>
            <a:r>
              <a:rPr lang="en-US" sz="3200" b="1" dirty="0"/>
              <a:t>Generate Tree</a:t>
            </a:r>
            <a:br>
              <a:rPr lang="en-US" sz="3600" dirty="0"/>
            </a:br>
            <a:br>
              <a:rPr lang="en-US" sz="3600" dirty="0"/>
            </a:br>
            <a:endParaRPr lang="en-US" sz="3600" dirty="0"/>
          </a:p>
          <a:p>
            <a:pPr>
              <a:buSzPts val="3600"/>
            </a:pPr>
            <a:endParaRPr lang="en-US" sz="3600" dirty="0"/>
          </a:p>
        </p:txBody>
      </p:sp>
      <p:cxnSp>
        <p:nvCxnSpPr>
          <p:cNvPr id="152" name="Straight Arrow Connector 151">
            <a:extLst>
              <a:ext uri="{FF2B5EF4-FFF2-40B4-BE49-F238E27FC236}">
                <a16:creationId xmlns:a16="http://schemas.microsoft.com/office/drawing/2014/main" id="{588AED28-D5E7-4F88-9BB2-BB074A773643}"/>
              </a:ext>
            </a:extLst>
          </p:cNvPr>
          <p:cNvCxnSpPr>
            <a:cxnSpLocks/>
          </p:cNvCxnSpPr>
          <p:nvPr/>
        </p:nvCxnSpPr>
        <p:spPr>
          <a:xfrm flipH="1">
            <a:off x="18863808" y="22668861"/>
            <a:ext cx="728961" cy="0"/>
          </a:xfrm>
          <a:prstGeom prst="straightConnector1">
            <a:avLst/>
          </a:prstGeom>
          <a:ln w="1174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AF19B6DD-A730-40F2-AEC1-217150A84F36}"/>
              </a:ext>
            </a:extLst>
          </p:cNvPr>
          <p:cNvSpPr/>
          <p:nvPr/>
        </p:nvSpPr>
        <p:spPr>
          <a:xfrm>
            <a:off x="12988206" y="21081858"/>
            <a:ext cx="5784315" cy="3248792"/>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7" name="Google Shape;69;p1">
            <a:extLst>
              <a:ext uri="{FF2B5EF4-FFF2-40B4-BE49-F238E27FC236}">
                <a16:creationId xmlns:a16="http://schemas.microsoft.com/office/drawing/2014/main" id="{19F85AF9-FF98-4849-9237-BCB59AF47CD1}"/>
              </a:ext>
            </a:extLst>
          </p:cNvPr>
          <p:cNvSpPr txBox="1"/>
          <p:nvPr/>
        </p:nvSpPr>
        <p:spPr>
          <a:xfrm>
            <a:off x="14049428" y="21351340"/>
            <a:ext cx="4891519" cy="1129504"/>
          </a:xfrm>
          <a:prstGeom prst="rect">
            <a:avLst/>
          </a:prstGeom>
          <a:noFill/>
          <a:ln>
            <a:noFill/>
          </a:ln>
        </p:spPr>
        <p:txBody>
          <a:bodyPr spcFirstLastPara="1" wrap="square" lIns="82283" tIns="41130" rIns="82283" bIns="41130" anchor="t" anchorCtr="0">
            <a:spAutoFit/>
          </a:bodyPr>
          <a:lstStyle/>
          <a:p>
            <a:pPr>
              <a:buSzPts val="3600"/>
            </a:pPr>
            <a:r>
              <a:rPr lang="en-US" sz="3200" b="1" dirty="0"/>
              <a:t>Total Search Space</a:t>
            </a:r>
            <a:endParaRPr lang="en-US" sz="3600" dirty="0"/>
          </a:p>
          <a:p>
            <a:pPr>
              <a:buSzPts val="3600"/>
            </a:pPr>
            <a:endParaRPr lang="en-US" sz="3600" dirty="0"/>
          </a:p>
        </p:txBody>
      </p:sp>
      <p:sp>
        <p:nvSpPr>
          <p:cNvPr id="158" name="Oval 157">
            <a:extLst>
              <a:ext uri="{FF2B5EF4-FFF2-40B4-BE49-F238E27FC236}">
                <a16:creationId xmlns:a16="http://schemas.microsoft.com/office/drawing/2014/main" id="{581DB895-98A3-48AA-A9B6-55DD3E497980}"/>
              </a:ext>
            </a:extLst>
          </p:cNvPr>
          <p:cNvSpPr/>
          <p:nvPr/>
        </p:nvSpPr>
        <p:spPr>
          <a:xfrm>
            <a:off x="14180850" y="21981961"/>
            <a:ext cx="3403270" cy="2152091"/>
          </a:xfrm>
          <a:prstGeom prst="ellipse">
            <a:avLst/>
          </a:prstGeom>
          <a:solidFill>
            <a:schemeClr val="bg2">
              <a:lumMod val="20000"/>
              <a:lumOff val="80000"/>
            </a:schemeClr>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9" name="Google Shape;69;p1">
            <a:extLst>
              <a:ext uri="{FF2B5EF4-FFF2-40B4-BE49-F238E27FC236}">
                <a16:creationId xmlns:a16="http://schemas.microsoft.com/office/drawing/2014/main" id="{B205D343-38A7-4085-8728-7D86140B8F76}"/>
              </a:ext>
            </a:extLst>
          </p:cNvPr>
          <p:cNvSpPr txBox="1"/>
          <p:nvPr/>
        </p:nvSpPr>
        <p:spPr>
          <a:xfrm>
            <a:off x="13406195" y="22166933"/>
            <a:ext cx="4891519" cy="2175944"/>
          </a:xfrm>
          <a:prstGeom prst="rect">
            <a:avLst/>
          </a:prstGeom>
          <a:noFill/>
          <a:ln>
            <a:noFill/>
          </a:ln>
        </p:spPr>
        <p:txBody>
          <a:bodyPr spcFirstLastPara="1" wrap="square" lIns="82283" tIns="41130" rIns="82283" bIns="41130" anchor="t" anchorCtr="0">
            <a:spAutoFit/>
          </a:bodyPr>
          <a:lstStyle/>
          <a:p>
            <a:pPr algn="ctr">
              <a:buSzPts val="3600"/>
            </a:pPr>
            <a:r>
              <a:rPr lang="en-US" sz="3200" b="1" dirty="0"/>
              <a:t>Pruned </a:t>
            </a:r>
            <a:br>
              <a:rPr lang="en-US" sz="3200" b="1" dirty="0"/>
            </a:br>
            <a:r>
              <a:rPr lang="en-US" sz="3200" b="1" dirty="0"/>
              <a:t>Search Space</a:t>
            </a:r>
            <a:br>
              <a:rPr lang="en-US" sz="3200" b="1" dirty="0"/>
            </a:br>
            <a:r>
              <a:rPr lang="en-US" sz="3200" b="1" dirty="0"/>
              <a:t>With Min/Max</a:t>
            </a:r>
            <a:endParaRPr lang="en-US" sz="3600" dirty="0"/>
          </a:p>
          <a:p>
            <a:pPr>
              <a:buSzPts val="3600"/>
            </a:pPr>
            <a:endParaRPr lang="en-US" sz="3600" dirty="0"/>
          </a:p>
        </p:txBody>
      </p:sp>
      <p:cxnSp>
        <p:nvCxnSpPr>
          <p:cNvPr id="160" name="Straight Arrow Connector 159">
            <a:extLst>
              <a:ext uri="{FF2B5EF4-FFF2-40B4-BE49-F238E27FC236}">
                <a16:creationId xmlns:a16="http://schemas.microsoft.com/office/drawing/2014/main" id="{0F34874F-D889-4631-ACBE-F1669C7CAE9C}"/>
              </a:ext>
            </a:extLst>
          </p:cNvPr>
          <p:cNvCxnSpPr>
            <a:cxnSpLocks/>
          </p:cNvCxnSpPr>
          <p:nvPr/>
        </p:nvCxnSpPr>
        <p:spPr>
          <a:xfrm flipH="1" flipV="1">
            <a:off x="12140354" y="22640567"/>
            <a:ext cx="786713" cy="17093"/>
          </a:xfrm>
          <a:prstGeom prst="straightConnector1">
            <a:avLst/>
          </a:prstGeom>
          <a:ln w="1174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2" name="Picture 161" descr="A picture containing clock&#10;&#10;Description automatically generated">
            <a:extLst>
              <a:ext uri="{FF2B5EF4-FFF2-40B4-BE49-F238E27FC236}">
                <a16:creationId xmlns:a16="http://schemas.microsoft.com/office/drawing/2014/main" id="{E8725ABC-86B6-450F-865D-C79246E5F698}"/>
              </a:ext>
            </a:extLst>
          </p:cNvPr>
          <p:cNvPicPr>
            <a:picLocks noChangeAspect="1"/>
          </p:cNvPicPr>
          <p:nvPr/>
        </p:nvPicPr>
        <p:blipFill>
          <a:blip r:embed="rId11"/>
          <a:stretch>
            <a:fillRect/>
          </a:stretch>
        </p:blipFill>
        <p:spPr>
          <a:xfrm>
            <a:off x="8121152" y="21005513"/>
            <a:ext cx="3995447" cy="3928653"/>
          </a:xfrm>
          <a:prstGeom prst="rect">
            <a:avLst/>
          </a:prstGeom>
        </p:spPr>
      </p:pic>
      <p:sp>
        <p:nvSpPr>
          <p:cNvPr id="163" name="Rectangle: Rounded Corners 162">
            <a:extLst>
              <a:ext uri="{FF2B5EF4-FFF2-40B4-BE49-F238E27FC236}">
                <a16:creationId xmlns:a16="http://schemas.microsoft.com/office/drawing/2014/main" id="{B5690199-2CBB-44EE-B08B-54246B45A0A4}"/>
              </a:ext>
            </a:extLst>
          </p:cNvPr>
          <p:cNvSpPr/>
          <p:nvPr/>
        </p:nvSpPr>
        <p:spPr>
          <a:xfrm>
            <a:off x="9878563" y="25470620"/>
            <a:ext cx="5952354" cy="4364249"/>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64" name="Google Shape;69;p1">
            <a:extLst>
              <a:ext uri="{FF2B5EF4-FFF2-40B4-BE49-F238E27FC236}">
                <a16:creationId xmlns:a16="http://schemas.microsoft.com/office/drawing/2014/main" id="{5F9928C9-8459-4D24-9ACE-A85BF5A308B9}"/>
              </a:ext>
            </a:extLst>
          </p:cNvPr>
          <p:cNvSpPr txBox="1"/>
          <p:nvPr/>
        </p:nvSpPr>
        <p:spPr>
          <a:xfrm>
            <a:off x="10527484" y="25544846"/>
            <a:ext cx="6134295" cy="4022603"/>
          </a:xfrm>
          <a:prstGeom prst="rect">
            <a:avLst/>
          </a:prstGeom>
          <a:noFill/>
          <a:ln>
            <a:noFill/>
          </a:ln>
        </p:spPr>
        <p:txBody>
          <a:bodyPr spcFirstLastPara="1" wrap="square" lIns="82283" tIns="41130" rIns="82283" bIns="41130" anchor="t" anchorCtr="0">
            <a:spAutoFit/>
          </a:bodyPr>
          <a:lstStyle/>
          <a:p>
            <a:pPr>
              <a:buSzPts val="3600"/>
            </a:pPr>
            <a:r>
              <a:rPr lang="en-US" sz="3200" b="1" dirty="0"/>
              <a:t>Test Program:</a:t>
            </a:r>
            <a:br>
              <a:rPr lang="en-US" sz="3200" dirty="0"/>
            </a:br>
            <a:r>
              <a:rPr lang="en-US" sz="3200" dirty="0"/>
              <a:t>B1             = [6 2 4 7 9]</a:t>
            </a:r>
            <a:br>
              <a:rPr lang="en-US" sz="3200" dirty="0"/>
            </a:br>
            <a:r>
              <a:rPr lang="en-US" sz="3200" dirty="0"/>
              <a:t>B2             = [5 3 2 1 0]</a:t>
            </a:r>
          </a:p>
          <a:p>
            <a:pPr>
              <a:buSzPts val="3600"/>
            </a:pPr>
            <a:r>
              <a:rPr lang="en-US" sz="3200" dirty="0" err="1"/>
              <a:t>ZipWith</a:t>
            </a:r>
            <a:r>
              <a:rPr lang="en-US" sz="3200" dirty="0"/>
              <a:t>(+) = [11 5 6 8 9]</a:t>
            </a:r>
            <a:br>
              <a:rPr lang="en-US" sz="3200" dirty="0"/>
            </a:br>
            <a:r>
              <a:rPr lang="en-US" sz="3200" dirty="0"/>
              <a:t>Min            = 5</a:t>
            </a:r>
            <a:br>
              <a:rPr lang="en-US" sz="3200" dirty="0"/>
            </a:br>
            <a:r>
              <a:rPr lang="en-US" sz="3200" dirty="0"/>
              <a:t>Incorrect output,</a:t>
            </a:r>
          </a:p>
          <a:p>
            <a:pPr>
              <a:buSzPts val="3600"/>
            </a:pPr>
            <a:r>
              <a:rPr lang="en-US" sz="3200" dirty="0"/>
              <a:t>Tries new program from </a:t>
            </a:r>
            <a:r>
              <a:rPr lang="en-US" sz="3200" dirty="0" err="1"/>
              <a:t>SearchSpace</a:t>
            </a:r>
            <a:r>
              <a:rPr lang="en-US" sz="3200" dirty="0"/>
              <a:t> until correct</a:t>
            </a:r>
            <a:endParaRPr lang="en-US" sz="3600" dirty="0"/>
          </a:p>
        </p:txBody>
      </p:sp>
      <p:cxnSp>
        <p:nvCxnSpPr>
          <p:cNvPr id="165" name="Straight Arrow Connector 164">
            <a:extLst>
              <a:ext uri="{FF2B5EF4-FFF2-40B4-BE49-F238E27FC236}">
                <a16:creationId xmlns:a16="http://schemas.microsoft.com/office/drawing/2014/main" id="{3DF795E3-727D-4BC4-9503-A47137B10D66}"/>
              </a:ext>
            </a:extLst>
          </p:cNvPr>
          <p:cNvCxnSpPr>
            <a:cxnSpLocks/>
          </p:cNvCxnSpPr>
          <p:nvPr/>
        </p:nvCxnSpPr>
        <p:spPr>
          <a:xfrm>
            <a:off x="10227927" y="24746099"/>
            <a:ext cx="299557" cy="651413"/>
          </a:xfrm>
          <a:prstGeom prst="straightConnector1">
            <a:avLst/>
          </a:prstGeom>
          <a:ln w="1174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5BD20220-AB8D-4B59-B896-62DC4C921EA3}"/>
              </a:ext>
            </a:extLst>
          </p:cNvPr>
          <p:cNvCxnSpPr>
            <a:cxnSpLocks/>
          </p:cNvCxnSpPr>
          <p:nvPr/>
        </p:nvCxnSpPr>
        <p:spPr>
          <a:xfrm>
            <a:off x="16285200" y="27344266"/>
            <a:ext cx="753158" cy="0"/>
          </a:xfrm>
          <a:prstGeom prst="straightConnector1">
            <a:avLst/>
          </a:prstGeom>
          <a:ln w="1174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Google Shape;69;p1">
            <a:extLst>
              <a:ext uri="{FF2B5EF4-FFF2-40B4-BE49-F238E27FC236}">
                <a16:creationId xmlns:a16="http://schemas.microsoft.com/office/drawing/2014/main" id="{F5C6B507-DC9D-4AF5-96FE-F005D6BDA41D}"/>
              </a:ext>
            </a:extLst>
          </p:cNvPr>
          <p:cNvSpPr txBox="1"/>
          <p:nvPr/>
        </p:nvSpPr>
        <p:spPr>
          <a:xfrm>
            <a:off x="7892686" y="20595413"/>
            <a:ext cx="4891519" cy="1129504"/>
          </a:xfrm>
          <a:prstGeom prst="rect">
            <a:avLst/>
          </a:prstGeom>
          <a:noFill/>
          <a:ln>
            <a:noFill/>
          </a:ln>
        </p:spPr>
        <p:txBody>
          <a:bodyPr spcFirstLastPara="1" wrap="square" lIns="82283" tIns="41130" rIns="82283" bIns="41130" anchor="t" anchorCtr="0">
            <a:spAutoFit/>
          </a:bodyPr>
          <a:lstStyle/>
          <a:p>
            <a:pPr>
              <a:buSzPts val="3600"/>
            </a:pPr>
            <a:r>
              <a:rPr lang="en-US" sz="3200" b="1" dirty="0"/>
              <a:t>Enumerate Program</a:t>
            </a:r>
            <a:endParaRPr lang="en-US" sz="3600" dirty="0"/>
          </a:p>
          <a:p>
            <a:pPr>
              <a:buSzPts val="3600"/>
            </a:pPr>
            <a:endParaRPr lang="en-US" sz="3600" dirty="0"/>
          </a:p>
        </p:txBody>
      </p:sp>
      <p:pic>
        <p:nvPicPr>
          <p:cNvPr id="170" name="Picture 169" descr="A screenshot of a cell phone&#10;&#10;Description automatically generated">
            <a:extLst>
              <a:ext uri="{FF2B5EF4-FFF2-40B4-BE49-F238E27FC236}">
                <a16:creationId xmlns:a16="http://schemas.microsoft.com/office/drawing/2014/main" id="{61B4A52A-03CD-4E07-B44A-71468DC7B31E}"/>
              </a:ext>
            </a:extLst>
          </p:cNvPr>
          <p:cNvPicPr>
            <a:picLocks noChangeAspect="1"/>
          </p:cNvPicPr>
          <p:nvPr/>
        </p:nvPicPr>
        <p:blipFill>
          <a:blip r:embed="rId12"/>
          <a:stretch>
            <a:fillRect/>
          </a:stretch>
        </p:blipFill>
        <p:spPr>
          <a:xfrm>
            <a:off x="18237643" y="25964380"/>
            <a:ext cx="5641879" cy="3459255"/>
          </a:xfrm>
          <a:prstGeom prst="rect">
            <a:avLst/>
          </a:prstGeom>
        </p:spPr>
      </p:pic>
      <p:cxnSp>
        <p:nvCxnSpPr>
          <p:cNvPr id="172" name="Google Shape;70;p1">
            <a:extLst>
              <a:ext uri="{FF2B5EF4-FFF2-40B4-BE49-F238E27FC236}">
                <a16:creationId xmlns:a16="http://schemas.microsoft.com/office/drawing/2014/main" id="{292902E6-030F-4F2D-8F99-CAEEBF7837ED}"/>
              </a:ext>
            </a:extLst>
          </p:cNvPr>
          <p:cNvCxnSpPr/>
          <p:nvPr/>
        </p:nvCxnSpPr>
        <p:spPr>
          <a:xfrm rot="10800000">
            <a:off x="3720235" y="4698645"/>
            <a:ext cx="25560338" cy="0"/>
          </a:xfrm>
          <a:prstGeom prst="straightConnector1">
            <a:avLst/>
          </a:prstGeom>
          <a:noFill/>
          <a:ln w="76200" cap="flat" cmpd="sng">
            <a:solidFill>
              <a:srgbClr val="002060"/>
            </a:solidFill>
            <a:prstDash val="solid"/>
            <a:miter lim="800000"/>
            <a:headEnd type="none" w="sm" len="sm"/>
            <a:tailEnd type="none" w="sm" len="sm"/>
          </a:ln>
        </p:spPr>
      </p:cxnSp>
      <p:sp>
        <p:nvSpPr>
          <p:cNvPr id="89" name="Google Shape;69;p1">
            <a:extLst>
              <a:ext uri="{FF2B5EF4-FFF2-40B4-BE49-F238E27FC236}">
                <a16:creationId xmlns:a16="http://schemas.microsoft.com/office/drawing/2014/main" id="{C2D18A5B-9E55-45A1-9FA9-EEC3C87C05AB}"/>
              </a:ext>
            </a:extLst>
          </p:cNvPr>
          <p:cNvSpPr txBox="1"/>
          <p:nvPr/>
        </p:nvSpPr>
        <p:spPr>
          <a:xfrm>
            <a:off x="7854561" y="17044171"/>
            <a:ext cx="6134295" cy="3714827"/>
          </a:xfrm>
          <a:prstGeom prst="rect">
            <a:avLst/>
          </a:prstGeom>
          <a:noFill/>
          <a:ln>
            <a:noFill/>
          </a:ln>
        </p:spPr>
        <p:txBody>
          <a:bodyPr spcFirstLastPara="1" wrap="square" lIns="82283" tIns="41130" rIns="82283" bIns="41130" anchor="t" anchorCtr="0">
            <a:spAutoFit/>
          </a:bodyPr>
          <a:lstStyle/>
          <a:p>
            <a:pPr>
              <a:buSzPts val="3600"/>
            </a:pPr>
            <a:r>
              <a:rPr lang="en-US" sz="3100" dirty="0"/>
              <a:t>B1:</a:t>
            </a:r>
          </a:p>
          <a:p>
            <a:pPr>
              <a:buSzPts val="3600"/>
            </a:pPr>
            <a:r>
              <a:rPr lang="en-US" sz="3100" dirty="0"/>
              <a:t>B2:</a:t>
            </a:r>
          </a:p>
          <a:p>
            <a:pPr>
              <a:buSzPts val="3600"/>
            </a:pPr>
            <a:endParaRPr lang="en-US" sz="3100" dirty="0"/>
          </a:p>
          <a:p>
            <a:pPr>
              <a:buSzPts val="3600"/>
            </a:pPr>
            <a:r>
              <a:rPr lang="en-US" sz="3100" dirty="0"/>
              <a:t> K:</a:t>
            </a:r>
            <a:br>
              <a:rPr lang="en-US" sz="3600" dirty="0"/>
            </a:br>
            <a:br>
              <a:rPr lang="en-US" sz="3600" dirty="0"/>
            </a:br>
            <a:endParaRPr lang="en-US" sz="3600" dirty="0"/>
          </a:p>
          <a:p>
            <a:pPr>
              <a:buSzPts val="3600"/>
            </a:pPr>
            <a:endParaRPr lang="en-US" sz="3600" dirty="0"/>
          </a:p>
        </p:txBody>
      </p:sp>
      <p:sp>
        <p:nvSpPr>
          <p:cNvPr id="7" name="Rectangle 6">
            <a:extLst>
              <a:ext uri="{FF2B5EF4-FFF2-40B4-BE49-F238E27FC236}">
                <a16:creationId xmlns:a16="http://schemas.microsoft.com/office/drawing/2014/main" id="{2EF4167E-0FF6-40D1-BCA2-73DBAAC60897}"/>
              </a:ext>
            </a:extLst>
          </p:cNvPr>
          <p:cNvSpPr/>
          <p:nvPr/>
        </p:nvSpPr>
        <p:spPr>
          <a:xfrm>
            <a:off x="25622146" y="22207331"/>
            <a:ext cx="480789" cy="4503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640067E9-B1F0-443D-9B46-572CED2E6FF8}"/>
              </a:ext>
            </a:extLst>
          </p:cNvPr>
          <p:cNvSpPr/>
          <p:nvPr/>
        </p:nvSpPr>
        <p:spPr>
          <a:xfrm>
            <a:off x="25623639" y="22765790"/>
            <a:ext cx="480789" cy="4503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1B1D963C-71C8-48BC-84C8-EF3DBCC1FF40}"/>
              </a:ext>
            </a:extLst>
          </p:cNvPr>
          <p:cNvSpPr/>
          <p:nvPr/>
        </p:nvSpPr>
        <p:spPr>
          <a:xfrm>
            <a:off x="28847884" y="22765791"/>
            <a:ext cx="480789" cy="4503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0D09DAF-0BF9-4DFE-B53F-42FBC32731AC}"/>
              </a:ext>
            </a:extLst>
          </p:cNvPr>
          <p:cNvSpPr/>
          <p:nvPr/>
        </p:nvSpPr>
        <p:spPr>
          <a:xfrm>
            <a:off x="28847884" y="22216319"/>
            <a:ext cx="480789" cy="4503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descr="A close up of a logo&#10;&#10;Description automatically generated">
            <a:extLst>
              <a:ext uri="{FF2B5EF4-FFF2-40B4-BE49-F238E27FC236}">
                <a16:creationId xmlns:a16="http://schemas.microsoft.com/office/drawing/2014/main" id="{BC4916F0-A399-4ACB-A9B2-01330EC8E99E}"/>
              </a:ext>
            </a:extLst>
          </p:cNvPr>
          <p:cNvPicPr>
            <a:picLocks noChangeAspect="1"/>
          </p:cNvPicPr>
          <p:nvPr/>
        </p:nvPicPr>
        <p:blipFill>
          <a:blip r:embed="rId13"/>
          <a:stretch>
            <a:fillRect/>
          </a:stretch>
        </p:blipFill>
        <p:spPr>
          <a:xfrm>
            <a:off x="28857102" y="22230033"/>
            <a:ext cx="466465" cy="436615"/>
          </a:xfrm>
          <a:prstGeom prst="rect">
            <a:avLst/>
          </a:prstGeom>
        </p:spPr>
      </p:pic>
      <p:pic>
        <p:nvPicPr>
          <p:cNvPr id="95" name="Picture 94" descr="A picture containing drawing&#10;&#10;Description automatically generated">
            <a:extLst>
              <a:ext uri="{FF2B5EF4-FFF2-40B4-BE49-F238E27FC236}">
                <a16:creationId xmlns:a16="http://schemas.microsoft.com/office/drawing/2014/main" id="{62EB35CB-9F00-4AAE-90F7-12DAEB9283DF}"/>
              </a:ext>
            </a:extLst>
          </p:cNvPr>
          <p:cNvPicPr>
            <a:picLocks noChangeAspect="1"/>
          </p:cNvPicPr>
          <p:nvPr/>
        </p:nvPicPr>
        <p:blipFill>
          <a:blip r:embed="rId14"/>
          <a:stretch>
            <a:fillRect/>
          </a:stretch>
        </p:blipFill>
        <p:spPr>
          <a:xfrm>
            <a:off x="25632773" y="22223692"/>
            <a:ext cx="459534" cy="423120"/>
          </a:xfrm>
          <a:prstGeom prst="rect">
            <a:avLst/>
          </a:prstGeom>
        </p:spPr>
      </p:pic>
      <p:pic>
        <p:nvPicPr>
          <p:cNvPr id="9" name="Picture 8" descr="A close up of a logo&#10;&#10;Description automatically generated">
            <a:extLst>
              <a:ext uri="{FF2B5EF4-FFF2-40B4-BE49-F238E27FC236}">
                <a16:creationId xmlns:a16="http://schemas.microsoft.com/office/drawing/2014/main" id="{065BCDA1-47C9-42FE-886A-E1CAEB2E9AD0}"/>
              </a:ext>
            </a:extLst>
          </p:cNvPr>
          <p:cNvPicPr>
            <a:picLocks noChangeAspect="1"/>
          </p:cNvPicPr>
          <p:nvPr/>
        </p:nvPicPr>
        <p:blipFill>
          <a:blip r:embed="rId15"/>
          <a:stretch>
            <a:fillRect/>
          </a:stretch>
        </p:blipFill>
        <p:spPr>
          <a:xfrm>
            <a:off x="28858511" y="22775349"/>
            <a:ext cx="459534" cy="431210"/>
          </a:xfrm>
          <a:prstGeom prst="rect">
            <a:avLst/>
          </a:prstGeom>
        </p:spPr>
      </p:pic>
      <p:pic>
        <p:nvPicPr>
          <p:cNvPr id="11" name="Picture 10" descr="A close up of a logo&#10;&#10;Description automatically generated">
            <a:extLst>
              <a:ext uri="{FF2B5EF4-FFF2-40B4-BE49-F238E27FC236}">
                <a16:creationId xmlns:a16="http://schemas.microsoft.com/office/drawing/2014/main" id="{FA789A59-6531-4C99-B77F-4C7324E00BFB}"/>
              </a:ext>
            </a:extLst>
          </p:cNvPr>
          <p:cNvPicPr>
            <a:picLocks noChangeAspect="1"/>
          </p:cNvPicPr>
          <p:nvPr/>
        </p:nvPicPr>
        <p:blipFill>
          <a:blip r:embed="rId16"/>
          <a:stretch>
            <a:fillRect/>
          </a:stretch>
        </p:blipFill>
        <p:spPr>
          <a:xfrm>
            <a:off x="25636966" y="22777875"/>
            <a:ext cx="455341" cy="42868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1859</TotalTime>
  <Words>617</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Helvetica Neue</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McInnis</dc:creator>
  <cp:lastModifiedBy>Harutyun Rehanyan</cp:lastModifiedBy>
  <cp:revision>106</cp:revision>
  <dcterms:created xsi:type="dcterms:W3CDTF">2003-10-27T22:49:51Z</dcterms:created>
  <dcterms:modified xsi:type="dcterms:W3CDTF">2020-07-29T20:48:30Z</dcterms:modified>
</cp:coreProperties>
</file>