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</p:sldIdLst>
  <p:sldSz cx="9144000" cy="6858000" type="screen4x3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62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17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806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62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30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424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270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2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746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11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6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4F81-395F-4C2F-A92C-314DC7893871}" type="datetimeFigureOut">
              <a:rPr lang="fr-CA" smtClean="0"/>
              <a:t>2014-03-21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0E7E-D0CF-4BFC-9288-0FCB6E0C08E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95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69085"/>
            <a:ext cx="7859216" cy="954107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Stationnements </a:t>
            </a:r>
            <a:r>
              <a:rPr lang="fr-CA" altLang="fr-FR" sz="2800" b="1" i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libres et </a:t>
            </a:r>
            <a: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ouverts</a:t>
            </a:r>
            <a:br>
              <a:rPr lang="fr-CA" altLang="fr-FR" sz="2800" b="1" i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Évaluation par le jury</a:t>
            </a:r>
            <a:endParaRPr lang="fr-CA" sz="2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 éliminatoire</a:t>
            </a:r>
            <a:r>
              <a:rPr lang="fr-CA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</a:t>
            </a:r>
            <a:endParaRPr lang="fr-CA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fr-CA" sz="1600" dirty="0"/>
              <a:t>Respect </a:t>
            </a:r>
            <a:r>
              <a:rPr lang="fr-CA" sz="1600" dirty="0" smtClean="0"/>
              <a:t>de </a:t>
            </a:r>
            <a:r>
              <a:rPr lang="fr-CA" sz="1600" dirty="0"/>
              <a:t>l’architecture logicielle </a:t>
            </a:r>
            <a:r>
              <a:rPr lang="fr-CA" sz="1600" dirty="0" smtClean="0"/>
              <a:t>établie</a:t>
            </a:r>
          </a:p>
          <a:p>
            <a:pPr marL="457200" lvl="1" indent="0">
              <a:buNone/>
            </a:pPr>
            <a:endParaRPr lang="fr-CA" sz="1600" dirty="0"/>
          </a:p>
          <a:p>
            <a:pPr marL="0" indent="0">
              <a:lnSpc>
                <a:spcPct val="80000"/>
              </a:lnSpc>
              <a:buNone/>
            </a:pPr>
            <a:r>
              <a:rPr lang="fr-CA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technologiques:</a:t>
            </a:r>
          </a:p>
          <a:p>
            <a:pPr lvl="1"/>
            <a:r>
              <a:rPr lang="fr-CA" sz="1600" dirty="0"/>
              <a:t>Qualité du design et de l’expérience utilisateur </a:t>
            </a:r>
            <a:r>
              <a:rPr lang="fr-CA" sz="1600" dirty="0" smtClean="0"/>
              <a:t>(35 </a:t>
            </a:r>
            <a:r>
              <a:rPr lang="fr-CA" sz="1600" dirty="0"/>
              <a:t>pts)</a:t>
            </a:r>
          </a:p>
          <a:p>
            <a:pPr lvl="2"/>
            <a:r>
              <a:rPr lang="fr-CA" sz="1200" dirty="0"/>
              <a:t>Interface qui s’adapte en fonction de l’appareil (mobile, tablette, PC)</a:t>
            </a:r>
          </a:p>
          <a:p>
            <a:pPr lvl="2"/>
            <a:r>
              <a:rPr lang="fr-CA" sz="1200" dirty="0"/>
              <a:t>Navigation et attractivité de l’application</a:t>
            </a:r>
          </a:p>
          <a:p>
            <a:pPr lvl="1"/>
            <a:r>
              <a:rPr lang="fr-CA" sz="1600" dirty="0" smtClean="0"/>
              <a:t>Ajout de fonctionnalités à valeur ajoutée pour l’utilisateur </a:t>
            </a:r>
            <a:r>
              <a:rPr lang="fr-CA" sz="1600" dirty="0" smtClean="0"/>
              <a:t>(35 pts)</a:t>
            </a:r>
          </a:p>
          <a:p>
            <a:pPr marL="457200" lvl="1" indent="0">
              <a:buNone/>
            </a:pPr>
            <a:endParaRPr lang="fr-CA" sz="1600" dirty="0" smtClean="0"/>
          </a:p>
          <a:p>
            <a:pPr marL="0" indent="0">
              <a:buNone/>
            </a:pPr>
            <a:r>
              <a:rPr lang="fr-CA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généraux:</a:t>
            </a:r>
          </a:p>
          <a:p>
            <a:pPr lvl="1"/>
            <a:r>
              <a:rPr lang="fr-CA" sz="1600" dirty="0" smtClean="0"/>
              <a:t>Originalité et innovation (15 pts)</a:t>
            </a:r>
            <a:endParaRPr lang="fr-CA" sz="1600" dirty="0" smtClean="0"/>
          </a:p>
          <a:p>
            <a:pPr lvl="1"/>
            <a:r>
              <a:rPr lang="fr-CA" sz="1600" dirty="0" smtClean="0"/>
              <a:t>Intégration du </a:t>
            </a:r>
            <a:r>
              <a:rPr lang="fr-CA" sz="1600" dirty="0" err="1" smtClean="0"/>
              <a:t>PIV</a:t>
            </a:r>
            <a:r>
              <a:rPr lang="fr-CA" sz="1600" dirty="0" smtClean="0"/>
              <a:t>, des couleurs et des normes graphiques de la Ville de Québec </a:t>
            </a:r>
            <a:r>
              <a:rPr lang="fr-CA" sz="1600" dirty="0" smtClean="0"/>
              <a:t>(15 pts)</a:t>
            </a:r>
          </a:p>
          <a:p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46733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55713"/>
            <a:ext cx="7707303" cy="954107"/>
          </a:xfrm>
        </p:spPr>
        <p:txBody>
          <a:bodyPr wrap="none">
            <a:spAutoFit/>
          </a:bodyPr>
          <a:lstStyle/>
          <a:p>
            <a:pPr algn="l"/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Tournoi </a:t>
            </a:r>
            <a:r>
              <a:rPr lang="fr-CA" altLang="fr-FR" sz="2800" b="1" dirty="0" err="1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hackathon</a:t>
            </a: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– Volet provincial</a:t>
            </a:r>
            <a:b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fr-CA" altLang="fr-FR" sz="2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sur les évènements et </a:t>
            </a:r>
            <a:r>
              <a:rPr lang="fr-CA" altLang="fr-FR" sz="28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idées </a:t>
            </a:r>
            <a:r>
              <a:rPr lang="fr-CA" altLang="fr-FR" sz="2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 sorties </a:t>
            </a:r>
            <a:endParaRPr lang="fr-CA" sz="2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éliminatoires</a:t>
            </a:r>
          </a:p>
          <a:p>
            <a:pPr lvl="1"/>
            <a:r>
              <a:rPr lang="fr-CA" dirty="0" smtClean="0"/>
              <a:t>Utilisation des données standardisées sur les évènements</a:t>
            </a:r>
          </a:p>
          <a:p>
            <a:pPr lvl="1"/>
            <a:r>
              <a:rPr lang="fr-CA" dirty="0" smtClean="0"/>
              <a:t>Langue -&gt; application en français</a:t>
            </a:r>
          </a:p>
          <a:p>
            <a:pPr marL="457200" lvl="1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technologiques (50 pts)</a:t>
            </a:r>
          </a:p>
          <a:p>
            <a:pPr lvl="1"/>
            <a:r>
              <a:rPr lang="fr-CA" dirty="0" smtClean="0"/>
              <a:t>Utilisation des données ouvertes de Tourisme Québec (15 pts)</a:t>
            </a:r>
          </a:p>
          <a:p>
            <a:pPr lvl="1"/>
            <a:r>
              <a:rPr lang="fr-CA" dirty="0" smtClean="0"/>
              <a:t>Ergonomie et accessibilité (15 pts)</a:t>
            </a:r>
          </a:p>
          <a:p>
            <a:pPr lvl="1"/>
            <a:r>
              <a:rPr lang="fr-CA" dirty="0" smtClean="0"/>
              <a:t>Sécurité et vie privée (10 pts)</a:t>
            </a:r>
          </a:p>
          <a:p>
            <a:pPr lvl="1"/>
            <a:r>
              <a:rPr lang="fr-CA" dirty="0" smtClean="0"/>
              <a:t>Niveau d’avancement (10 pts)</a:t>
            </a:r>
          </a:p>
          <a:p>
            <a:pPr lvl="1"/>
            <a:endParaRPr lang="fr-CA" dirty="0" smtClean="0"/>
          </a:p>
          <a:p>
            <a:pPr marL="0" indent="0">
              <a:buNone/>
            </a:pPr>
            <a:r>
              <a:rPr lang="fr-CA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Critères généraux (50 pts)</a:t>
            </a:r>
          </a:p>
          <a:p>
            <a:pPr lvl="1"/>
            <a:r>
              <a:rPr lang="en-GB" dirty="0" smtClean="0"/>
              <a:t>Vision </a:t>
            </a:r>
            <a:r>
              <a:rPr lang="en-GB" dirty="0" err="1" smtClean="0"/>
              <a:t>innovante</a:t>
            </a:r>
            <a:r>
              <a:rPr lang="en-GB" dirty="0" smtClean="0"/>
              <a:t> (</a:t>
            </a:r>
            <a:r>
              <a:rPr lang="fr-CA" dirty="0" smtClean="0"/>
              <a:t>15 pts)</a:t>
            </a:r>
            <a:endParaRPr lang="fr-CA" dirty="0" smtClean="0"/>
          </a:p>
          <a:p>
            <a:pPr lvl="1"/>
            <a:r>
              <a:rPr lang="en-GB" dirty="0" err="1" smtClean="0"/>
              <a:t>Multilangue</a:t>
            </a:r>
            <a:r>
              <a:rPr lang="en-GB" dirty="0" smtClean="0"/>
              <a:t> </a:t>
            </a:r>
            <a:r>
              <a:rPr lang="en-GB" dirty="0" smtClean="0"/>
              <a:t>(</a:t>
            </a:r>
            <a:r>
              <a:rPr lang="fr-CA" dirty="0" smtClean="0"/>
              <a:t>5 pts)</a:t>
            </a:r>
            <a:endParaRPr lang="fr-CA" dirty="0" smtClean="0"/>
          </a:p>
          <a:p>
            <a:pPr lvl="1"/>
            <a:r>
              <a:rPr lang="en-GB" dirty="0" err="1" smtClean="0"/>
              <a:t>Utilité</a:t>
            </a:r>
            <a:r>
              <a:rPr lang="en-GB" dirty="0" smtClean="0"/>
              <a:t> pour les </a:t>
            </a:r>
            <a:r>
              <a:rPr lang="en-GB" dirty="0" err="1" smtClean="0"/>
              <a:t>citoyens</a:t>
            </a:r>
            <a:r>
              <a:rPr lang="en-GB" dirty="0" smtClean="0"/>
              <a:t> </a:t>
            </a:r>
            <a:r>
              <a:rPr lang="en-GB" dirty="0" smtClean="0"/>
              <a:t>(</a:t>
            </a:r>
            <a:r>
              <a:rPr lang="fr-CA" dirty="0" smtClean="0"/>
              <a:t>15 pts)</a:t>
            </a:r>
            <a:endParaRPr lang="fr-CA" dirty="0" smtClean="0"/>
          </a:p>
          <a:p>
            <a:pPr lvl="1"/>
            <a:r>
              <a:rPr lang="en-GB" dirty="0" err="1" smtClean="0"/>
              <a:t>Facteurs</a:t>
            </a:r>
            <a:r>
              <a:rPr lang="en-GB" dirty="0" smtClean="0"/>
              <a:t> </a:t>
            </a:r>
            <a:r>
              <a:rPr lang="en-GB" dirty="0" err="1" smtClean="0"/>
              <a:t>économiques</a:t>
            </a:r>
            <a:r>
              <a:rPr lang="en-GB" dirty="0" smtClean="0"/>
              <a:t> </a:t>
            </a:r>
            <a:r>
              <a:rPr lang="en-GB" dirty="0" smtClean="0"/>
              <a:t>(</a:t>
            </a:r>
            <a:r>
              <a:rPr lang="fr-CA" dirty="0" smtClean="0"/>
              <a:t>15 pts)</a:t>
            </a:r>
          </a:p>
          <a:p>
            <a:pPr lvl="1"/>
            <a:endParaRPr lang="fr-CA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53" y="6302212"/>
            <a:ext cx="1153236" cy="25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\\quesfsfw015\utilisateurs19$\ID067644\Mes Documents\Downloads\VDQ_pms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89" y="5626769"/>
            <a:ext cx="802356" cy="51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Ville de Sherbrook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3" t="11462" r="27695" b="51314"/>
          <a:stretch>
            <a:fillRect/>
          </a:stretch>
        </p:blipFill>
        <p:spPr bwMode="auto">
          <a:xfrm>
            <a:off x="7687261" y="6232041"/>
            <a:ext cx="919567" cy="36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"/>
          <a:stretch>
            <a:fillRect/>
          </a:stretch>
        </p:blipFill>
        <p:spPr bwMode="auto">
          <a:xfrm>
            <a:off x="6395813" y="5635898"/>
            <a:ext cx="670031" cy="40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751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174</Words>
  <Application>Microsoft Office PowerPoint</Application>
  <PresentationFormat>Affichage à l'écran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Stationnements libres et ouverts Évaluation par le jury</vt:lpstr>
      <vt:lpstr>Tournoi hackathon – Volet provincial Application sur les évènements et idées de sorties </vt:lpstr>
    </vt:vector>
  </TitlesOfParts>
  <Company>Ville de Québec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Savard, Dominic (TIT-SG)</dc:creator>
  <cp:lastModifiedBy>Savard, Dominic (TIT-SG)</cp:lastModifiedBy>
  <cp:revision>46</cp:revision>
  <cp:lastPrinted>2014-03-21T21:42:53Z</cp:lastPrinted>
  <dcterms:created xsi:type="dcterms:W3CDTF">2014-03-21T17:01:56Z</dcterms:created>
  <dcterms:modified xsi:type="dcterms:W3CDTF">2014-03-21T21:43:15Z</dcterms:modified>
</cp:coreProperties>
</file>