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i-FI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232" y="-30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5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1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0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70714"/>
              </p:ext>
            </p:extLst>
          </p:nvPr>
        </p:nvGraphicFramePr>
        <p:xfrm>
          <a:off x="534989" y="1260475"/>
          <a:ext cx="11861904" cy="791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08"/>
                <a:gridCol w="9649296"/>
              </a:tblGrid>
              <a:tr h="1376352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Headline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0474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Short</a:t>
                      </a:r>
                      <a:r>
                        <a:rPr lang="en-US" sz="2000" b="0" i="0" baseline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 summary of the design context</a:t>
                      </a:r>
                      <a:endParaRPr lang="en-US" sz="2000" b="0" i="0" noProof="0" dirty="0" smtClean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02574"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Business and customer goals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0474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Goals and responsibilities for </a:t>
                      </a:r>
                      <a:r>
                        <a:rPr lang="en-US" sz="2000" b="0" i="1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Learn</a:t>
                      </a: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 and </a:t>
                      </a:r>
                      <a:r>
                        <a:rPr lang="en-US" sz="2000" b="0" i="1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Explore phases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37499">
                <a:tc>
                  <a:txBody>
                    <a:bodyPr/>
                    <a:lstStyle/>
                    <a:p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Target customers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37499">
                <a:tc>
                  <a:txBody>
                    <a:bodyPr/>
                    <a:lstStyle/>
                    <a:p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Key Performance Indicators (KPI)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128010" marR="128010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tsikko 1"/>
          <p:cNvSpPr txBox="1">
            <a:spLocks/>
          </p:cNvSpPr>
          <p:nvPr/>
        </p:nvSpPr>
        <p:spPr>
          <a:xfrm>
            <a:off x="534988" y="0"/>
            <a:ext cx="9618662" cy="126047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ctr" defTabSz="64008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i="1" dirty="0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Design </a:t>
            </a:r>
            <a:r>
              <a:rPr lang="fi-FI" sz="4000" i="1" dirty="0" err="1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Brief</a:t>
            </a:r>
            <a:endParaRPr lang="fi-FI" sz="4000" i="1" dirty="0">
              <a:solidFill>
                <a:srgbClr val="D31959"/>
              </a:solidFill>
              <a:latin typeface="Merriweather Sans Light" charset="0"/>
              <a:cs typeface="Merriweather Sans Light" charset="0"/>
            </a:endParaRPr>
          </a:p>
        </p:txBody>
      </p:sp>
      <p:grpSp>
        <p:nvGrpSpPr>
          <p:cNvPr id="21" name="Ryhmitä 20"/>
          <p:cNvGrpSpPr/>
          <p:nvPr/>
        </p:nvGrpSpPr>
        <p:grpSpPr>
          <a:xfrm>
            <a:off x="43057" y="3652906"/>
            <a:ext cx="250629" cy="5811362"/>
            <a:chOff x="43057" y="3652906"/>
            <a:chExt cx="250629" cy="5811362"/>
          </a:xfrm>
        </p:grpSpPr>
        <p:sp>
          <p:nvSpPr>
            <p:cNvPr id="7" name="Otsikko 1"/>
            <p:cNvSpPr txBox="1">
              <a:spLocks/>
            </p:cNvSpPr>
            <p:nvPr/>
          </p:nvSpPr>
          <p:spPr bwMode="auto">
            <a:xfrm rot="16200000">
              <a:off x="-2676511" y="6372474"/>
              <a:ext cx="5689766" cy="25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9551" tIns="49775" rIns="99551" bIns="49775"/>
            <a:lstStyle>
              <a:lvl1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 kern="120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defRPr>
              </a:lvl1pPr>
              <a:lvl2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2pPr>
              <a:lvl3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3pPr>
              <a:lvl4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4pPr>
              <a:lvl5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5pPr>
              <a:lvl6pPr marL="497754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6pPr>
              <a:lvl7pPr marL="995507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7pPr>
              <a:lvl8pPr marL="1493261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8pPr>
              <a:lvl9pPr marL="1991015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D31959"/>
                </a:buClr>
                <a:buSzPct val="200000"/>
                <a:defRPr/>
              </a:pP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FORGE Service </a:t>
              </a:r>
              <a:r>
                <a:rPr lang="fi-FI" sz="1000" dirty="0" err="1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Lab</a:t>
              </a: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 – Service Design Toolkit</a:t>
              </a:r>
              <a:endParaRPr lang="fi-FI" sz="1000" i="1" dirty="0">
                <a:solidFill>
                  <a:schemeClr val="bg1">
                    <a:lumMod val="85000"/>
                  </a:schemeClr>
                </a:solidFill>
                <a:latin typeface="Merriweather Sans Light"/>
                <a:ea typeface="Merriweather Sans Light"/>
                <a:cs typeface="Merriweather Sans Light"/>
              </a:endParaRPr>
            </a:p>
          </p:txBody>
        </p:sp>
        <p:pic>
          <p:nvPicPr>
            <p:cNvPr id="20" name="Kuva 19" descr="Untitled-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189" y="928426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6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</Words>
  <Application>Microsoft Macintosh PowerPoint</Application>
  <PresentationFormat>A3-paperi (297 x 420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Wille</dc:creator>
  <cp:lastModifiedBy>Wille</cp:lastModifiedBy>
  <cp:revision>6</cp:revision>
  <dcterms:created xsi:type="dcterms:W3CDTF">2014-12-08T08:34:26Z</dcterms:created>
  <dcterms:modified xsi:type="dcterms:W3CDTF">2014-12-17T11:30:12Z</dcterms:modified>
</cp:coreProperties>
</file>