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fi-FI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0" y="-81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3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47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6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3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49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352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1891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1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4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316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36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i-FI" smtClean="0"/>
              <a:t>Muokkaa perustyylejä naps.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DF87-1EA2-5C44-B6B2-F146792F8543}" type="datetimeFigureOut">
              <a:rPr lang="fi-FI" smtClean="0"/>
              <a:t>17/12/14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2CF6-D61A-F845-AD20-8033687814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0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1"/>
          <p:cNvSpPr txBox="1">
            <a:spLocks/>
          </p:cNvSpPr>
          <p:nvPr/>
        </p:nvSpPr>
        <p:spPr>
          <a:xfrm>
            <a:off x="534988" y="0"/>
            <a:ext cx="9618662" cy="126047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>
            <a:lvl1pPr algn="ctr" defTabSz="640080" rtl="0" eaLnBrk="1" latinLnBrk="0" hangingPunct="1">
              <a:spcBef>
                <a:spcPct val="0"/>
              </a:spcBef>
              <a:buNone/>
              <a:defRPr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000" i="1" dirty="0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Proto </a:t>
            </a:r>
            <a:r>
              <a:rPr lang="fi-FI" sz="4000" i="1" dirty="0" err="1" smtClean="0">
                <a:solidFill>
                  <a:srgbClr val="D31959"/>
                </a:solidFill>
                <a:latin typeface="Merriweather Sans Light" charset="0"/>
                <a:cs typeface="Merriweather Sans Light" charset="0"/>
              </a:rPr>
              <a:t>Personas</a:t>
            </a:r>
            <a:endParaRPr lang="fi-FI" sz="4000" i="1" dirty="0">
              <a:solidFill>
                <a:srgbClr val="D31959"/>
              </a:solidFill>
              <a:latin typeface="Merriweather Sans Light" charset="0"/>
              <a:cs typeface="Merriweather Sans Light" charset="0"/>
            </a:endParaRPr>
          </a:p>
        </p:txBody>
      </p:sp>
      <p:graphicFrame>
        <p:nvGraphicFramePr>
          <p:cNvPr id="6" name="Taulukk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6723"/>
              </p:ext>
            </p:extLst>
          </p:nvPr>
        </p:nvGraphicFramePr>
        <p:xfrm>
          <a:off x="1614118" y="1260475"/>
          <a:ext cx="10257576" cy="770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788"/>
                <a:gridCol w="5128788"/>
              </a:tblGrid>
              <a:tr h="3850305">
                <a:tc>
                  <a:txBody>
                    <a:bodyPr/>
                    <a:lstStyle/>
                    <a:p>
                      <a:endParaRPr lang="fi-FI" sz="2900" dirty="0"/>
                    </a:p>
                  </a:txBody>
                  <a:tcPr marL="131629" marR="131629" marT="65815" marB="6581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sz="2900" dirty="0"/>
                    </a:p>
                  </a:txBody>
                  <a:tcPr marL="131629" marR="131629" marT="65815" marB="6581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0305">
                <a:tc>
                  <a:txBody>
                    <a:bodyPr/>
                    <a:lstStyle/>
                    <a:p>
                      <a:endParaRPr lang="fi-FI" sz="2900" dirty="0"/>
                    </a:p>
                  </a:txBody>
                  <a:tcPr marL="131629" marR="131629" marT="65815" marB="6581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i-FI" sz="2900" dirty="0"/>
                    </a:p>
                  </a:txBody>
                  <a:tcPr marL="131629" marR="131629" marT="65815" marB="65815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kstiruutu 6"/>
          <p:cNvSpPr txBox="1"/>
          <p:nvPr/>
        </p:nvSpPr>
        <p:spPr>
          <a:xfrm>
            <a:off x="2272536" y="1390045"/>
            <a:ext cx="3556000" cy="334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Biography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 and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picture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  <a:latin typeface="Merriweather Sans Light"/>
              <a:cs typeface="Merriweather Sans Light"/>
            </a:endParaRPr>
          </a:p>
        </p:txBody>
      </p:sp>
      <p:sp>
        <p:nvSpPr>
          <p:cNvPr id="8" name="Tekstiruutu 7"/>
          <p:cNvSpPr txBox="1"/>
          <p:nvPr/>
        </p:nvSpPr>
        <p:spPr>
          <a:xfrm>
            <a:off x="7727762" y="1390045"/>
            <a:ext cx="3556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i-FI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Behaviours</a:t>
            </a:r>
            <a:r>
              <a:rPr lang="fi-FI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 and </a:t>
            </a:r>
            <a:r>
              <a:rPr lang="fi-FI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beliefs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  <a:latin typeface="Merriweather Sans Light"/>
              <a:cs typeface="Merriweather Sans Light"/>
            </a:endParaRPr>
          </a:p>
        </p:txBody>
      </p:sp>
      <p:sp>
        <p:nvSpPr>
          <p:cNvPr id="9" name="Tekstiruutu 8"/>
          <p:cNvSpPr txBox="1"/>
          <p:nvPr/>
        </p:nvSpPr>
        <p:spPr>
          <a:xfrm>
            <a:off x="2272536" y="5323844"/>
            <a:ext cx="3556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i-FI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Demographics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  <a:latin typeface="Merriweather Sans Light"/>
              <a:cs typeface="Merriweather Sans Light"/>
            </a:endParaRPr>
          </a:p>
        </p:txBody>
      </p:sp>
      <p:sp>
        <p:nvSpPr>
          <p:cNvPr id="10" name="Tekstiruutu 9"/>
          <p:cNvSpPr txBox="1"/>
          <p:nvPr/>
        </p:nvSpPr>
        <p:spPr>
          <a:xfrm>
            <a:off x="7727762" y="5323844"/>
            <a:ext cx="35560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Needs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 &amp;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rriweather Sans Light"/>
                <a:cs typeface="Merriweather Sans Light"/>
              </a:rPr>
              <a:t>Goals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  <a:latin typeface="Merriweather Sans Light"/>
              <a:cs typeface="Merriweather Sans Light"/>
            </a:endParaRPr>
          </a:p>
        </p:txBody>
      </p:sp>
      <p:grpSp>
        <p:nvGrpSpPr>
          <p:cNvPr id="11" name="Ryhmitä 10"/>
          <p:cNvGrpSpPr/>
          <p:nvPr/>
        </p:nvGrpSpPr>
        <p:grpSpPr>
          <a:xfrm>
            <a:off x="43057" y="3652906"/>
            <a:ext cx="250629" cy="5811362"/>
            <a:chOff x="43057" y="3652906"/>
            <a:chExt cx="250629" cy="5811362"/>
          </a:xfrm>
        </p:grpSpPr>
        <p:sp>
          <p:nvSpPr>
            <p:cNvPr id="12" name="Otsikko 1"/>
            <p:cNvSpPr txBox="1">
              <a:spLocks/>
            </p:cNvSpPr>
            <p:nvPr/>
          </p:nvSpPr>
          <p:spPr bwMode="auto">
            <a:xfrm rot="16200000">
              <a:off x="-2676511" y="6372474"/>
              <a:ext cx="5689766" cy="250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lIns="99551" tIns="49775" rIns="99551" bIns="49775"/>
            <a:lstStyle>
              <a:lvl1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 kern="1200">
                  <a:solidFill>
                    <a:schemeClr val="tx1"/>
                  </a:solidFill>
                  <a:latin typeface="Helvetica Light"/>
                  <a:ea typeface="ＭＳ Ｐゴシック" charset="0"/>
                  <a:cs typeface="Helvetica Light"/>
                </a:defRPr>
              </a:lvl1pPr>
              <a:lvl2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2pPr>
              <a:lvl3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3pPr>
              <a:lvl4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4pPr>
              <a:lvl5pPr algn="ctr" defTabSz="497754" rtl="0" eaLnBrk="0" fontAlgn="base" hangingPunct="0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Helvetica Light" charset="0"/>
                  <a:ea typeface="ＭＳ Ｐゴシック" charset="0"/>
                  <a:cs typeface="Helvetica Light" charset="0"/>
                </a:defRPr>
              </a:lvl5pPr>
              <a:lvl6pPr marL="497754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6pPr>
              <a:lvl7pPr marL="995507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7pPr>
              <a:lvl8pPr marL="1493261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8pPr>
              <a:lvl9pPr marL="1991015" algn="ctr" defTabSz="497754" rtl="0" fontAlgn="base">
                <a:spcBef>
                  <a:spcPct val="0"/>
                </a:spcBef>
                <a:spcAft>
                  <a:spcPct val="0"/>
                </a:spcAft>
                <a:defRPr sz="4800">
                  <a:solidFill>
                    <a:schemeClr val="tx1"/>
                  </a:solidFill>
                  <a:latin typeface="Gotham Narrow Book" charset="0"/>
                  <a:ea typeface="ＭＳ Ｐゴシック" charset="0"/>
                </a:defRPr>
              </a:lvl9pPr>
            </a:lstStyle>
            <a:p>
              <a:pPr algn="l" eaLnBrk="1" hangingPunct="1">
                <a:buClr>
                  <a:srgbClr val="D31959"/>
                </a:buClr>
                <a:buSzPct val="200000"/>
                <a:defRPr/>
              </a:pP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FORGE Service </a:t>
              </a:r>
              <a:r>
                <a:rPr lang="fi-FI" sz="1000" dirty="0" err="1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Lab</a:t>
              </a:r>
              <a:r>
                <a:rPr lang="fi-FI" sz="1000" dirty="0" smtClean="0">
                  <a:solidFill>
                    <a:schemeClr val="bg1">
                      <a:lumMod val="85000"/>
                    </a:schemeClr>
                  </a:solidFill>
                  <a:latin typeface="Merriweather Sans Light"/>
                  <a:ea typeface="Merriweather Sans Light"/>
                  <a:cs typeface="Merriweather Sans Light"/>
                </a:rPr>
                <a:t> – Service Design Toolkit</a:t>
              </a:r>
              <a:endParaRPr lang="fi-FI" sz="1000" i="1" dirty="0">
                <a:solidFill>
                  <a:schemeClr val="bg1">
                    <a:lumMod val="85000"/>
                  </a:schemeClr>
                </a:solidFill>
                <a:latin typeface="Merriweather Sans Light"/>
                <a:ea typeface="Merriweather Sans Light"/>
                <a:cs typeface="Merriweather Sans Light"/>
              </a:endParaRPr>
            </a:p>
          </p:txBody>
        </p:sp>
        <p:pic>
          <p:nvPicPr>
            <p:cNvPr id="13" name="Kuva 12" descr="Untitled-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189" y="9284268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96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Macintosh PowerPoint</Application>
  <PresentationFormat>A3-paperi (297 x 420 mm)</PresentationFormat>
  <Paragraphs>6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Wille</dc:creator>
  <cp:lastModifiedBy>Wille</cp:lastModifiedBy>
  <cp:revision>4</cp:revision>
  <dcterms:created xsi:type="dcterms:W3CDTF">2014-12-08T08:34:26Z</dcterms:created>
  <dcterms:modified xsi:type="dcterms:W3CDTF">2014-12-17T11:31:18Z</dcterms:modified>
</cp:coreProperties>
</file>