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176CB6"/>
    <a:srgbClr val="176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0" y="-77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13941"/>
              </p:ext>
            </p:extLst>
          </p:nvPr>
        </p:nvGraphicFramePr>
        <p:xfrm>
          <a:off x="939034" y="1510330"/>
          <a:ext cx="11386313" cy="754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085"/>
                <a:gridCol w="1459538"/>
                <a:gridCol w="1459538"/>
                <a:gridCol w="1459538"/>
                <a:gridCol w="1459538"/>
                <a:gridCol w="1459538"/>
                <a:gridCol w="1459538"/>
              </a:tblGrid>
              <a:tr h="1493806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Physical evidence</a:t>
                      </a:r>
                    </a:p>
                    <a:p>
                      <a:endParaRPr lang="en-US" sz="1800" b="0" i="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3806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Customer actions</a:t>
                      </a:r>
                    </a:p>
                    <a:p>
                      <a:endParaRPr lang="en-US" sz="1800" b="0" i="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3806"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Employee actions</a:t>
                      </a:r>
                    </a:p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-visible</a:t>
                      </a: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66367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Employee</a:t>
                      </a:r>
                      <a:r>
                        <a:rPr lang="en-US" sz="1800" b="0" i="0" baseline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 actions</a:t>
                      </a:r>
                    </a:p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baseline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-invisible</a:t>
                      </a:r>
                      <a:endParaRPr lang="en-US" sz="1800" b="0" i="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erriweather Sans Light"/>
                        <a:cs typeface="Merriweather Sans Light"/>
                      </a:endParaRPr>
                    </a:p>
                    <a:p>
                      <a:endParaRPr lang="en-US" sz="1800" b="0" i="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3806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Support</a:t>
                      </a:r>
                      <a:r>
                        <a:rPr lang="en-US" sz="1800" b="0" i="0" baseline="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erriweather Sans Light"/>
                          <a:cs typeface="Merriweather Sans Light"/>
                        </a:rPr>
                        <a:t> processes</a:t>
                      </a:r>
                      <a:endParaRPr lang="en-US" sz="1800" b="0" i="0" noProof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erriweather Sans Light"/>
                        <a:cs typeface="Merriweather Sans Light"/>
                      </a:endParaRPr>
                    </a:p>
                    <a:p>
                      <a:endParaRPr lang="en-US" sz="1800" b="0" i="0" noProof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tsikko 1"/>
          <p:cNvSpPr txBox="1">
            <a:spLocks/>
          </p:cNvSpPr>
          <p:nvPr/>
        </p:nvSpPr>
        <p:spPr>
          <a:xfrm>
            <a:off x="534988" y="0"/>
            <a:ext cx="9618662" cy="126047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smtClean="0">
                <a:solidFill>
                  <a:srgbClr val="176CB6"/>
                </a:solidFill>
                <a:latin typeface="Merriweather Sans Light" charset="0"/>
                <a:cs typeface="Merriweather Sans Light" charset="0"/>
              </a:rPr>
              <a:t>Service </a:t>
            </a:r>
            <a:r>
              <a:rPr lang="fi-FI" sz="4000" i="1" dirty="0" err="1" smtClean="0">
                <a:solidFill>
                  <a:srgbClr val="176CB6"/>
                </a:solidFill>
                <a:latin typeface="Merriweather Sans Light" charset="0"/>
                <a:cs typeface="Merriweather Sans Light" charset="0"/>
              </a:rPr>
              <a:t>Blueprint</a:t>
            </a:r>
            <a:endParaRPr lang="fi-FI" sz="4000" i="1" dirty="0">
              <a:solidFill>
                <a:srgbClr val="176CB6"/>
              </a:solidFill>
              <a:latin typeface="Merriweather Sans Light" charset="0"/>
              <a:cs typeface="Merriweather Sans Light" charset="0"/>
            </a:endParaRPr>
          </a:p>
        </p:txBody>
      </p:sp>
      <p:sp>
        <p:nvSpPr>
          <p:cNvPr id="6" name="Tekstiruutu 5"/>
          <p:cNvSpPr txBox="1"/>
          <p:nvPr/>
        </p:nvSpPr>
        <p:spPr>
          <a:xfrm rot="16200000">
            <a:off x="-1215670" y="3564017"/>
            <a:ext cx="3230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erriweather Sans Light"/>
                <a:cs typeface="Merriweather Sans Light"/>
              </a:rPr>
              <a:t>FRONTSTAGE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sp>
        <p:nvSpPr>
          <p:cNvPr id="7" name="Tekstiruutu 6"/>
          <p:cNvSpPr txBox="1"/>
          <p:nvPr/>
        </p:nvSpPr>
        <p:spPr>
          <a:xfrm rot="16200000">
            <a:off x="-602226" y="7339039"/>
            <a:ext cx="212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erriweather Sans Light"/>
                <a:cs typeface="Merriweather Sans Light"/>
              </a:rPr>
              <a:t>BACKSTAGE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sp>
        <p:nvSpPr>
          <p:cNvPr id="8" name="Shape 257"/>
          <p:cNvSpPr/>
          <p:nvPr/>
        </p:nvSpPr>
        <p:spPr>
          <a:xfrm flipV="1">
            <a:off x="642935" y="1578041"/>
            <a:ext cx="296100" cy="4363507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schemeClr val="bg1">
                  <a:lumMod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sp>
        <p:nvSpPr>
          <p:cNvPr id="9" name="Shape 257"/>
          <p:cNvSpPr/>
          <p:nvPr/>
        </p:nvSpPr>
        <p:spPr>
          <a:xfrm flipV="1">
            <a:off x="642935" y="5941549"/>
            <a:ext cx="296100" cy="311037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800">
              <a:solidFill>
                <a:schemeClr val="bg1">
                  <a:lumMod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grpSp>
        <p:nvGrpSpPr>
          <p:cNvPr id="14" name="Ryhmitä 13"/>
          <p:cNvGrpSpPr/>
          <p:nvPr/>
        </p:nvGrpSpPr>
        <p:grpSpPr>
          <a:xfrm>
            <a:off x="43057" y="3652906"/>
            <a:ext cx="250629" cy="5811362"/>
            <a:chOff x="43057" y="3652906"/>
            <a:chExt cx="250629" cy="5811362"/>
          </a:xfrm>
        </p:grpSpPr>
        <p:sp>
          <p:nvSpPr>
            <p:cNvPr id="15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16" name="Kuva 15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Macintosh PowerPoint</Application>
  <PresentationFormat>A3-paperi (297 x 420 mm)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Wille</dc:creator>
  <cp:lastModifiedBy>Wille</cp:lastModifiedBy>
  <cp:revision>6</cp:revision>
  <dcterms:created xsi:type="dcterms:W3CDTF">2014-12-08T08:34:26Z</dcterms:created>
  <dcterms:modified xsi:type="dcterms:W3CDTF">2014-12-17T11:33:06Z</dcterms:modified>
</cp:coreProperties>
</file>