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00" y="-10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11950"/>
              </p:ext>
            </p:extLst>
          </p:nvPr>
        </p:nvGraphicFramePr>
        <p:xfrm>
          <a:off x="401241" y="1680633"/>
          <a:ext cx="8896429" cy="1055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94"/>
                <a:gridCol w="7447835"/>
              </a:tblGrid>
              <a:tr h="1835136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WHO?</a:t>
                      </a:r>
                    </a:p>
                    <a:p>
                      <a:endParaRPr lang="en-US" sz="2400" b="0" i="0" noProof="0" dirty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40632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WHAT?</a:t>
                      </a:r>
                    </a:p>
                    <a:p>
                      <a:endParaRPr lang="en-US" sz="2400" b="0" i="0" noProof="0" dirty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6765"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WHEN?</a:t>
                      </a:r>
                    </a:p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noProof="0" smtClean="0">
                        <a:latin typeface="Merriweather Sans Light"/>
                        <a:cs typeface="Merriweather Sans Light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40632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WHERE?</a:t>
                      </a:r>
                    </a:p>
                    <a:p>
                      <a:endParaRPr lang="en-US" sz="2400" b="0" i="0" noProof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9999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WHY?</a:t>
                      </a:r>
                    </a:p>
                    <a:p>
                      <a:endParaRPr lang="en-US" sz="2400" b="0" i="0" noProof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9999">
                <a:tc>
                  <a:txBody>
                    <a:bodyPr/>
                    <a:lstStyle/>
                    <a:p>
                      <a:r>
                        <a:rPr lang="en-US" sz="2400" b="0" i="0" noProof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HOW?</a:t>
                      </a:r>
                      <a:endParaRPr lang="en-US" sz="2400" b="0" i="0" noProof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tsikko 1"/>
          <p:cNvSpPr txBox="1">
            <a:spLocks/>
          </p:cNvSpPr>
          <p:nvPr/>
        </p:nvSpPr>
        <p:spPr>
          <a:xfrm>
            <a:off x="401241" y="1"/>
            <a:ext cx="7213997" cy="168063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WWWWW&amp;H</a:t>
            </a:r>
            <a:endParaRPr lang="fi-FI" sz="4000" i="1" dirty="0">
              <a:solidFill>
                <a:srgbClr val="D31959"/>
              </a:solidFill>
              <a:latin typeface="Merriweather Sans Light" charset="0"/>
              <a:cs typeface="Merriweather Sans Light" charset="0"/>
            </a:endParaRPr>
          </a:p>
        </p:txBody>
      </p:sp>
      <p:grpSp>
        <p:nvGrpSpPr>
          <p:cNvPr id="6" name="Ryhmitä 5"/>
          <p:cNvGrpSpPr/>
          <p:nvPr/>
        </p:nvGrpSpPr>
        <p:grpSpPr>
          <a:xfrm>
            <a:off x="43057" y="6815866"/>
            <a:ext cx="250629" cy="5811362"/>
            <a:chOff x="43057" y="3652906"/>
            <a:chExt cx="250629" cy="5811362"/>
          </a:xfrm>
        </p:grpSpPr>
        <p:sp>
          <p:nvSpPr>
            <p:cNvPr id="7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8" name="Kuva 7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Macintosh PowerPoint</Application>
  <PresentationFormat>A3-paperi (297 x 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subject/>
  <dc:creator/>
  <cp:keywords/>
  <dc:description/>
  <cp:lastModifiedBy>Wille</cp:lastModifiedBy>
  <cp:revision>4</cp:revision>
  <dcterms:created xsi:type="dcterms:W3CDTF">2014-12-08T08:34:26Z</dcterms:created>
  <dcterms:modified xsi:type="dcterms:W3CDTF">2014-12-17T11:33:52Z</dcterms:modified>
  <cp:category/>
</cp:coreProperties>
</file>