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9" r:id="rId10"/>
    <p:sldId id="265" r:id="rId11"/>
    <p:sldId id="260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通用报表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文件下载</a:t>
            </a:r>
            <a:r>
              <a:rPr lang="zh-CN" altLang="en-US" dirty="0" smtClean="0"/>
              <a:t>短应用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Abk</a:t>
            </a:r>
            <a:endParaRPr lang="en-US" altLang="zh-CN" dirty="0" smtClean="0"/>
          </a:p>
          <a:p>
            <a:r>
              <a:rPr lang="zh-CN" altLang="en-US" dirty="0" smtClean="0"/>
              <a:t>通过预</a:t>
            </a:r>
            <a:r>
              <a:rPr lang="zh-CN" altLang="en-US" dirty="0"/>
              <a:t>定</a:t>
            </a:r>
            <a:r>
              <a:rPr lang="zh-CN" altLang="en-US" dirty="0" smtClean="0"/>
              <a:t>义模板，支持其它的短应用调用并生成文件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zh-CN" altLang="en-US" dirty="0" smtClean="0"/>
              <a:t>支持实时和异步生成和下载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2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生成并缓存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811043"/>
            <a:ext cx="10926191" cy="460751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 smtClean="0"/>
              <a:t>入参</a:t>
            </a:r>
            <a:endParaRPr lang="en-US" altLang="zh-CN" sz="1100" dirty="0" smtClean="0"/>
          </a:p>
          <a:p>
            <a:r>
              <a:rPr lang="en-US" altLang="zh-CN" sz="1100" dirty="0"/>
              <a:t>JSON {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groupSubdomain</a:t>
            </a:r>
            <a:r>
              <a:rPr lang="en-US" altLang="zh-CN" sz="1100" dirty="0"/>
              <a:t>: “”,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groupSAPrefix</a:t>
            </a:r>
            <a:r>
              <a:rPr lang="en-US" altLang="zh-CN" sz="1100" dirty="0"/>
              <a:t>: “”,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templateId</a:t>
            </a:r>
            <a:r>
              <a:rPr lang="en-US" altLang="zh-CN" sz="1100" dirty="0"/>
              <a:t>: “</a:t>
            </a:r>
            <a:r>
              <a:rPr lang="en-US" altLang="zh-CN" sz="1100" dirty="0" err="1"/>
              <a:t>templateId</a:t>
            </a:r>
            <a:r>
              <a:rPr lang="en-US" altLang="zh-CN" sz="1100" dirty="0"/>
              <a:t>”,</a:t>
            </a:r>
          </a:p>
          <a:p>
            <a:r>
              <a:rPr lang="en-US" altLang="zh-CN" sz="1100" dirty="0"/>
              <a:t>  data: {…}</a:t>
            </a:r>
          </a:p>
          <a:p>
            <a:r>
              <a:rPr lang="en-US" altLang="zh-CN" sz="1100" dirty="0"/>
              <a:t>}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出参</a:t>
            </a:r>
            <a:endParaRPr lang="en-US" altLang="zh-CN" sz="1100" dirty="0" smtClean="0"/>
          </a:p>
          <a:p>
            <a:r>
              <a:rPr lang="en-US" altLang="zh-CN" sz="1100" dirty="0" smtClean="0"/>
              <a:t>JSON {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instanceId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instanceId</a:t>
            </a:r>
            <a:r>
              <a:rPr lang="en-US" altLang="zh-CN" sz="1100" dirty="0" smtClean="0"/>
              <a:t>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instanceURI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instanceURI</a:t>
            </a:r>
            <a:r>
              <a:rPr lang="en-US" altLang="zh-CN" sz="1100" dirty="0" smtClean="0"/>
              <a:t>”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41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zh-CN" altLang="en-US" dirty="0" smtClean="0"/>
              <a:t>查询</a:t>
            </a:r>
            <a:r>
              <a:rPr lang="zh-CN" altLang="en-US" dirty="0"/>
              <a:t>缓存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811043"/>
            <a:ext cx="10926191" cy="460751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 smtClean="0"/>
              <a:t>入参</a:t>
            </a:r>
            <a:endParaRPr lang="en-US" altLang="zh-CN" sz="1100" dirty="0" smtClean="0"/>
          </a:p>
          <a:p>
            <a:r>
              <a:rPr lang="en-US" altLang="zh-CN" sz="1100" dirty="0" smtClean="0"/>
              <a:t>JSON 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groupSubdomain</a:t>
            </a:r>
            <a:r>
              <a:rPr lang="en-US" altLang="zh-CN" sz="1100" dirty="0"/>
              <a:t>: “”,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groupSAPrefix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“”,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templateId</a:t>
            </a:r>
            <a:r>
              <a:rPr lang="en-US" altLang="zh-CN" sz="1100" dirty="0" smtClean="0"/>
              <a:t>: “</a:t>
            </a:r>
            <a:r>
              <a:rPr lang="en-US" altLang="zh-CN" sz="1100" dirty="0" err="1"/>
              <a:t>templateId</a:t>
            </a:r>
            <a:r>
              <a:rPr lang="en-US" altLang="zh-CN" sz="1100" dirty="0" smtClean="0"/>
              <a:t>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data: {…}</a:t>
            </a:r>
          </a:p>
          <a:p>
            <a:r>
              <a:rPr lang="en-US" altLang="zh-CN" sz="1100" dirty="0" smtClean="0"/>
              <a:t>}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出参</a:t>
            </a:r>
            <a:endParaRPr lang="en-US" altLang="zh-CN" sz="1100" dirty="0" smtClean="0"/>
          </a:p>
          <a:p>
            <a:r>
              <a:rPr lang="en-US" altLang="zh-CN" sz="1100" dirty="0" smtClean="0"/>
              <a:t>JSON {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instanceId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instanceId</a:t>
            </a:r>
            <a:r>
              <a:rPr lang="en-US" altLang="zh-CN" sz="1100" dirty="0" smtClean="0"/>
              <a:t>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instanceURI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instanceURI</a:t>
            </a:r>
            <a:r>
              <a:rPr lang="en-US" altLang="zh-CN" sz="1100" dirty="0" smtClean="0"/>
              <a:t>”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116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zh-CN" altLang="en-US" dirty="0" smtClean="0"/>
              <a:t>查询</a:t>
            </a:r>
            <a:r>
              <a:rPr lang="zh-CN" altLang="en-US" dirty="0"/>
              <a:t>生成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811043"/>
            <a:ext cx="10926191" cy="460751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 smtClean="0"/>
              <a:t>入参</a:t>
            </a:r>
            <a:endParaRPr lang="en-US" altLang="zh-CN" sz="1100" dirty="0" smtClean="0"/>
          </a:p>
          <a:p>
            <a:r>
              <a:rPr lang="en-US" altLang="zh-CN" sz="1100" dirty="0" smtClean="0"/>
              <a:t>JSON {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/>
              <a:t>groupSubdomain</a:t>
            </a:r>
            <a:r>
              <a:rPr lang="en-US" altLang="zh-CN" sz="1100" dirty="0"/>
              <a:t>: “”,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groupSAPrefix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“”,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templateId</a:t>
            </a:r>
            <a:r>
              <a:rPr lang="en-US" altLang="zh-CN" sz="1100" dirty="0" smtClean="0"/>
              <a:t>: “</a:t>
            </a:r>
            <a:r>
              <a:rPr lang="en-US" altLang="zh-CN" sz="1100" dirty="0" err="1"/>
              <a:t>templateId</a:t>
            </a:r>
            <a:r>
              <a:rPr lang="en-US" altLang="zh-CN" sz="1100" dirty="0" smtClean="0"/>
              <a:t>”,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/>
              <a:t>instanceId</a:t>
            </a:r>
            <a:r>
              <a:rPr lang="en-US" altLang="zh-CN" sz="1100" dirty="0"/>
              <a:t>: “</a:t>
            </a:r>
            <a:r>
              <a:rPr lang="en-US" altLang="zh-CN" sz="1100" dirty="0" err="1"/>
              <a:t>instanceId</a:t>
            </a:r>
            <a:r>
              <a:rPr lang="en-US" altLang="zh-CN" sz="1100" dirty="0" smtClean="0"/>
              <a:t>”</a:t>
            </a:r>
          </a:p>
          <a:p>
            <a:r>
              <a:rPr lang="en-US" altLang="zh-CN" sz="1100" dirty="0" smtClean="0"/>
              <a:t>}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出参</a:t>
            </a:r>
            <a:endParaRPr lang="en-US" altLang="zh-CN" sz="1100" dirty="0" smtClean="0"/>
          </a:p>
          <a:p>
            <a:r>
              <a:rPr lang="en-US" altLang="zh-CN" sz="1100" dirty="0" smtClean="0"/>
              <a:t>JSON {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instanceId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instanceId</a:t>
            </a:r>
            <a:r>
              <a:rPr lang="en-US" altLang="zh-CN" sz="1100" dirty="0" smtClean="0"/>
              <a:t>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instanceStatus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instanceStatus</a:t>
            </a:r>
            <a:r>
              <a:rPr lang="en-US" altLang="zh-CN" sz="1100" dirty="0" smtClean="0"/>
              <a:t>”,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instanceURI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instanceURI</a:t>
            </a:r>
            <a:r>
              <a:rPr lang="en-US" altLang="zh-CN" sz="1100" dirty="0" smtClean="0"/>
              <a:t>”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750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zh-CN" altLang="en-US" dirty="0" smtClean="0"/>
              <a:t>合并下载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811043"/>
            <a:ext cx="10926191" cy="460751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 smtClean="0"/>
              <a:t>入参</a:t>
            </a:r>
            <a:endParaRPr lang="en-US" altLang="zh-CN" sz="1100" dirty="0" smtClean="0"/>
          </a:p>
          <a:p>
            <a:r>
              <a:rPr lang="en-US" altLang="zh-CN" sz="1100" dirty="0" smtClean="0"/>
              <a:t>JSON {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/>
              <a:t>groupSubdomain</a:t>
            </a:r>
            <a:r>
              <a:rPr lang="en-US" altLang="zh-CN" sz="1100" dirty="0"/>
              <a:t>: “”,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groupSAPrefix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“”,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instanceIds</a:t>
            </a:r>
            <a:r>
              <a:rPr lang="en-US" altLang="zh-CN" sz="1100" dirty="0" smtClean="0"/>
              <a:t>: [“”, “”, …]</a:t>
            </a:r>
            <a:endParaRPr lang="en-US" altLang="zh-CN" sz="1100" dirty="0" smtClean="0"/>
          </a:p>
          <a:p>
            <a:r>
              <a:rPr lang="en-US" altLang="zh-CN" sz="1100" dirty="0" smtClean="0"/>
              <a:t>}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出参</a:t>
            </a:r>
            <a:endParaRPr lang="en-US" altLang="zh-CN" sz="1100" dirty="0" smtClean="0"/>
          </a:p>
          <a:p>
            <a:r>
              <a:rPr lang="en-US" altLang="zh-CN" sz="1100" dirty="0"/>
              <a:t>Content-type: application/vnd.ms-excel, application/x-</a:t>
            </a:r>
            <a:r>
              <a:rPr lang="en-US" altLang="zh-CN" sz="1100" dirty="0" err="1"/>
              <a:t>xls</a:t>
            </a:r>
            <a:r>
              <a:rPr lang="en-US" altLang="zh-CN" sz="1100" dirty="0"/>
              <a:t>, application/</a:t>
            </a:r>
            <a:r>
              <a:rPr lang="en-US" altLang="zh-CN" sz="1100" dirty="0" err="1"/>
              <a:t>msword</a:t>
            </a:r>
            <a:r>
              <a:rPr lang="en-US" altLang="zh-CN" sz="1100" dirty="0"/>
              <a:t>, application/pdf</a:t>
            </a:r>
            <a:endParaRPr lang="zh-CN" altLang="en-US" sz="1100" dirty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892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811043"/>
            <a:ext cx="10926191" cy="460751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 smtClean="0"/>
              <a:t>入参</a:t>
            </a:r>
            <a:endParaRPr lang="en-US" altLang="zh-CN" sz="1100" dirty="0" smtClean="0"/>
          </a:p>
          <a:p>
            <a:r>
              <a:rPr lang="en-US" altLang="zh-CN" sz="1100" dirty="0" smtClean="0"/>
              <a:t>JSON 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err="1"/>
              <a:t>groupSubdomain</a:t>
            </a:r>
            <a:r>
              <a:rPr lang="en-US" altLang="zh-CN" sz="1100" dirty="0"/>
              <a:t>: “”,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groupSAPrefix</a:t>
            </a:r>
            <a:r>
              <a:rPr lang="en-US" altLang="zh-CN" sz="1100" dirty="0"/>
              <a:t>: “”,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templateId</a:t>
            </a:r>
            <a:r>
              <a:rPr lang="en-US" altLang="zh-CN" sz="1100" dirty="0" smtClean="0"/>
              <a:t>: “</a:t>
            </a:r>
            <a:r>
              <a:rPr lang="en-US" altLang="zh-CN" sz="1100" dirty="0" err="1"/>
              <a:t>templateId</a:t>
            </a:r>
            <a:r>
              <a:rPr lang="en-US" altLang="zh-CN" sz="1100" dirty="0" smtClean="0"/>
              <a:t>”,</a:t>
            </a:r>
          </a:p>
          <a:p>
            <a:r>
              <a:rPr lang="en-US" altLang="zh-CN" sz="1100" dirty="0" smtClean="0"/>
              <a:t>  </a:t>
            </a:r>
            <a:r>
              <a:rPr lang="en-US" altLang="zh-CN" sz="1100" dirty="0" err="1"/>
              <a:t>instanceId</a:t>
            </a:r>
            <a:r>
              <a:rPr lang="en-US" altLang="zh-CN" sz="1100" dirty="0"/>
              <a:t>: “</a:t>
            </a:r>
            <a:r>
              <a:rPr lang="en-US" altLang="zh-CN" sz="1100" dirty="0" err="1"/>
              <a:t>instanceId</a:t>
            </a:r>
            <a:r>
              <a:rPr lang="en-US" altLang="zh-CN" sz="1100" dirty="0" smtClean="0"/>
              <a:t>”</a:t>
            </a:r>
          </a:p>
          <a:p>
            <a:r>
              <a:rPr lang="en-US" altLang="zh-CN" sz="1100" dirty="0" smtClean="0"/>
              <a:t>}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出参</a:t>
            </a:r>
            <a:endParaRPr lang="en-US" altLang="zh-CN" sz="1100" dirty="0" smtClean="0"/>
          </a:p>
          <a:p>
            <a:r>
              <a:rPr lang="en-US" altLang="zh-CN" sz="1100" dirty="0"/>
              <a:t>Content-type: application/vnd.ms-excel, application/x-</a:t>
            </a:r>
            <a:r>
              <a:rPr lang="en-US" altLang="zh-CN" sz="1100" dirty="0" err="1"/>
              <a:t>xls</a:t>
            </a:r>
            <a:r>
              <a:rPr lang="en-US" altLang="zh-CN" sz="1100" dirty="0"/>
              <a:t>, application/</a:t>
            </a:r>
            <a:r>
              <a:rPr lang="en-US" altLang="zh-CN" sz="1100" dirty="0" err="1"/>
              <a:t>msword</a:t>
            </a:r>
            <a:r>
              <a:rPr lang="en-US" altLang="zh-CN" sz="1100" dirty="0"/>
              <a:t>, application/pdf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075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 </a:t>
            </a:r>
            <a:r>
              <a:rPr lang="zh-CN" altLang="en-US" dirty="0" smtClean="0"/>
              <a:t>设计问答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 smtClean="0"/>
              <a:t>GUI </a:t>
            </a:r>
            <a:r>
              <a:rPr lang="zh-CN" altLang="en-US" dirty="0" smtClean="0"/>
              <a:t>管理模板中模板分类是否可以修改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不可以修改，该分类名称由创建此模板的短应用在向</a:t>
            </a:r>
            <a:r>
              <a:rPr lang="en-US" altLang="zh-CN" dirty="0" smtClean="0"/>
              <a:t>ABK</a:t>
            </a:r>
            <a:r>
              <a:rPr lang="zh-CN" altLang="en-US" dirty="0" smtClean="0"/>
              <a:t>初始化模板时创建</a:t>
            </a:r>
            <a:endParaRPr lang="en-US" altLang="zh-CN" dirty="0" smtClean="0"/>
          </a:p>
          <a:p>
            <a:r>
              <a:rPr lang="en-US" altLang="zh-CN" dirty="0" smtClean="0"/>
              <a:t>GUI </a:t>
            </a:r>
            <a:r>
              <a:rPr lang="zh-CN" altLang="en-US" dirty="0" smtClean="0"/>
              <a:t>管理模板中的模板是否可以通过画面添加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可以，只能由</a:t>
            </a:r>
            <a:r>
              <a:rPr lang="zh-CN" altLang="en-US" dirty="0"/>
              <a:t>创建此模板的短</a:t>
            </a:r>
            <a:r>
              <a:rPr lang="zh-CN" altLang="en-US" dirty="0" smtClean="0"/>
              <a:t>应用在向</a:t>
            </a:r>
            <a:r>
              <a:rPr lang="en-US" altLang="zh-CN" dirty="0"/>
              <a:t>ABK</a:t>
            </a:r>
            <a:r>
              <a:rPr lang="zh-CN" altLang="en-US" dirty="0"/>
              <a:t>初始化模板时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22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 使用场景 </a:t>
            </a:r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10540" y="2601157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其它短应用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56948" y="26011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51721" y="2601157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ABK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3"/>
            <a:endCxn id="13" idx="1"/>
          </p:cNvCxnSpPr>
          <p:nvPr/>
        </p:nvCxnSpPr>
        <p:spPr>
          <a:xfrm>
            <a:off x="4010540" y="2961157"/>
            <a:ext cx="254118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65816" y="295182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报表</a:t>
            </a:r>
            <a:r>
              <a:rPr lang="en-US" altLang="zh-CN" dirty="0" smtClean="0"/>
              <a:t>/</a:t>
            </a:r>
            <a:r>
              <a:rPr lang="zh-CN" altLang="en-US" dirty="0"/>
              <a:t>文件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801" y="1916713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以外的短应用需要提供报表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文件生成并下载功能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85801" y="359315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最终用户查看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更新模板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210540" y="4358935"/>
            <a:ext cx="1800000" cy="72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551721" y="4358935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ABK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9" idx="6"/>
            <a:endCxn id="21" idx="1"/>
          </p:cNvCxnSpPr>
          <p:nvPr/>
        </p:nvCxnSpPr>
        <p:spPr>
          <a:xfrm>
            <a:off x="4010540" y="4718935"/>
            <a:ext cx="254118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51721" y="435893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451416" y="470960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报表</a:t>
            </a:r>
            <a:r>
              <a:rPr lang="en-US" altLang="zh-CN" dirty="0" smtClean="0"/>
              <a:t>/</a:t>
            </a:r>
            <a:r>
              <a:rPr lang="zh-CN" altLang="en-US" dirty="0"/>
              <a:t>文件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4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ABK</a:t>
            </a:r>
            <a:r>
              <a:rPr lang="zh-CN" altLang="en-US" dirty="0"/>
              <a:t> 使用场景 </a:t>
            </a:r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1" y="1773233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最终用户通过</a:t>
            </a:r>
            <a:r>
              <a:rPr lang="en-US" altLang="zh-CN" dirty="0" smtClean="0"/>
              <a:t>ABK</a:t>
            </a:r>
            <a:r>
              <a:rPr lang="zh-CN" altLang="en-US" dirty="0" smtClean="0"/>
              <a:t>以外的短应用生成并下载报表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85801" y="2539010"/>
            <a:ext cx="1800000" cy="72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131947" y="2539010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ABK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6"/>
            <a:endCxn id="10" idx="1"/>
          </p:cNvCxnSpPr>
          <p:nvPr/>
        </p:nvCxnSpPr>
        <p:spPr>
          <a:xfrm>
            <a:off x="2485801" y="2899010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93339" y="2550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下载请求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08874" y="2539010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其它短应用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3"/>
            <a:endCxn id="6" idx="1"/>
          </p:cNvCxnSpPr>
          <p:nvPr/>
        </p:nvCxnSpPr>
        <p:spPr>
          <a:xfrm>
            <a:off x="6208874" y="2899010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474867" y="2539010"/>
            <a:ext cx="139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生成并下载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6" idx="2"/>
            <a:endCxn id="10" idx="3"/>
          </p:cNvCxnSpPr>
          <p:nvPr/>
        </p:nvCxnSpPr>
        <p:spPr>
          <a:xfrm rot="5400000" flipH="1">
            <a:off x="7440411" y="1667474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5" idx="6"/>
          </p:cNvCxnSpPr>
          <p:nvPr/>
        </p:nvCxnSpPr>
        <p:spPr>
          <a:xfrm rot="5400000" flipH="1">
            <a:off x="3717338" y="1667474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808781" y="3556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001335" y="3556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85802" y="4015455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最终用户通过</a:t>
            </a:r>
            <a:r>
              <a:rPr lang="en-US" altLang="zh-CN" dirty="0" smtClean="0"/>
              <a:t>ABK</a:t>
            </a:r>
            <a:r>
              <a:rPr lang="zh-CN" altLang="en-US" dirty="0" smtClean="0"/>
              <a:t>以外的短应用生成报表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685802" y="4781232"/>
            <a:ext cx="1800000" cy="72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8131948" y="4781232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ABK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2" idx="6"/>
            <a:endCxn id="36" idx="1"/>
          </p:cNvCxnSpPr>
          <p:nvPr/>
        </p:nvCxnSpPr>
        <p:spPr>
          <a:xfrm>
            <a:off x="2485802" y="5141232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893340" y="4792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生成请求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408875" y="4781232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其它短应用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6" idx="3"/>
            <a:endCxn id="33" idx="1"/>
          </p:cNvCxnSpPr>
          <p:nvPr/>
        </p:nvCxnSpPr>
        <p:spPr>
          <a:xfrm>
            <a:off x="6208875" y="5141232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74867" y="47930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生成并缓存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33" idx="2"/>
            <a:endCxn id="36" idx="3"/>
          </p:cNvCxnSpPr>
          <p:nvPr/>
        </p:nvCxnSpPr>
        <p:spPr>
          <a:xfrm rot="5400000" flipH="1">
            <a:off x="7440412" y="3909696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6" idx="2"/>
            <a:endCxn id="32" idx="6"/>
          </p:cNvCxnSpPr>
          <p:nvPr/>
        </p:nvCxnSpPr>
        <p:spPr>
          <a:xfrm rot="5400000" flipH="1">
            <a:off x="3717339" y="3909696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808782" y="57990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001336" y="57990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7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ABK</a:t>
            </a:r>
            <a:r>
              <a:rPr lang="zh-CN" altLang="en-US" dirty="0"/>
              <a:t> 使用场景 </a:t>
            </a:r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1" y="1773233"/>
            <a:ext cx="642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最终用户通过</a:t>
            </a:r>
            <a:r>
              <a:rPr lang="en-US" altLang="zh-CN" dirty="0" smtClean="0"/>
              <a:t>ABK</a:t>
            </a:r>
            <a:r>
              <a:rPr lang="zh-CN" altLang="en-US" dirty="0" smtClean="0"/>
              <a:t>以外的短应用查看报表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文件生成状态并下载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85801" y="2539010"/>
            <a:ext cx="1800000" cy="72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131947" y="2539010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ABK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6"/>
            <a:endCxn id="9" idx="1"/>
          </p:cNvCxnSpPr>
          <p:nvPr/>
        </p:nvCxnSpPr>
        <p:spPr>
          <a:xfrm>
            <a:off x="2485801" y="2899010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93339" y="2550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查询请求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408874" y="2539010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其它短应用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9" idx="3"/>
            <a:endCxn id="6" idx="1"/>
          </p:cNvCxnSpPr>
          <p:nvPr/>
        </p:nvCxnSpPr>
        <p:spPr>
          <a:xfrm>
            <a:off x="6208874" y="2899010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616412" y="2547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查询请求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6" idx="2"/>
            <a:endCxn id="9" idx="3"/>
          </p:cNvCxnSpPr>
          <p:nvPr/>
        </p:nvCxnSpPr>
        <p:spPr>
          <a:xfrm rot="5400000" flipH="1">
            <a:off x="7440411" y="1667474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9" idx="2"/>
            <a:endCxn id="5" idx="6"/>
          </p:cNvCxnSpPr>
          <p:nvPr/>
        </p:nvCxnSpPr>
        <p:spPr>
          <a:xfrm rot="5400000" flipH="1">
            <a:off x="3717338" y="1667474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08781" y="3556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01335" y="3556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5801" y="4298268"/>
            <a:ext cx="1800000" cy="72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131947" y="4298268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ABK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6"/>
            <a:endCxn id="20" idx="1"/>
          </p:cNvCxnSpPr>
          <p:nvPr/>
        </p:nvCxnSpPr>
        <p:spPr>
          <a:xfrm>
            <a:off x="2485801" y="4658268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93339" y="430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下载请求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408874" y="4298268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其它短应用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3"/>
            <a:endCxn id="17" idx="1"/>
          </p:cNvCxnSpPr>
          <p:nvPr/>
        </p:nvCxnSpPr>
        <p:spPr>
          <a:xfrm>
            <a:off x="6208874" y="4658268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616412" y="4306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下载请求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7" idx="2"/>
            <a:endCxn id="20" idx="3"/>
          </p:cNvCxnSpPr>
          <p:nvPr/>
        </p:nvCxnSpPr>
        <p:spPr>
          <a:xfrm rot="5400000" flipH="1">
            <a:off x="7440411" y="3426732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0" idx="2"/>
            <a:endCxn id="16" idx="6"/>
          </p:cNvCxnSpPr>
          <p:nvPr/>
        </p:nvCxnSpPr>
        <p:spPr>
          <a:xfrm rot="5400000" flipH="1">
            <a:off x="3717338" y="3426732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808781" y="5316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001335" y="5316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3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ABK</a:t>
            </a:r>
            <a:r>
              <a:rPr lang="zh-CN" altLang="en-US" dirty="0"/>
              <a:t> 使用场景 </a:t>
            </a:r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5801" y="1773233"/>
            <a:ext cx="68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最终用户通过</a:t>
            </a:r>
            <a:r>
              <a:rPr lang="en-US" altLang="zh-CN" dirty="0" smtClean="0"/>
              <a:t>ABK</a:t>
            </a:r>
            <a:r>
              <a:rPr lang="zh-CN" altLang="en-US" dirty="0" smtClean="0"/>
              <a:t>以外的短应用合并多个已生成的报表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文件并下载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85801" y="2539010"/>
            <a:ext cx="1800000" cy="72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131947" y="2539010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ABK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6"/>
            <a:endCxn id="21" idx="1"/>
          </p:cNvCxnSpPr>
          <p:nvPr/>
        </p:nvCxnSpPr>
        <p:spPr>
          <a:xfrm>
            <a:off x="2485801" y="2899010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93339" y="253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下载请求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408874" y="2539010"/>
            <a:ext cx="1800000" cy="72000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其它短应用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3"/>
            <a:endCxn id="18" idx="1"/>
          </p:cNvCxnSpPr>
          <p:nvPr/>
        </p:nvCxnSpPr>
        <p:spPr>
          <a:xfrm>
            <a:off x="6208874" y="2899010"/>
            <a:ext cx="192307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359450" y="2534344"/>
            <a:ext cx="16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合并下载请求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18" idx="2"/>
            <a:endCxn id="21" idx="3"/>
          </p:cNvCxnSpPr>
          <p:nvPr/>
        </p:nvCxnSpPr>
        <p:spPr>
          <a:xfrm rot="5400000" flipH="1">
            <a:off x="7440411" y="1667474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1" idx="2"/>
            <a:endCxn id="17" idx="6"/>
          </p:cNvCxnSpPr>
          <p:nvPr/>
        </p:nvCxnSpPr>
        <p:spPr>
          <a:xfrm rot="5400000" flipH="1">
            <a:off x="3717338" y="1667474"/>
            <a:ext cx="360000" cy="2823073"/>
          </a:xfrm>
          <a:prstGeom prst="bentConnector4">
            <a:avLst>
              <a:gd name="adj1" fmla="val -63500"/>
              <a:gd name="adj2" fmla="val 6594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808781" y="3556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01335" y="3556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47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用户接口 </a:t>
            </a:r>
            <a:r>
              <a:rPr lang="en-US" altLang="zh-CN" dirty="0" smtClean="0"/>
              <a:t>ABK UI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5801" y="2065867"/>
            <a:ext cx="5395403" cy="390880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252100" y="2065866"/>
            <a:ext cx="5395403" cy="390880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4501" y="2618913"/>
            <a:ext cx="1731146" cy="452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管理报表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文件模板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400800" y="2618913"/>
            <a:ext cx="1731146" cy="452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生成并下载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8302842" y="2618912"/>
            <a:ext cx="1731146" cy="452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生成并缓存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400800" y="3375321"/>
            <a:ext cx="1731146" cy="452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查询缓存</a:t>
            </a:r>
            <a:r>
              <a:rPr lang="zh-CN" altLang="en-US" sz="1400" dirty="0" smtClean="0"/>
              <a:t>记录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8302842" y="3380928"/>
            <a:ext cx="1731146" cy="452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查询生成结果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400800" y="4131729"/>
            <a:ext cx="1731146" cy="452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合并</a:t>
            </a:r>
            <a:r>
              <a:rPr lang="zh-CN" altLang="en-US" sz="1400" dirty="0" smtClean="0"/>
              <a:t>下载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8302842" y="4131729"/>
            <a:ext cx="1731146" cy="452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下载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400800" y="4888137"/>
            <a:ext cx="1731146" cy="452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初始化模板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0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 </a:t>
            </a:r>
            <a:r>
              <a:rPr lang="zh-CN" altLang="en-US" dirty="0" smtClean="0"/>
              <a:t>管理模板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1" y="1828801"/>
            <a:ext cx="10872925" cy="462526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89103" y="2610037"/>
            <a:ext cx="72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8161" y="348037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报销月报模板</a:t>
            </a:r>
            <a:endParaRPr lang="zh-CN" altLang="en-US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7697" y="21780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财务</a:t>
            </a:r>
            <a:endParaRPr lang="zh-CN" altLang="en-US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12405" y="2610037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41463" y="348037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库存月报模板</a:t>
            </a:r>
            <a:endParaRPr lang="zh-CN" altLang="en-US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89103" y="4362403"/>
            <a:ext cx="720000" cy="72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8161" y="5232745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项目进度模板</a:t>
            </a:r>
            <a:endParaRPr lang="zh-CN" altLang="en-US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37697" y="39303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项目</a:t>
            </a:r>
            <a:endParaRPr lang="zh-CN" altLang="en-US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7697" y="568767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11371" y="2700561"/>
            <a:ext cx="550415" cy="239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下载</a:t>
            </a:r>
            <a:endParaRPr lang="zh-CN" altLang="en-US" sz="800" dirty="0"/>
          </a:p>
        </p:txBody>
      </p:sp>
      <p:sp>
        <p:nvSpPr>
          <p:cNvPr id="18" name="圆角矩形 17"/>
          <p:cNvSpPr/>
          <p:nvPr/>
        </p:nvSpPr>
        <p:spPr>
          <a:xfrm>
            <a:off x="3311370" y="3020487"/>
            <a:ext cx="550415" cy="239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更新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134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zh-CN" altLang="en-US" dirty="0" smtClean="0"/>
              <a:t>初始化模板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811043"/>
            <a:ext cx="10926191" cy="460751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 smtClean="0"/>
              <a:t>入参</a:t>
            </a:r>
            <a:endParaRPr lang="en-US" altLang="zh-CN" sz="1100" dirty="0" smtClean="0"/>
          </a:p>
          <a:p>
            <a:r>
              <a:rPr lang="en-US" altLang="zh-CN" sz="1100" dirty="0" smtClean="0"/>
              <a:t>JSON </a:t>
            </a:r>
            <a:r>
              <a:rPr lang="en-US" altLang="zh-CN" sz="1100" dirty="0" smtClean="0"/>
              <a:t>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saPrefix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saPrefix</a:t>
            </a:r>
            <a:r>
              <a:rPr lang="en-US" altLang="zh-CN" sz="1100" dirty="0" smtClean="0"/>
              <a:t>”,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templateClassName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templateClassName</a:t>
            </a:r>
            <a:r>
              <a:rPr lang="en-US" altLang="zh-CN" sz="1100" dirty="0" smtClean="0"/>
              <a:t>”,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templateId</a:t>
            </a:r>
            <a:r>
              <a:rPr lang="en-US" altLang="zh-CN" sz="1100" dirty="0" smtClean="0"/>
              <a:t>: “</a:t>
            </a:r>
            <a:r>
              <a:rPr lang="en-US" altLang="zh-CN" sz="1100" dirty="0" err="1"/>
              <a:t>templateId</a:t>
            </a:r>
            <a:r>
              <a:rPr lang="en-US" altLang="zh-CN" sz="1100" dirty="0" smtClean="0"/>
              <a:t>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templateName</a:t>
            </a:r>
            <a:r>
              <a:rPr lang="en-US" altLang="zh-CN" sz="1100" dirty="0" smtClean="0"/>
              <a:t>: “</a:t>
            </a:r>
            <a:r>
              <a:rPr lang="en-US" altLang="zh-CN" sz="1100" dirty="0" err="1" smtClean="0"/>
              <a:t>templateName</a:t>
            </a:r>
            <a:r>
              <a:rPr lang="en-US" altLang="zh-CN" sz="1100" dirty="0" smtClean="0"/>
              <a:t>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templateGenerator</a:t>
            </a:r>
            <a:r>
              <a:rPr lang="en-US" altLang="zh-CN" sz="1100" dirty="0"/>
              <a:t>: “</a:t>
            </a:r>
            <a:r>
              <a:rPr lang="en-US" altLang="zh-CN" sz="1100" dirty="0" err="1"/>
              <a:t>templateGenerator</a:t>
            </a:r>
            <a:r>
              <a:rPr lang="en-US" altLang="zh-CN" sz="1100" dirty="0"/>
              <a:t>”,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templateFile</a:t>
            </a:r>
            <a:r>
              <a:rPr lang="en-US" altLang="zh-CN" sz="1100" dirty="0" smtClean="0"/>
              <a:t>: …</a:t>
            </a:r>
            <a:endParaRPr lang="en-US" altLang="zh-CN" sz="1100" dirty="0" smtClean="0"/>
          </a:p>
          <a:p>
            <a:r>
              <a:rPr lang="en-US" altLang="zh-CN" sz="1100" dirty="0" smtClean="0"/>
              <a:t>}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出参</a:t>
            </a:r>
            <a:endParaRPr lang="en-US" altLang="zh-CN" sz="1100" dirty="0" smtClean="0"/>
          </a:p>
          <a:p>
            <a:r>
              <a:rPr lang="en-US" altLang="zh-CN" sz="1100" dirty="0" smtClean="0"/>
              <a:t>JSON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{</a:t>
            </a:r>
          </a:p>
          <a:p>
            <a:r>
              <a:rPr lang="en-US" altLang="zh-CN" sz="1100" dirty="0" smtClean="0"/>
              <a:t>  code: “”,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data: “”,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message: “”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218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生成并下载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811043"/>
            <a:ext cx="10926191" cy="460751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 smtClean="0"/>
              <a:t>入参</a:t>
            </a:r>
            <a:endParaRPr lang="en-US" altLang="zh-CN" sz="1100" dirty="0" smtClean="0"/>
          </a:p>
          <a:p>
            <a:r>
              <a:rPr lang="en-US" altLang="zh-CN" sz="1100" dirty="0" smtClean="0"/>
              <a:t>JSON </a:t>
            </a:r>
            <a:r>
              <a:rPr lang="en-US" altLang="zh-CN" sz="1100" dirty="0" smtClean="0"/>
              <a:t>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groupSubdomain</a:t>
            </a:r>
            <a:r>
              <a:rPr lang="en-US" altLang="zh-CN" sz="1100" dirty="0" smtClean="0"/>
              <a:t>: “”,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groupSAPrefix</a:t>
            </a:r>
            <a:r>
              <a:rPr lang="en-US" altLang="zh-CN" sz="1100" dirty="0" smtClean="0"/>
              <a:t>: “”,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templateId</a:t>
            </a:r>
            <a:r>
              <a:rPr lang="en-US" altLang="zh-CN" sz="1100" dirty="0" smtClean="0"/>
              <a:t>: “</a:t>
            </a:r>
            <a:r>
              <a:rPr lang="en-US" altLang="zh-CN" sz="1100" dirty="0" err="1"/>
              <a:t>templateId</a:t>
            </a:r>
            <a:r>
              <a:rPr lang="en-US" altLang="zh-CN" sz="1100" dirty="0" smtClean="0"/>
              <a:t>”,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data: {…}</a:t>
            </a:r>
          </a:p>
          <a:p>
            <a:r>
              <a:rPr lang="en-US" altLang="zh-CN" sz="1100" dirty="0" smtClean="0"/>
              <a:t>}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出参</a:t>
            </a:r>
            <a:endParaRPr lang="en-US" altLang="zh-CN" sz="1100" dirty="0" smtClean="0"/>
          </a:p>
          <a:p>
            <a:r>
              <a:rPr lang="en-US" altLang="zh-CN" sz="1100" dirty="0" smtClean="0"/>
              <a:t>Content-type</a:t>
            </a:r>
            <a:r>
              <a:rPr lang="en-US" altLang="zh-CN" sz="1100" dirty="0"/>
              <a:t>: application/vnd.ms-excel, </a:t>
            </a:r>
            <a:r>
              <a:rPr lang="en-US" altLang="zh-CN" sz="1100" dirty="0" smtClean="0"/>
              <a:t>application/x-</a:t>
            </a:r>
            <a:r>
              <a:rPr lang="en-US" altLang="zh-CN" sz="1100" dirty="0" err="1" smtClean="0"/>
              <a:t>xls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application/</a:t>
            </a:r>
            <a:r>
              <a:rPr lang="en-US" altLang="zh-CN" sz="1100" dirty="0" err="1" smtClean="0"/>
              <a:t>msword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application/pdf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64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lnDef>
      <a:spPr>
        <a:ln w="28575">
          <a:solidFill>
            <a:schemeClr val="tx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394</TotalTime>
  <Words>630</Words>
  <Application>Microsoft Office PowerPoint</Application>
  <PresentationFormat>宽屏</PresentationFormat>
  <Paragraphs>178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天体</vt:lpstr>
      <vt:lpstr>通用报表/文件下载短应用</vt:lpstr>
      <vt:lpstr>ABK 使用场景 scenario</vt:lpstr>
      <vt:lpstr>ABK 使用场景 scenario</vt:lpstr>
      <vt:lpstr>ABK 使用场景 scenario</vt:lpstr>
      <vt:lpstr>ABK 使用场景 scenario</vt:lpstr>
      <vt:lpstr>用户接口 ABK UI</vt:lpstr>
      <vt:lpstr>ABK GUI 管理模板</vt:lpstr>
      <vt:lpstr>ABK API 初始化模板</vt:lpstr>
      <vt:lpstr>ABK API 生成并下载</vt:lpstr>
      <vt:lpstr>ABK API 生成并缓存</vt:lpstr>
      <vt:lpstr>ABK API 查询缓存记录</vt:lpstr>
      <vt:lpstr>ABK API 查询生成结果</vt:lpstr>
      <vt:lpstr>ABK API 合并下载</vt:lpstr>
      <vt:lpstr>ABK API 下载</vt:lpstr>
      <vt:lpstr>ABK 设计问答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通用下载短应用</dc:title>
  <dc:creator>xiaoji</dc:creator>
  <cp:lastModifiedBy>xiaoji</cp:lastModifiedBy>
  <cp:revision>77</cp:revision>
  <dcterms:created xsi:type="dcterms:W3CDTF">2018-11-02T08:10:37Z</dcterms:created>
  <dcterms:modified xsi:type="dcterms:W3CDTF">2018-11-03T07:17:38Z</dcterms:modified>
</cp:coreProperties>
</file>