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481" r:id="rId5"/>
    <p:sldId id="368" r:id="rId6"/>
    <p:sldId id="304" r:id="rId7"/>
    <p:sldId id="469" r:id="rId8"/>
    <p:sldId id="500" r:id="rId9"/>
    <p:sldId id="501" r:id="rId10"/>
    <p:sldId id="502" r:id="rId11"/>
    <p:sldId id="514" r:id="rId12"/>
    <p:sldId id="512" r:id="rId13"/>
    <p:sldId id="513" r:id="rId14"/>
    <p:sldId id="464" r:id="rId15"/>
    <p:sldId id="372" r:id="rId16"/>
    <p:sldId id="422" r:id="rId17"/>
    <p:sldId id="465" r:id="rId18"/>
    <p:sldId id="396" r:id="rId19"/>
    <p:sldId id="480" r:id="rId20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F69F1E"/>
    <a:srgbClr val="0099A9"/>
    <a:srgbClr val="005DA2"/>
    <a:srgbClr val="EA6103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660"/>
  </p:normalViewPr>
  <p:slideViewPr>
    <p:cSldViewPr>
      <p:cViewPr>
        <p:scale>
          <a:sx n="75" d="100"/>
          <a:sy n="75" d="100"/>
        </p:scale>
        <p:origin x="-1344" y="-696"/>
      </p:cViewPr>
      <p:guideLst>
        <p:guide orient="horz" pos="2177"/>
        <p:guide pos="397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94" y="908260"/>
            <a:ext cx="10595830" cy="63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194" y="1600571"/>
            <a:ext cx="10595830" cy="4527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hdphoto" Target="../media/hdphoto1.wdp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/>
          <p:cNvSpPr/>
          <p:nvPr/>
        </p:nvSpPr>
        <p:spPr>
          <a:xfrm>
            <a:off x="2421482" y="1168542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162268" y="1168542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5916856" y="1168542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673627" y="1168542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2583952" y="1311581"/>
            <a:ext cx="1806925" cy="1800729"/>
            <a:chOff x="3768359" y="1725446"/>
            <a:chExt cx="1930605" cy="1930605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310734" y="1311581"/>
            <a:ext cx="1806925" cy="1800729"/>
            <a:chOff x="3768359" y="1725446"/>
            <a:chExt cx="1930605" cy="1930605"/>
          </a:xfrm>
        </p:grpSpPr>
        <p:sp>
          <p:nvSpPr>
            <p:cNvPr id="1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059267" y="1311581"/>
            <a:ext cx="1806925" cy="1800729"/>
            <a:chOff x="3768359" y="1725446"/>
            <a:chExt cx="1930605" cy="1930605"/>
          </a:xfrm>
        </p:grpSpPr>
        <p:sp>
          <p:nvSpPr>
            <p:cNvPr id="1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7800281" y="1311581"/>
            <a:ext cx="1806925" cy="1800729"/>
            <a:chOff x="3768359" y="1725446"/>
            <a:chExt cx="1930605" cy="1930605"/>
          </a:xfrm>
        </p:grpSpPr>
        <p:sp>
          <p:nvSpPr>
            <p:cNvPr id="14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2865533" y="1521468"/>
            <a:ext cx="1233170" cy="142303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zh-CN" altLang="en-US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endParaRPr lang="zh-CN" altLang="en-US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583038" y="1521468"/>
            <a:ext cx="1233170" cy="142303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zh-CN" altLang="en-US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endParaRPr lang="zh-CN" altLang="en-US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64052" y="1521468"/>
            <a:ext cx="1233170" cy="142303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zh-CN" altLang="en-US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05589" y="1478862"/>
            <a:ext cx="1233170" cy="142303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zh-CN" altLang="en-US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en-US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989846" y="2144439"/>
            <a:ext cx="431636" cy="4301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567640" y="1952220"/>
            <a:ext cx="302034" cy="30099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111234" y="1255401"/>
            <a:ext cx="216448" cy="21570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930365" y="1197546"/>
            <a:ext cx="308857" cy="307798"/>
            <a:chOff x="3768359" y="1725446"/>
            <a:chExt cx="1930605" cy="193060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908250" y="2948141"/>
            <a:ext cx="266543" cy="265629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222998" y="2925738"/>
            <a:ext cx="274210" cy="273270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717128" y="1094174"/>
            <a:ext cx="270006" cy="269080"/>
            <a:chOff x="3768359" y="1725446"/>
            <a:chExt cx="1930605" cy="1930605"/>
          </a:xfrm>
        </p:grpSpPr>
        <p:sp>
          <p:nvSpPr>
            <p:cNvPr id="1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7823398" y="3017601"/>
            <a:ext cx="238564" cy="237746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9656300" y="2067768"/>
            <a:ext cx="431636" cy="4301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0185717" y="1886048"/>
            <a:ext cx="302034" cy="30099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0631286" y="2145366"/>
            <a:ext cx="216448" cy="21570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126654" y="2104863"/>
            <a:ext cx="216448" cy="21570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2659541" y="3755846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26323" y="3744921"/>
            <a:ext cx="6738118" cy="68961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系统运维：周志波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445659" y="3717826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2246806" y="3851879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786061" y="4922031"/>
            <a:ext cx="4107101" cy="7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sz="4000" b="1" dirty="0">
                <a:solidFill>
                  <a:srgbClr val="006C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环球易购</a:t>
            </a:r>
            <a:endParaRPr lang="zh-CN" altLang="en-US" sz="4000" b="1" dirty="0">
              <a:solidFill>
                <a:srgbClr val="00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47" grpId="0" bldLvl="0" animBg="1"/>
      <p:bldP spid="148" grpId="0" bldLvl="0" animBg="1"/>
      <p:bldP spid="149" grpId="0" bldLvl="0" animBg="1"/>
      <p:bldP spid="150" grpId="0" bldLvl="0" animBg="1"/>
      <p:bldP spid="187" grpId="0" animBg="1"/>
      <p:bldP spid="188" grpId="0"/>
      <p:bldP spid="193" grpId="0" bldLvl="0" animBg="1"/>
      <p:bldP spid="2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645" y="189230"/>
            <a:ext cx="127000" cy="1076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2535" y="605155"/>
            <a:ext cx="2844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操作系统安装维护过程中的改进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1556385"/>
            <a:ext cx="5537835" cy="1230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文件静默安装操作系统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编写修改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的脚本，较少服务器安装后的手工操作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自定义加密密码，去代替之前的明文密码存储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dell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提供的巡检脚本，较少等待时间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400" y="693420"/>
            <a:ext cx="4348480" cy="1292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api_lsp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项目发布脚本，通过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webmin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实现开发自己发布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  <p:grpSp>
        <p:nvGrpSpPr>
          <p:cNvPr id="170" name="组合 13"/>
          <p:cNvGrpSpPr/>
          <p:nvPr/>
        </p:nvGrpSpPr>
        <p:grpSpPr bwMode="auto">
          <a:xfrm>
            <a:off x="4513944" y="4223657"/>
            <a:ext cx="7678056" cy="4273436"/>
            <a:chOff x="3034647" y="2252918"/>
            <a:chExt cx="9309757" cy="4555729"/>
          </a:xfrm>
        </p:grpSpPr>
        <p:pic>
          <p:nvPicPr>
            <p:cNvPr id="171" name="图片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3034647" y="2252918"/>
              <a:ext cx="9309757" cy="287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" name="图片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7019931" y="5118099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2"/>
          <p:cNvSpPr txBox="1"/>
          <p:nvPr/>
        </p:nvSpPr>
        <p:spPr>
          <a:xfrm>
            <a:off x="2145733" y="1711404"/>
            <a:ext cx="1494971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1"/>
          <p:cNvCxnSpPr/>
          <p:nvPr/>
        </p:nvCxnSpPr>
        <p:spPr>
          <a:xfrm>
            <a:off x="0" y="3431384"/>
            <a:ext cx="2328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2"/>
          <p:cNvCxnSpPr/>
          <p:nvPr/>
        </p:nvCxnSpPr>
        <p:spPr>
          <a:xfrm>
            <a:off x="2328863" y="3207544"/>
            <a:ext cx="0" cy="23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 3"/>
          <p:cNvSpPr/>
          <p:nvPr/>
        </p:nvSpPr>
        <p:spPr>
          <a:xfrm>
            <a:off x="2326482" y="2316448"/>
            <a:ext cx="597357" cy="903003"/>
          </a:xfrm>
          <a:custGeom>
            <a:avLst/>
            <a:gdLst>
              <a:gd name="connsiteX0" fmla="*/ 0 w 577357"/>
              <a:gd name="connsiteY0" fmla="*/ 902494 h 902494"/>
              <a:gd name="connsiteX1" fmla="*/ 559594 w 577357"/>
              <a:gd name="connsiteY1" fmla="*/ 347663 h 902494"/>
              <a:gd name="connsiteX2" fmla="*/ 383382 w 577357"/>
              <a:gd name="connsiteY2" fmla="*/ 0 h 902494"/>
              <a:gd name="connsiteX0-1" fmla="*/ 0 w 599439"/>
              <a:gd name="connsiteY0-2" fmla="*/ 902546 h 902546"/>
              <a:gd name="connsiteX1-3" fmla="*/ 559594 w 599439"/>
              <a:gd name="connsiteY1-4" fmla="*/ 347715 h 902546"/>
              <a:gd name="connsiteX2-5" fmla="*/ 383382 w 599439"/>
              <a:gd name="connsiteY2-6" fmla="*/ 52 h 902546"/>
              <a:gd name="connsiteX0-7" fmla="*/ 0 w 604706"/>
              <a:gd name="connsiteY0-8" fmla="*/ 902546 h 902546"/>
              <a:gd name="connsiteX1-9" fmla="*/ 559594 w 604706"/>
              <a:gd name="connsiteY1-10" fmla="*/ 347715 h 902546"/>
              <a:gd name="connsiteX2-11" fmla="*/ 383382 w 604706"/>
              <a:gd name="connsiteY2-12" fmla="*/ 52 h 902546"/>
              <a:gd name="connsiteX0-13" fmla="*/ 0 w 614196"/>
              <a:gd name="connsiteY0-14" fmla="*/ 902546 h 902546"/>
              <a:gd name="connsiteX1-15" fmla="*/ 559594 w 614196"/>
              <a:gd name="connsiteY1-16" fmla="*/ 347715 h 902546"/>
              <a:gd name="connsiteX2-17" fmla="*/ 383382 w 614196"/>
              <a:gd name="connsiteY2-18" fmla="*/ 52 h 902546"/>
              <a:gd name="connsiteX0-19" fmla="*/ 0 w 618417"/>
              <a:gd name="connsiteY0-20" fmla="*/ 902544 h 902544"/>
              <a:gd name="connsiteX1-21" fmla="*/ 559594 w 618417"/>
              <a:gd name="connsiteY1-22" fmla="*/ 347713 h 902544"/>
              <a:gd name="connsiteX2-23" fmla="*/ 383382 w 618417"/>
              <a:gd name="connsiteY2-24" fmla="*/ 50 h 902544"/>
              <a:gd name="connsiteX0-25" fmla="*/ 0 w 603653"/>
              <a:gd name="connsiteY0-26" fmla="*/ 902543 h 902543"/>
              <a:gd name="connsiteX1-27" fmla="*/ 559594 w 603653"/>
              <a:gd name="connsiteY1-28" fmla="*/ 347712 h 902543"/>
              <a:gd name="connsiteX2-29" fmla="*/ 383382 w 603653"/>
              <a:gd name="connsiteY2-30" fmla="*/ 49 h 902543"/>
              <a:gd name="connsiteX0-31" fmla="*/ 0 w 607869"/>
              <a:gd name="connsiteY0-32" fmla="*/ 902542 h 902542"/>
              <a:gd name="connsiteX1-33" fmla="*/ 559594 w 607869"/>
              <a:gd name="connsiteY1-34" fmla="*/ 347711 h 902542"/>
              <a:gd name="connsiteX2-35" fmla="*/ 383382 w 607869"/>
              <a:gd name="connsiteY2-36" fmla="*/ 48 h 902542"/>
              <a:gd name="connsiteX0-37" fmla="*/ 0 w 603922"/>
              <a:gd name="connsiteY0-38" fmla="*/ 902501 h 902501"/>
              <a:gd name="connsiteX1-39" fmla="*/ 559594 w 603922"/>
              <a:gd name="connsiteY1-40" fmla="*/ 347670 h 902501"/>
              <a:gd name="connsiteX2-41" fmla="*/ 383382 w 603922"/>
              <a:gd name="connsiteY2-42" fmla="*/ 7 h 902501"/>
              <a:gd name="connsiteX0-43" fmla="*/ 0 w 603922"/>
              <a:gd name="connsiteY0-44" fmla="*/ 902501 h 902501"/>
              <a:gd name="connsiteX1-45" fmla="*/ 559594 w 603922"/>
              <a:gd name="connsiteY1-46" fmla="*/ 347670 h 902501"/>
              <a:gd name="connsiteX2-47" fmla="*/ 383382 w 603922"/>
              <a:gd name="connsiteY2-48" fmla="*/ 7 h 902501"/>
              <a:gd name="connsiteX0-49" fmla="*/ 0 w 602180"/>
              <a:gd name="connsiteY0-50" fmla="*/ 902501 h 902501"/>
              <a:gd name="connsiteX1-51" fmla="*/ 557213 w 602180"/>
              <a:gd name="connsiteY1-52" fmla="*/ 345289 h 902501"/>
              <a:gd name="connsiteX2-53" fmla="*/ 383382 w 602180"/>
              <a:gd name="connsiteY2-54" fmla="*/ 7 h 902501"/>
              <a:gd name="connsiteX0-55" fmla="*/ 0 w 603237"/>
              <a:gd name="connsiteY0-56" fmla="*/ 902501 h 902501"/>
              <a:gd name="connsiteX1-57" fmla="*/ 557213 w 603237"/>
              <a:gd name="connsiteY1-58" fmla="*/ 345289 h 902501"/>
              <a:gd name="connsiteX2-59" fmla="*/ 383382 w 603237"/>
              <a:gd name="connsiteY2-60" fmla="*/ 7 h 902501"/>
              <a:gd name="connsiteX0-61" fmla="*/ 0 w 604296"/>
              <a:gd name="connsiteY0-62" fmla="*/ 902501 h 902501"/>
              <a:gd name="connsiteX1-63" fmla="*/ 557213 w 604296"/>
              <a:gd name="connsiteY1-64" fmla="*/ 345289 h 902501"/>
              <a:gd name="connsiteX2-65" fmla="*/ 383382 w 604296"/>
              <a:gd name="connsiteY2-66" fmla="*/ 7 h 902501"/>
              <a:gd name="connsiteX0-67" fmla="*/ 0 w 604296"/>
              <a:gd name="connsiteY0-68" fmla="*/ 902501 h 902501"/>
              <a:gd name="connsiteX1-69" fmla="*/ 557213 w 604296"/>
              <a:gd name="connsiteY1-70" fmla="*/ 345289 h 902501"/>
              <a:gd name="connsiteX2-71" fmla="*/ 383382 w 604296"/>
              <a:gd name="connsiteY2-72" fmla="*/ 7 h 902501"/>
              <a:gd name="connsiteX0-73" fmla="*/ 0 w 601117"/>
              <a:gd name="connsiteY0-74" fmla="*/ 902501 h 902501"/>
              <a:gd name="connsiteX1-75" fmla="*/ 557213 w 601117"/>
              <a:gd name="connsiteY1-76" fmla="*/ 345289 h 902501"/>
              <a:gd name="connsiteX2-77" fmla="*/ 383382 w 601117"/>
              <a:gd name="connsiteY2-78" fmla="*/ 7 h 902501"/>
              <a:gd name="connsiteX0-79" fmla="*/ 0 w 605406"/>
              <a:gd name="connsiteY0-80" fmla="*/ 903041 h 903041"/>
              <a:gd name="connsiteX1-81" fmla="*/ 557213 w 605406"/>
              <a:gd name="connsiteY1-82" fmla="*/ 345829 h 903041"/>
              <a:gd name="connsiteX2-83" fmla="*/ 383382 w 605406"/>
              <a:gd name="connsiteY2-84" fmla="*/ 547 h 903041"/>
              <a:gd name="connsiteX0-85" fmla="*/ 0 w 603693"/>
              <a:gd name="connsiteY0-86" fmla="*/ 903041 h 903041"/>
              <a:gd name="connsiteX1-87" fmla="*/ 554832 w 603693"/>
              <a:gd name="connsiteY1-88" fmla="*/ 345829 h 903041"/>
              <a:gd name="connsiteX2-89" fmla="*/ 383382 w 603693"/>
              <a:gd name="connsiteY2-90" fmla="*/ 547 h 903041"/>
              <a:gd name="connsiteX0-91" fmla="*/ 0 w 597357"/>
              <a:gd name="connsiteY0-92" fmla="*/ 903003 h 903003"/>
              <a:gd name="connsiteX1-93" fmla="*/ 554832 w 597357"/>
              <a:gd name="connsiteY1-94" fmla="*/ 345791 h 903003"/>
              <a:gd name="connsiteX2-95" fmla="*/ 383382 w 597357"/>
              <a:gd name="connsiteY2-96" fmla="*/ 509 h 9030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97357" h="903003">
                <a:moveTo>
                  <a:pt x="0" y="903003"/>
                </a:moveTo>
                <a:cubicBezTo>
                  <a:pt x="262135" y="674602"/>
                  <a:pt x="481409" y="453345"/>
                  <a:pt x="554832" y="345791"/>
                </a:cubicBezTo>
                <a:cubicBezTo>
                  <a:pt x="628255" y="238237"/>
                  <a:pt x="627260" y="-12786"/>
                  <a:pt x="383382" y="50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4"/>
          <p:cNvSpPr/>
          <p:nvPr/>
        </p:nvSpPr>
        <p:spPr>
          <a:xfrm>
            <a:off x="2393157" y="2316956"/>
            <a:ext cx="319088" cy="135732"/>
          </a:xfrm>
          <a:custGeom>
            <a:avLst/>
            <a:gdLst>
              <a:gd name="connsiteX0" fmla="*/ 309563 w 309563"/>
              <a:gd name="connsiteY0" fmla="*/ 0 h 140494"/>
              <a:gd name="connsiteX1" fmla="*/ 140494 w 309563"/>
              <a:gd name="connsiteY1" fmla="*/ 40481 h 140494"/>
              <a:gd name="connsiteX2" fmla="*/ 0 w 309563"/>
              <a:gd name="connsiteY2" fmla="*/ 140494 h 140494"/>
              <a:gd name="connsiteX0-1" fmla="*/ 319088 w 319088"/>
              <a:gd name="connsiteY0-2" fmla="*/ 0 h 135732"/>
              <a:gd name="connsiteX1-3" fmla="*/ 140494 w 319088"/>
              <a:gd name="connsiteY1-4" fmla="*/ 35719 h 135732"/>
              <a:gd name="connsiteX2-5" fmla="*/ 0 w 319088"/>
              <a:gd name="connsiteY2-6" fmla="*/ 135732 h 135732"/>
              <a:gd name="connsiteX0-7" fmla="*/ 319088 w 319088"/>
              <a:gd name="connsiteY0-8" fmla="*/ 0 h 135732"/>
              <a:gd name="connsiteX1-9" fmla="*/ 140494 w 319088"/>
              <a:gd name="connsiteY1-10" fmla="*/ 42863 h 135732"/>
              <a:gd name="connsiteX2-11" fmla="*/ 0 w 319088"/>
              <a:gd name="connsiteY2-12" fmla="*/ 135732 h 135732"/>
              <a:gd name="connsiteX0-13" fmla="*/ 319088 w 319088"/>
              <a:gd name="connsiteY0-14" fmla="*/ 0 h 135732"/>
              <a:gd name="connsiteX1-15" fmla="*/ 140494 w 319088"/>
              <a:gd name="connsiteY1-16" fmla="*/ 42863 h 135732"/>
              <a:gd name="connsiteX2-17" fmla="*/ 0 w 319088"/>
              <a:gd name="connsiteY2-18" fmla="*/ 135732 h 135732"/>
              <a:gd name="connsiteX0-19" fmla="*/ 319088 w 319088"/>
              <a:gd name="connsiteY0-20" fmla="*/ 0 h 135732"/>
              <a:gd name="connsiteX1-21" fmla="*/ 140494 w 319088"/>
              <a:gd name="connsiteY1-22" fmla="*/ 42863 h 135732"/>
              <a:gd name="connsiteX2-23" fmla="*/ 0 w 319088"/>
              <a:gd name="connsiteY2-24" fmla="*/ 135732 h 135732"/>
              <a:gd name="connsiteX0-25" fmla="*/ 319088 w 319088"/>
              <a:gd name="connsiteY0-26" fmla="*/ 0 h 135732"/>
              <a:gd name="connsiteX1-27" fmla="*/ 140494 w 319088"/>
              <a:gd name="connsiteY1-28" fmla="*/ 42863 h 135732"/>
              <a:gd name="connsiteX2-29" fmla="*/ 0 w 319088"/>
              <a:gd name="connsiteY2-30" fmla="*/ 135732 h 135732"/>
              <a:gd name="connsiteX0-31" fmla="*/ 319088 w 319088"/>
              <a:gd name="connsiteY0-32" fmla="*/ 0 h 135732"/>
              <a:gd name="connsiteX1-33" fmla="*/ 140494 w 319088"/>
              <a:gd name="connsiteY1-34" fmla="*/ 42863 h 135732"/>
              <a:gd name="connsiteX2-35" fmla="*/ 0 w 319088"/>
              <a:gd name="connsiteY2-36" fmla="*/ 135732 h 135732"/>
              <a:gd name="connsiteX0-37" fmla="*/ 319088 w 319088"/>
              <a:gd name="connsiteY0-38" fmla="*/ 0 h 135732"/>
              <a:gd name="connsiteX1-39" fmla="*/ 140494 w 319088"/>
              <a:gd name="connsiteY1-40" fmla="*/ 38100 h 135732"/>
              <a:gd name="connsiteX2-41" fmla="*/ 0 w 319088"/>
              <a:gd name="connsiteY2-42" fmla="*/ 135732 h 135732"/>
              <a:gd name="connsiteX0-43" fmla="*/ 319088 w 319088"/>
              <a:gd name="connsiteY0-44" fmla="*/ 0 h 135732"/>
              <a:gd name="connsiteX1-45" fmla="*/ 140494 w 319088"/>
              <a:gd name="connsiteY1-46" fmla="*/ 38100 h 135732"/>
              <a:gd name="connsiteX2-47" fmla="*/ 0 w 319088"/>
              <a:gd name="connsiteY2-48" fmla="*/ 135732 h 135732"/>
              <a:gd name="connsiteX0-49" fmla="*/ 319088 w 319088"/>
              <a:gd name="connsiteY0-50" fmla="*/ 0 h 135732"/>
              <a:gd name="connsiteX1-51" fmla="*/ 140494 w 319088"/>
              <a:gd name="connsiteY1-52" fmla="*/ 42863 h 135732"/>
              <a:gd name="connsiteX2-53" fmla="*/ 0 w 319088"/>
              <a:gd name="connsiteY2-54" fmla="*/ 135732 h 135732"/>
              <a:gd name="connsiteX0-55" fmla="*/ 319088 w 319088"/>
              <a:gd name="connsiteY0-56" fmla="*/ 0 h 135732"/>
              <a:gd name="connsiteX1-57" fmla="*/ 140494 w 319088"/>
              <a:gd name="connsiteY1-58" fmla="*/ 40482 h 135732"/>
              <a:gd name="connsiteX2-59" fmla="*/ 0 w 319088"/>
              <a:gd name="connsiteY2-60" fmla="*/ 135732 h 135732"/>
              <a:gd name="connsiteX0-61" fmla="*/ 319088 w 319088"/>
              <a:gd name="connsiteY0-62" fmla="*/ 0 h 135732"/>
              <a:gd name="connsiteX1-63" fmla="*/ 140494 w 319088"/>
              <a:gd name="connsiteY1-64" fmla="*/ 40482 h 135732"/>
              <a:gd name="connsiteX2-65" fmla="*/ 0 w 319088"/>
              <a:gd name="connsiteY2-66" fmla="*/ 135732 h 135732"/>
              <a:gd name="connsiteX0-67" fmla="*/ 319088 w 319088"/>
              <a:gd name="connsiteY0-68" fmla="*/ 0 h 135732"/>
              <a:gd name="connsiteX1-69" fmla="*/ 140494 w 319088"/>
              <a:gd name="connsiteY1-70" fmla="*/ 40482 h 135732"/>
              <a:gd name="connsiteX2-71" fmla="*/ 0 w 319088"/>
              <a:gd name="connsiteY2-72" fmla="*/ 135732 h 135732"/>
              <a:gd name="connsiteX0-73" fmla="*/ 319088 w 319088"/>
              <a:gd name="connsiteY0-74" fmla="*/ 0 h 135732"/>
              <a:gd name="connsiteX1-75" fmla="*/ 0 w 319088"/>
              <a:gd name="connsiteY1-76" fmla="*/ 135732 h 135732"/>
              <a:gd name="connsiteX0-77" fmla="*/ 319088 w 319088"/>
              <a:gd name="connsiteY0-78" fmla="*/ 0 h 135732"/>
              <a:gd name="connsiteX1-79" fmla="*/ 0 w 319088"/>
              <a:gd name="connsiteY1-80" fmla="*/ 135732 h 135732"/>
              <a:gd name="connsiteX0-81" fmla="*/ 319088 w 319088"/>
              <a:gd name="connsiteY0-82" fmla="*/ 0 h 135732"/>
              <a:gd name="connsiteX1-83" fmla="*/ 0 w 319088"/>
              <a:gd name="connsiteY1-84" fmla="*/ 135732 h 135732"/>
              <a:gd name="connsiteX0-85" fmla="*/ 319088 w 319088"/>
              <a:gd name="connsiteY0-86" fmla="*/ 0 h 135732"/>
              <a:gd name="connsiteX1-87" fmla="*/ 0 w 319088"/>
              <a:gd name="connsiteY1-88" fmla="*/ 135732 h 135732"/>
              <a:gd name="connsiteX0-89" fmla="*/ 319088 w 319088"/>
              <a:gd name="connsiteY0-90" fmla="*/ 0 h 135732"/>
              <a:gd name="connsiteX1-91" fmla="*/ 0 w 319088"/>
              <a:gd name="connsiteY1-92" fmla="*/ 135732 h 135732"/>
              <a:gd name="connsiteX0-93" fmla="*/ 319088 w 319088"/>
              <a:gd name="connsiteY0-94" fmla="*/ 0 h 135732"/>
              <a:gd name="connsiteX1-95" fmla="*/ 0 w 319088"/>
              <a:gd name="connsiteY1-96" fmla="*/ 135732 h 135732"/>
              <a:gd name="connsiteX0-97" fmla="*/ 319088 w 319088"/>
              <a:gd name="connsiteY0-98" fmla="*/ 0 h 135732"/>
              <a:gd name="connsiteX1-99" fmla="*/ 0 w 319088"/>
              <a:gd name="connsiteY1-100" fmla="*/ 135732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19088" h="135732">
                <a:moveTo>
                  <a:pt x="319088" y="0"/>
                </a:moveTo>
                <a:cubicBezTo>
                  <a:pt x="162719" y="2381"/>
                  <a:pt x="73026" y="73820"/>
                  <a:pt x="0" y="13573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5"/>
          <p:cNvCxnSpPr/>
          <p:nvPr/>
        </p:nvCxnSpPr>
        <p:spPr>
          <a:xfrm>
            <a:off x="2397919" y="2203787"/>
            <a:ext cx="0" cy="23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任意多边形 6"/>
          <p:cNvSpPr/>
          <p:nvPr/>
        </p:nvSpPr>
        <p:spPr>
          <a:xfrm>
            <a:off x="2395537" y="2096026"/>
            <a:ext cx="814387" cy="366186"/>
          </a:xfrm>
          <a:custGeom>
            <a:avLst/>
            <a:gdLst>
              <a:gd name="connsiteX0" fmla="*/ 0 w 809625"/>
              <a:gd name="connsiteY0" fmla="*/ 101453 h 353866"/>
              <a:gd name="connsiteX1" fmla="*/ 554831 w 809625"/>
              <a:gd name="connsiteY1" fmla="*/ 13347 h 353866"/>
              <a:gd name="connsiteX2" fmla="*/ 809625 w 809625"/>
              <a:gd name="connsiteY2" fmla="*/ 353866 h 353866"/>
              <a:gd name="connsiteX0-1" fmla="*/ 0 w 809625"/>
              <a:gd name="connsiteY0-2" fmla="*/ 101453 h 353866"/>
              <a:gd name="connsiteX1-3" fmla="*/ 554831 w 809625"/>
              <a:gd name="connsiteY1-4" fmla="*/ 13347 h 353866"/>
              <a:gd name="connsiteX2-5" fmla="*/ 809625 w 809625"/>
              <a:gd name="connsiteY2-6" fmla="*/ 353866 h 353866"/>
              <a:gd name="connsiteX0-7" fmla="*/ 0 w 809625"/>
              <a:gd name="connsiteY0-8" fmla="*/ 108055 h 360468"/>
              <a:gd name="connsiteX1-9" fmla="*/ 554831 w 809625"/>
              <a:gd name="connsiteY1-10" fmla="*/ 19949 h 360468"/>
              <a:gd name="connsiteX2-11" fmla="*/ 809625 w 809625"/>
              <a:gd name="connsiteY2-12" fmla="*/ 360468 h 360468"/>
              <a:gd name="connsiteX0-13" fmla="*/ 0 w 809625"/>
              <a:gd name="connsiteY0-14" fmla="*/ 111151 h 363564"/>
              <a:gd name="connsiteX1-15" fmla="*/ 554831 w 809625"/>
              <a:gd name="connsiteY1-16" fmla="*/ 23045 h 363564"/>
              <a:gd name="connsiteX2-17" fmla="*/ 809625 w 809625"/>
              <a:gd name="connsiteY2-18" fmla="*/ 363564 h 363564"/>
              <a:gd name="connsiteX0-19" fmla="*/ 0 w 809625"/>
              <a:gd name="connsiteY0-20" fmla="*/ 111151 h 363564"/>
              <a:gd name="connsiteX1-21" fmla="*/ 554831 w 809625"/>
              <a:gd name="connsiteY1-22" fmla="*/ 23045 h 363564"/>
              <a:gd name="connsiteX2-23" fmla="*/ 809625 w 809625"/>
              <a:gd name="connsiteY2-24" fmla="*/ 363564 h 363564"/>
              <a:gd name="connsiteX0-25" fmla="*/ 0 w 809625"/>
              <a:gd name="connsiteY0-26" fmla="*/ 113266 h 365679"/>
              <a:gd name="connsiteX1-27" fmla="*/ 554831 w 809625"/>
              <a:gd name="connsiteY1-28" fmla="*/ 25160 h 365679"/>
              <a:gd name="connsiteX2-29" fmla="*/ 809625 w 809625"/>
              <a:gd name="connsiteY2-30" fmla="*/ 365679 h 365679"/>
              <a:gd name="connsiteX0-31" fmla="*/ 0 w 812006"/>
              <a:gd name="connsiteY0-32" fmla="*/ 115914 h 361183"/>
              <a:gd name="connsiteX1-33" fmla="*/ 557212 w 812006"/>
              <a:gd name="connsiteY1-34" fmla="*/ 20664 h 361183"/>
              <a:gd name="connsiteX2-35" fmla="*/ 812006 w 812006"/>
              <a:gd name="connsiteY2-36" fmla="*/ 361183 h 361183"/>
              <a:gd name="connsiteX0-37" fmla="*/ 0 w 814387"/>
              <a:gd name="connsiteY0-38" fmla="*/ 114303 h 361953"/>
              <a:gd name="connsiteX1-39" fmla="*/ 559593 w 814387"/>
              <a:gd name="connsiteY1-40" fmla="*/ 21434 h 361953"/>
              <a:gd name="connsiteX2-41" fmla="*/ 814387 w 814387"/>
              <a:gd name="connsiteY2-42" fmla="*/ 361953 h 361953"/>
              <a:gd name="connsiteX0-43" fmla="*/ 0 w 814387"/>
              <a:gd name="connsiteY0-44" fmla="*/ 118536 h 366186"/>
              <a:gd name="connsiteX1-45" fmla="*/ 559593 w 814387"/>
              <a:gd name="connsiteY1-46" fmla="*/ 25667 h 366186"/>
              <a:gd name="connsiteX2-47" fmla="*/ 814387 w 814387"/>
              <a:gd name="connsiteY2-48" fmla="*/ 366186 h 366186"/>
              <a:gd name="connsiteX0-49" fmla="*/ 0 w 814387"/>
              <a:gd name="connsiteY0-50" fmla="*/ 118536 h 366186"/>
              <a:gd name="connsiteX1-51" fmla="*/ 559593 w 814387"/>
              <a:gd name="connsiteY1-52" fmla="*/ 25667 h 366186"/>
              <a:gd name="connsiteX2-53" fmla="*/ 814387 w 814387"/>
              <a:gd name="connsiteY2-54" fmla="*/ 366186 h 3661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4387" h="366186">
                <a:moveTo>
                  <a:pt x="0" y="118536"/>
                </a:moveTo>
                <a:cubicBezTo>
                  <a:pt x="148034" y="-3702"/>
                  <a:pt x="404812" y="-25133"/>
                  <a:pt x="559593" y="25667"/>
                </a:cubicBezTo>
                <a:cubicBezTo>
                  <a:pt x="714374" y="76467"/>
                  <a:pt x="804465" y="164574"/>
                  <a:pt x="814387" y="3661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7"/>
          <p:cNvSpPr/>
          <p:nvPr/>
        </p:nvSpPr>
        <p:spPr>
          <a:xfrm>
            <a:off x="2640805" y="2457451"/>
            <a:ext cx="569117" cy="750094"/>
          </a:xfrm>
          <a:custGeom>
            <a:avLst/>
            <a:gdLst>
              <a:gd name="connsiteX0" fmla="*/ 554831 w 554831"/>
              <a:gd name="connsiteY0" fmla="*/ 0 h 750093"/>
              <a:gd name="connsiteX1" fmla="*/ 335756 w 554831"/>
              <a:gd name="connsiteY1" fmla="*/ 445293 h 750093"/>
              <a:gd name="connsiteX2" fmla="*/ 0 w 554831"/>
              <a:gd name="connsiteY2" fmla="*/ 750093 h 750093"/>
              <a:gd name="connsiteX0-1" fmla="*/ 554831 w 554831"/>
              <a:gd name="connsiteY0-2" fmla="*/ 0 h 750093"/>
              <a:gd name="connsiteX1-3" fmla="*/ 335756 w 554831"/>
              <a:gd name="connsiteY1-4" fmla="*/ 445293 h 750093"/>
              <a:gd name="connsiteX2-5" fmla="*/ 0 w 554831"/>
              <a:gd name="connsiteY2-6" fmla="*/ 750093 h 750093"/>
              <a:gd name="connsiteX0-7" fmla="*/ 554831 w 554831"/>
              <a:gd name="connsiteY0-8" fmla="*/ 0 h 750093"/>
              <a:gd name="connsiteX1-9" fmla="*/ 335756 w 554831"/>
              <a:gd name="connsiteY1-10" fmla="*/ 445293 h 750093"/>
              <a:gd name="connsiteX2-11" fmla="*/ 0 w 554831"/>
              <a:gd name="connsiteY2-12" fmla="*/ 750093 h 750093"/>
              <a:gd name="connsiteX0-13" fmla="*/ 554831 w 554831"/>
              <a:gd name="connsiteY0-14" fmla="*/ 0 h 750093"/>
              <a:gd name="connsiteX1-15" fmla="*/ 335756 w 554831"/>
              <a:gd name="connsiteY1-16" fmla="*/ 445293 h 750093"/>
              <a:gd name="connsiteX2-17" fmla="*/ 0 w 554831"/>
              <a:gd name="connsiteY2-18" fmla="*/ 750093 h 750093"/>
              <a:gd name="connsiteX0-19" fmla="*/ 554831 w 554831"/>
              <a:gd name="connsiteY0-20" fmla="*/ 0 h 750093"/>
              <a:gd name="connsiteX1-21" fmla="*/ 335756 w 554831"/>
              <a:gd name="connsiteY1-22" fmla="*/ 445293 h 750093"/>
              <a:gd name="connsiteX2-23" fmla="*/ 0 w 554831"/>
              <a:gd name="connsiteY2-24" fmla="*/ 750093 h 750093"/>
              <a:gd name="connsiteX0-25" fmla="*/ 554831 w 554831"/>
              <a:gd name="connsiteY0-26" fmla="*/ 0 h 750093"/>
              <a:gd name="connsiteX1-27" fmla="*/ 335756 w 554831"/>
              <a:gd name="connsiteY1-28" fmla="*/ 445293 h 750093"/>
              <a:gd name="connsiteX2-29" fmla="*/ 0 w 554831"/>
              <a:gd name="connsiteY2-30" fmla="*/ 750093 h 750093"/>
              <a:gd name="connsiteX0-31" fmla="*/ 554831 w 554831"/>
              <a:gd name="connsiteY0-32" fmla="*/ 0 h 750093"/>
              <a:gd name="connsiteX1-33" fmla="*/ 335756 w 554831"/>
              <a:gd name="connsiteY1-34" fmla="*/ 445293 h 750093"/>
              <a:gd name="connsiteX2-35" fmla="*/ 0 w 554831"/>
              <a:gd name="connsiteY2-36" fmla="*/ 750093 h 750093"/>
              <a:gd name="connsiteX0-37" fmla="*/ 559593 w 559593"/>
              <a:gd name="connsiteY0-38" fmla="*/ 0 h 750093"/>
              <a:gd name="connsiteX1-39" fmla="*/ 335756 w 559593"/>
              <a:gd name="connsiteY1-40" fmla="*/ 445293 h 750093"/>
              <a:gd name="connsiteX2-41" fmla="*/ 0 w 559593"/>
              <a:gd name="connsiteY2-42" fmla="*/ 750093 h 750093"/>
              <a:gd name="connsiteX0-43" fmla="*/ 561974 w 561974"/>
              <a:gd name="connsiteY0-44" fmla="*/ 0 h 750093"/>
              <a:gd name="connsiteX1-45" fmla="*/ 335756 w 561974"/>
              <a:gd name="connsiteY1-46" fmla="*/ 445293 h 750093"/>
              <a:gd name="connsiteX2-47" fmla="*/ 0 w 561974"/>
              <a:gd name="connsiteY2-48" fmla="*/ 750093 h 750093"/>
              <a:gd name="connsiteX0-49" fmla="*/ 566736 w 566736"/>
              <a:gd name="connsiteY0-50" fmla="*/ 0 h 747712"/>
              <a:gd name="connsiteX1-51" fmla="*/ 335756 w 566736"/>
              <a:gd name="connsiteY1-52" fmla="*/ 442912 h 747712"/>
              <a:gd name="connsiteX2-53" fmla="*/ 0 w 566736"/>
              <a:gd name="connsiteY2-54" fmla="*/ 747712 h 747712"/>
              <a:gd name="connsiteX0-55" fmla="*/ 561973 w 561973"/>
              <a:gd name="connsiteY0-56" fmla="*/ 0 h 747712"/>
              <a:gd name="connsiteX1-57" fmla="*/ 335756 w 561973"/>
              <a:gd name="connsiteY1-58" fmla="*/ 442912 h 747712"/>
              <a:gd name="connsiteX2-59" fmla="*/ 0 w 561973"/>
              <a:gd name="connsiteY2-60" fmla="*/ 747712 h 747712"/>
              <a:gd name="connsiteX0-61" fmla="*/ 564354 w 564354"/>
              <a:gd name="connsiteY0-62" fmla="*/ 0 h 747712"/>
              <a:gd name="connsiteX1-63" fmla="*/ 335756 w 564354"/>
              <a:gd name="connsiteY1-64" fmla="*/ 442912 h 747712"/>
              <a:gd name="connsiteX2-65" fmla="*/ 0 w 564354"/>
              <a:gd name="connsiteY2-66" fmla="*/ 747712 h 747712"/>
              <a:gd name="connsiteX0-67" fmla="*/ 564354 w 564354"/>
              <a:gd name="connsiteY0-68" fmla="*/ 0 h 747712"/>
              <a:gd name="connsiteX1-69" fmla="*/ 335756 w 564354"/>
              <a:gd name="connsiteY1-70" fmla="*/ 442912 h 747712"/>
              <a:gd name="connsiteX2-71" fmla="*/ 0 w 564354"/>
              <a:gd name="connsiteY2-72" fmla="*/ 747712 h 747712"/>
              <a:gd name="connsiteX0-73" fmla="*/ 564354 w 564354"/>
              <a:gd name="connsiteY0-74" fmla="*/ 0 h 747712"/>
              <a:gd name="connsiteX1-75" fmla="*/ 335756 w 564354"/>
              <a:gd name="connsiteY1-76" fmla="*/ 442912 h 747712"/>
              <a:gd name="connsiteX2-77" fmla="*/ 0 w 564354"/>
              <a:gd name="connsiteY2-78" fmla="*/ 747712 h 747712"/>
              <a:gd name="connsiteX0-79" fmla="*/ 569117 w 569117"/>
              <a:gd name="connsiteY0-80" fmla="*/ 0 h 747712"/>
              <a:gd name="connsiteX1-81" fmla="*/ 340519 w 569117"/>
              <a:gd name="connsiteY1-82" fmla="*/ 442912 h 747712"/>
              <a:gd name="connsiteX2-83" fmla="*/ 0 w 569117"/>
              <a:gd name="connsiteY2-84" fmla="*/ 747712 h 747712"/>
              <a:gd name="connsiteX0-85" fmla="*/ 569117 w 569117"/>
              <a:gd name="connsiteY0-86" fmla="*/ 0 h 747712"/>
              <a:gd name="connsiteX1-87" fmla="*/ 340519 w 569117"/>
              <a:gd name="connsiteY1-88" fmla="*/ 442912 h 747712"/>
              <a:gd name="connsiteX2-89" fmla="*/ 0 w 569117"/>
              <a:gd name="connsiteY2-90" fmla="*/ 747712 h 747712"/>
              <a:gd name="connsiteX0-91" fmla="*/ 569117 w 569117"/>
              <a:gd name="connsiteY0-92" fmla="*/ 0 h 747712"/>
              <a:gd name="connsiteX1-93" fmla="*/ 0 w 569117"/>
              <a:gd name="connsiteY1-94" fmla="*/ 747712 h 747712"/>
              <a:gd name="connsiteX0-95" fmla="*/ 569117 w 569117"/>
              <a:gd name="connsiteY0-96" fmla="*/ 0 h 747712"/>
              <a:gd name="connsiteX1-97" fmla="*/ 0 w 569117"/>
              <a:gd name="connsiteY1-98" fmla="*/ 747712 h 747712"/>
              <a:gd name="connsiteX0-99" fmla="*/ 569340 w 569340"/>
              <a:gd name="connsiteY0-100" fmla="*/ 0 h 747712"/>
              <a:gd name="connsiteX1-101" fmla="*/ 223 w 569340"/>
              <a:gd name="connsiteY1-102" fmla="*/ 747712 h 747712"/>
              <a:gd name="connsiteX0-103" fmla="*/ 569117 w 569117"/>
              <a:gd name="connsiteY0-104" fmla="*/ 0 h 747712"/>
              <a:gd name="connsiteX1-105" fmla="*/ 0 w 569117"/>
              <a:gd name="connsiteY1-106" fmla="*/ 747712 h 747712"/>
              <a:gd name="connsiteX0-107" fmla="*/ 569117 w 569117"/>
              <a:gd name="connsiteY0-108" fmla="*/ 0 h 747712"/>
              <a:gd name="connsiteX1-109" fmla="*/ 0 w 569117"/>
              <a:gd name="connsiteY1-110" fmla="*/ 747712 h 747712"/>
              <a:gd name="connsiteX0-111" fmla="*/ 569117 w 569117"/>
              <a:gd name="connsiteY0-112" fmla="*/ 0 h 747712"/>
              <a:gd name="connsiteX1-113" fmla="*/ 0 w 569117"/>
              <a:gd name="connsiteY1-114" fmla="*/ 747712 h 747712"/>
              <a:gd name="connsiteX0-115" fmla="*/ 571498 w 571498"/>
              <a:gd name="connsiteY0-116" fmla="*/ 0 h 745331"/>
              <a:gd name="connsiteX1-117" fmla="*/ 0 w 571498"/>
              <a:gd name="connsiteY1-118" fmla="*/ 745331 h 745331"/>
              <a:gd name="connsiteX0-119" fmla="*/ 571498 w 571498"/>
              <a:gd name="connsiteY0-120" fmla="*/ 0 h 745331"/>
              <a:gd name="connsiteX1-121" fmla="*/ 0 w 571498"/>
              <a:gd name="connsiteY1-122" fmla="*/ 745331 h 745331"/>
              <a:gd name="connsiteX0-123" fmla="*/ 607217 w 607217"/>
              <a:gd name="connsiteY0-124" fmla="*/ 0 h 745331"/>
              <a:gd name="connsiteX1-125" fmla="*/ 0 w 607217"/>
              <a:gd name="connsiteY1-126" fmla="*/ 745331 h 745331"/>
              <a:gd name="connsiteX0-127" fmla="*/ 642936 w 642936"/>
              <a:gd name="connsiteY0-128" fmla="*/ 0 h 676275"/>
              <a:gd name="connsiteX1-129" fmla="*/ 0 w 642936"/>
              <a:gd name="connsiteY1-130" fmla="*/ 676275 h 676275"/>
              <a:gd name="connsiteX0-131" fmla="*/ 602455 w 602455"/>
              <a:gd name="connsiteY0-132" fmla="*/ 0 h 728662"/>
              <a:gd name="connsiteX1-133" fmla="*/ 0 w 602455"/>
              <a:gd name="connsiteY1-134" fmla="*/ 728662 h 728662"/>
              <a:gd name="connsiteX0-135" fmla="*/ 569117 w 569117"/>
              <a:gd name="connsiteY0-136" fmla="*/ 0 h 745331"/>
              <a:gd name="connsiteX1-137" fmla="*/ 0 w 569117"/>
              <a:gd name="connsiteY1-138" fmla="*/ 745331 h 745331"/>
              <a:gd name="connsiteX0-139" fmla="*/ 569117 w 569117"/>
              <a:gd name="connsiteY0-140" fmla="*/ 0 h 745331"/>
              <a:gd name="connsiteX1-141" fmla="*/ 0 w 569117"/>
              <a:gd name="connsiteY1-142" fmla="*/ 745331 h 745331"/>
              <a:gd name="connsiteX0-143" fmla="*/ 569117 w 569117"/>
              <a:gd name="connsiteY0-144" fmla="*/ 0 h 745331"/>
              <a:gd name="connsiteX1-145" fmla="*/ 0 w 569117"/>
              <a:gd name="connsiteY1-146" fmla="*/ 745331 h 745331"/>
              <a:gd name="connsiteX0-147" fmla="*/ 569117 w 569117"/>
              <a:gd name="connsiteY0-148" fmla="*/ 0 h 745331"/>
              <a:gd name="connsiteX1-149" fmla="*/ 0 w 569117"/>
              <a:gd name="connsiteY1-150" fmla="*/ 745331 h 745331"/>
              <a:gd name="connsiteX0-151" fmla="*/ 569117 w 569117"/>
              <a:gd name="connsiteY0-152" fmla="*/ 0 h 745331"/>
              <a:gd name="connsiteX1-153" fmla="*/ 0 w 569117"/>
              <a:gd name="connsiteY1-154" fmla="*/ 745331 h 745331"/>
              <a:gd name="connsiteX0-155" fmla="*/ 569117 w 569117"/>
              <a:gd name="connsiteY0-156" fmla="*/ 0 h 745331"/>
              <a:gd name="connsiteX1-157" fmla="*/ 0 w 569117"/>
              <a:gd name="connsiteY1-158" fmla="*/ 745331 h 745331"/>
              <a:gd name="connsiteX0-159" fmla="*/ 569117 w 569117"/>
              <a:gd name="connsiteY0-160" fmla="*/ 0 h 745331"/>
              <a:gd name="connsiteX1-161" fmla="*/ 0 w 569117"/>
              <a:gd name="connsiteY1-162" fmla="*/ 745331 h 745331"/>
              <a:gd name="connsiteX0-163" fmla="*/ 569117 w 569117"/>
              <a:gd name="connsiteY0-164" fmla="*/ 0 h 745331"/>
              <a:gd name="connsiteX1-165" fmla="*/ 342901 w 569117"/>
              <a:gd name="connsiteY1-166" fmla="*/ 438149 h 745331"/>
              <a:gd name="connsiteX2-167" fmla="*/ 0 w 569117"/>
              <a:gd name="connsiteY2-168" fmla="*/ 745331 h 745331"/>
              <a:gd name="connsiteX0-169" fmla="*/ 569117 w 569117"/>
              <a:gd name="connsiteY0-170" fmla="*/ 0 h 745331"/>
              <a:gd name="connsiteX1-171" fmla="*/ 342901 w 569117"/>
              <a:gd name="connsiteY1-172" fmla="*/ 438149 h 745331"/>
              <a:gd name="connsiteX2-173" fmla="*/ 0 w 569117"/>
              <a:gd name="connsiteY2-174" fmla="*/ 745331 h 745331"/>
              <a:gd name="connsiteX0-175" fmla="*/ 569117 w 569117"/>
              <a:gd name="connsiteY0-176" fmla="*/ 0 h 745331"/>
              <a:gd name="connsiteX1-177" fmla="*/ 342901 w 569117"/>
              <a:gd name="connsiteY1-178" fmla="*/ 438149 h 745331"/>
              <a:gd name="connsiteX2-179" fmla="*/ 0 w 569117"/>
              <a:gd name="connsiteY2-180" fmla="*/ 745331 h 745331"/>
              <a:gd name="connsiteX0-181" fmla="*/ 569117 w 569117"/>
              <a:gd name="connsiteY0-182" fmla="*/ 0 h 745331"/>
              <a:gd name="connsiteX1-183" fmla="*/ 342901 w 569117"/>
              <a:gd name="connsiteY1-184" fmla="*/ 438149 h 745331"/>
              <a:gd name="connsiteX2-185" fmla="*/ 0 w 569117"/>
              <a:gd name="connsiteY2-186" fmla="*/ 745331 h 745331"/>
              <a:gd name="connsiteX0-187" fmla="*/ 569117 w 569117"/>
              <a:gd name="connsiteY0-188" fmla="*/ 0 h 745331"/>
              <a:gd name="connsiteX1-189" fmla="*/ 342901 w 569117"/>
              <a:gd name="connsiteY1-190" fmla="*/ 438149 h 745331"/>
              <a:gd name="connsiteX2-191" fmla="*/ 0 w 569117"/>
              <a:gd name="connsiteY2-192" fmla="*/ 745331 h 745331"/>
              <a:gd name="connsiteX0-193" fmla="*/ 569117 w 569117"/>
              <a:gd name="connsiteY0-194" fmla="*/ 0 h 745331"/>
              <a:gd name="connsiteX1-195" fmla="*/ 342901 w 569117"/>
              <a:gd name="connsiteY1-196" fmla="*/ 438149 h 745331"/>
              <a:gd name="connsiteX2-197" fmla="*/ 0 w 569117"/>
              <a:gd name="connsiteY2-198" fmla="*/ 745331 h 745331"/>
              <a:gd name="connsiteX0-199" fmla="*/ 569117 w 569117"/>
              <a:gd name="connsiteY0-200" fmla="*/ 0 h 745331"/>
              <a:gd name="connsiteX1-201" fmla="*/ 342901 w 569117"/>
              <a:gd name="connsiteY1-202" fmla="*/ 438149 h 745331"/>
              <a:gd name="connsiteX2-203" fmla="*/ 0 w 569117"/>
              <a:gd name="connsiteY2-204" fmla="*/ 745331 h 745331"/>
              <a:gd name="connsiteX0-205" fmla="*/ 569117 w 569117"/>
              <a:gd name="connsiteY0-206" fmla="*/ 0 h 750094"/>
              <a:gd name="connsiteX1-207" fmla="*/ 342901 w 569117"/>
              <a:gd name="connsiteY1-208" fmla="*/ 442912 h 750094"/>
              <a:gd name="connsiteX2-209" fmla="*/ 0 w 569117"/>
              <a:gd name="connsiteY2-210" fmla="*/ 750094 h 750094"/>
              <a:gd name="connsiteX0-211" fmla="*/ 569117 w 569117"/>
              <a:gd name="connsiteY0-212" fmla="*/ 0 h 750094"/>
              <a:gd name="connsiteX1-213" fmla="*/ 342901 w 569117"/>
              <a:gd name="connsiteY1-214" fmla="*/ 442912 h 750094"/>
              <a:gd name="connsiteX2-215" fmla="*/ 0 w 569117"/>
              <a:gd name="connsiteY2-216" fmla="*/ 750094 h 750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69117" h="750094">
                <a:moveTo>
                  <a:pt x="569117" y="0"/>
                </a:moveTo>
                <a:cubicBezTo>
                  <a:pt x="565150" y="217487"/>
                  <a:pt x="458787" y="315913"/>
                  <a:pt x="342901" y="442912"/>
                </a:cubicBezTo>
                <a:cubicBezTo>
                  <a:pt x="231773" y="556420"/>
                  <a:pt x="51594" y="712788"/>
                  <a:pt x="0" y="75009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8"/>
          <p:cNvCxnSpPr/>
          <p:nvPr/>
        </p:nvCxnSpPr>
        <p:spPr>
          <a:xfrm>
            <a:off x="2631281" y="3207545"/>
            <a:ext cx="564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9"/>
          <p:cNvCxnSpPr/>
          <p:nvPr/>
        </p:nvCxnSpPr>
        <p:spPr>
          <a:xfrm>
            <a:off x="3181351" y="3200400"/>
            <a:ext cx="0" cy="245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0"/>
          <p:cNvCxnSpPr/>
          <p:nvPr/>
        </p:nvCxnSpPr>
        <p:spPr>
          <a:xfrm>
            <a:off x="3181351" y="3431384"/>
            <a:ext cx="9010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点击文字添加标题"/>
          <p:cNvSpPr txBox="1"/>
          <p:nvPr/>
        </p:nvSpPr>
        <p:spPr>
          <a:xfrm>
            <a:off x="3543369" y="2311569"/>
            <a:ext cx="67029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>
                <a:gradFill>
                  <a:gsLst>
                    <a:gs pos="56000">
                      <a:srgbClr val="FEFC96"/>
                    </a:gs>
                    <a:gs pos="71000">
                      <a:srgbClr val="FAAF5B"/>
                    </a:gs>
                    <a:gs pos="100000">
                      <a:srgbClr val="88765E"/>
                    </a:gs>
                    <a:gs pos="20000">
                      <a:srgbClr val="758A80"/>
                    </a:gs>
                    <a:gs pos="0">
                      <a:srgbClr val="75FEFF"/>
                    </a:gs>
                    <a:gs pos="35000">
                      <a:srgbClr val="FDFFFD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000" dirty="0" smtClean="0">
                <a:solidFill>
                  <a:srgbClr val="F69F1E"/>
                </a:solidFill>
                <a:effectLst/>
              </a:rPr>
              <a:t>自我评价</a:t>
            </a:r>
            <a:endParaRPr lang="en-US" altLang="zh-CN" sz="6000" dirty="0">
              <a:solidFill>
                <a:srgbClr val="F69F1E"/>
              </a:solidFill>
              <a:effectLst/>
            </a:endParaRPr>
          </a:p>
        </p:txBody>
      </p:sp>
      <p:sp>
        <p:nvSpPr>
          <p:cNvPr id="75" name="椭圆 3"/>
          <p:cNvSpPr/>
          <p:nvPr/>
        </p:nvSpPr>
        <p:spPr>
          <a:xfrm>
            <a:off x="-532400" y="3158949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3000">
                <a:srgbClr val="FF6633">
                  <a:alpha val="85000"/>
                </a:srgbClr>
              </a:gs>
              <a:gs pos="29000">
                <a:srgbClr val="FFFF00">
                  <a:alpha val="70000"/>
                </a:srgbClr>
              </a:gs>
              <a:gs pos="43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椭圆 1"/>
          <p:cNvSpPr/>
          <p:nvPr/>
        </p:nvSpPr>
        <p:spPr>
          <a:xfrm>
            <a:off x="2664619" y="2688619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3000">
                <a:srgbClr val="FF6633">
                  <a:alpha val="85000"/>
                </a:srgbClr>
              </a:gs>
              <a:gs pos="29000">
                <a:srgbClr val="FFFF00">
                  <a:alpha val="70000"/>
                </a:srgbClr>
              </a:gs>
              <a:gs pos="43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椭圆 2"/>
          <p:cNvSpPr/>
          <p:nvPr/>
        </p:nvSpPr>
        <p:spPr>
          <a:xfrm>
            <a:off x="8539326" y="3338888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3000">
                <a:srgbClr val="FF6633">
                  <a:alpha val="85000"/>
                </a:srgbClr>
              </a:gs>
              <a:gs pos="29000">
                <a:srgbClr val="FFFF00">
                  <a:alpha val="70000"/>
                </a:srgbClr>
              </a:gs>
              <a:gs pos="43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" name="同心圆 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9" name="同心圆 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1" name="同心圆 1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1" name="同心圆 1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4" name="同心圆 1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7" name="同心圆 1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1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C 0.07057 -0.00046 0.14843 -0.00069 0.21224 -0.00069 C 0.21237 -0.01204 0.21172 -0.01806 0.21185 -0.03218 C 0.30911 -0.18032 0.2306 -0.17361 0.21692 -0.14051 C 0.21653 -0.1537 0.21705 -0.16574 0.21653 -0.18148 C 0.22799 -0.19468 0.27409 -0.21366 0.28346 -0.15556 C 0.29284 -0.09745 0.24791 -0.04653 0.24114 -0.03264 L 0.28294 -0.03264 C 0.28294 -0.01898 0.28398 -0.01412 0.28385 0.00046 C 0.41054 0.00162 0.8845 0.00023 1.04258 -0.00093 " pathEditMode="relative" rAng="0" ptsTypes="AAAAAAAAAA">
                                      <p:cBhvr>
                                        <p:cTn id="12" dur="4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-97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200" fill="hold"/>
                                        <p:tgtEl>
                                          <p:spTgt spid="7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8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ccel="7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mph" presetSubtype="0" accel="7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 animBg="1"/>
      <p:bldP spid="67" grpId="0" animBg="1"/>
      <p:bldP spid="69" grpId="0" animBg="1"/>
      <p:bldP spid="70" grpId="0" animBg="1"/>
      <p:bldP spid="74" grpId="0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1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 rot="19335404">
            <a:off x="1701983" y="1429239"/>
            <a:ext cx="4779576" cy="4716577"/>
          </a:xfrm>
          <a:custGeom>
            <a:avLst/>
            <a:gdLst>
              <a:gd name="connsiteX0" fmla="*/ 4538432 w 4779369"/>
              <a:gd name="connsiteY0" fmla="*/ 949730 h 4714030"/>
              <a:gd name="connsiteX1" fmla="*/ 4649383 w 4779369"/>
              <a:gd name="connsiteY1" fmla="*/ 1821057 h 4714030"/>
              <a:gd name="connsiteX2" fmla="*/ 3778057 w 4779369"/>
              <a:gd name="connsiteY2" fmla="*/ 1932008 h 4714030"/>
              <a:gd name="connsiteX3" fmla="*/ 3686799 w 4779369"/>
              <a:gd name="connsiteY3" fmla="*/ 1845408 h 4714030"/>
              <a:gd name="connsiteX4" fmla="*/ 3658543 w 4779369"/>
              <a:gd name="connsiteY4" fmla="*/ 1805072 h 4714030"/>
              <a:gd name="connsiteX5" fmla="*/ 3658543 w 4779369"/>
              <a:gd name="connsiteY5" fmla="*/ 1811336 h 4714030"/>
              <a:gd name="connsiteX6" fmla="*/ 3606598 w 4779369"/>
              <a:gd name="connsiteY6" fmla="*/ 1770199 h 4714030"/>
              <a:gd name="connsiteX7" fmla="*/ 3336570 w 4779369"/>
              <a:gd name="connsiteY7" fmla="*/ 1691032 h 4714030"/>
              <a:gd name="connsiteX8" fmla="*/ 3192952 w 4779369"/>
              <a:gd name="connsiteY8" fmla="*/ 1711872 h 4714030"/>
              <a:gd name="connsiteX9" fmla="*/ 3137695 w 4779369"/>
              <a:gd name="connsiteY9" fmla="*/ 1732769 h 4714030"/>
              <a:gd name="connsiteX10" fmla="*/ 3126960 w 4779369"/>
              <a:gd name="connsiteY10" fmla="*/ 1827523 h 4714030"/>
              <a:gd name="connsiteX11" fmla="*/ 3048503 w 4779369"/>
              <a:gd name="connsiteY11" fmla="*/ 2123573 h 4714030"/>
              <a:gd name="connsiteX12" fmla="*/ 2992344 w 4779369"/>
              <a:gd name="connsiteY12" fmla="*/ 2253828 h 4714030"/>
              <a:gd name="connsiteX13" fmla="*/ 2997806 w 4779369"/>
              <a:gd name="connsiteY13" fmla="*/ 2275931 h 4714030"/>
              <a:gd name="connsiteX14" fmla="*/ 3162873 w 4779369"/>
              <a:gd name="connsiteY14" fmla="*/ 2503824 h 4714030"/>
              <a:gd name="connsiteX15" fmla="*/ 3356427 w 4779369"/>
              <a:gd name="connsiteY15" fmla="*/ 2595846 h 4714030"/>
              <a:gd name="connsiteX16" fmla="*/ 3414277 w 4779369"/>
              <a:gd name="connsiteY16" fmla="*/ 2604863 h 4714030"/>
              <a:gd name="connsiteX17" fmla="*/ 3454240 w 4779369"/>
              <a:gd name="connsiteY17" fmla="*/ 2587267 h 4714030"/>
              <a:gd name="connsiteX18" fmla="*/ 4029121 w 4779369"/>
              <a:gd name="connsiteY18" fmla="*/ 2685987 h 4714030"/>
              <a:gd name="connsiteX19" fmla="*/ 4140072 w 4779369"/>
              <a:gd name="connsiteY19" fmla="*/ 3557314 h 4714030"/>
              <a:gd name="connsiteX20" fmla="*/ 3268745 w 4779369"/>
              <a:gd name="connsiteY20" fmla="*/ 3668264 h 4714030"/>
              <a:gd name="connsiteX21" fmla="*/ 3029106 w 4779369"/>
              <a:gd name="connsiteY21" fmla="*/ 3136468 h 4714030"/>
              <a:gd name="connsiteX22" fmla="*/ 3040867 w 4779369"/>
              <a:gd name="connsiteY22" fmla="*/ 3064259 h 4714030"/>
              <a:gd name="connsiteX23" fmla="*/ 3024015 w 4779369"/>
              <a:gd name="connsiteY23" fmla="*/ 3025265 h 4714030"/>
              <a:gd name="connsiteX24" fmla="*/ 2886424 w 4779369"/>
              <a:gd name="connsiteY24" fmla="*/ 2860950 h 4714030"/>
              <a:gd name="connsiteX25" fmla="*/ 2624436 w 4779369"/>
              <a:gd name="connsiteY25" fmla="*/ 2758262 h 4714030"/>
              <a:gd name="connsiteX26" fmla="*/ 2608775 w 4779369"/>
              <a:gd name="connsiteY26" fmla="*/ 2758435 h 4714030"/>
              <a:gd name="connsiteX27" fmla="*/ 2598603 w 4779369"/>
              <a:gd name="connsiteY27" fmla="*/ 2768115 h 4714030"/>
              <a:gd name="connsiteX28" fmla="*/ 2138389 w 4779369"/>
              <a:gd name="connsiteY28" fmla="*/ 3042691 h 4714030"/>
              <a:gd name="connsiteX29" fmla="*/ 2080005 w 4779369"/>
              <a:gd name="connsiteY29" fmla="*/ 3062295 h 4714030"/>
              <a:gd name="connsiteX30" fmla="*/ 2075740 w 4779369"/>
              <a:gd name="connsiteY30" fmla="*/ 3101544 h 4714030"/>
              <a:gd name="connsiteX31" fmla="*/ 2091557 w 4779369"/>
              <a:gd name="connsiteY31" fmla="*/ 3245802 h 4714030"/>
              <a:gd name="connsiteX32" fmla="*/ 2235869 w 4779369"/>
              <a:gd name="connsiteY32" fmla="*/ 3487372 h 4714030"/>
              <a:gd name="connsiteX33" fmla="*/ 2246040 w 4779369"/>
              <a:gd name="connsiteY33" fmla="*/ 3495068 h 4714030"/>
              <a:gd name="connsiteX34" fmla="*/ 2353186 w 4779369"/>
              <a:gd name="connsiteY34" fmla="*/ 3535124 h 4714030"/>
              <a:gd name="connsiteX35" fmla="*/ 2459892 w 4779369"/>
              <a:gd name="connsiteY35" fmla="*/ 3601767 h 4714030"/>
              <a:gd name="connsiteX36" fmla="*/ 2570842 w 4779369"/>
              <a:gd name="connsiteY36" fmla="*/ 4473093 h 4714030"/>
              <a:gd name="connsiteX37" fmla="*/ 1699516 w 4779369"/>
              <a:gd name="connsiteY37" fmla="*/ 4584044 h 4714030"/>
              <a:gd name="connsiteX38" fmla="*/ 1588565 w 4779369"/>
              <a:gd name="connsiteY38" fmla="*/ 3712718 h 4714030"/>
              <a:gd name="connsiteX39" fmla="*/ 1634920 w 4779369"/>
              <a:gd name="connsiteY39" fmla="*/ 3663870 h 4714030"/>
              <a:gd name="connsiteX40" fmla="*/ 1645376 w 4779369"/>
              <a:gd name="connsiteY40" fmla="*/ 3640232 h 4714030"/>
              <a:gd name="connsiteX41" fmla="*/ 1654346 w 4779369"/>
              <a:gd name="connsiteY41" fmla="*/ 3358982 h 4714030"/>
              <a:gd name="connsiteX42" fmla="*/ 1557620 w 4779369"/>
              <a:gd name="connsiteY42" fmla="*/ 3167736 h 4714030"/>
              <a:gd name="connsiteX43" fmla="*/ 1536748 w 4779369"/>
              <a:gd name="connsiteY43" fmla="*/ 3145662 h 4714030"/>
              <a:gd name="connsiteX44" fmla="*/ 1489568 w 4779369"/>
              <a:gd name="connsiteY44" fmla="*/ 3145159 h 4714030"/>
              <a:gd name="connsiteX45" fmla="*/ 610434 w 4779369"/>
              <a:gd name="connsiteY45" fmla="*/ 2818009 h 4714030"/>
              <a:gd name="connsiteX46" fmla="*/ 329331 w 4779369"/>
              <a:gd name="connsiteY46" fmla="*/ 610434 h 4714030"/>
              <a:gd name="connsiteX47" fmla="*/ 2536907 w 4779369"/>
              <a:gd name="connsiteY47" fmla="*/ 329331 h 4714030"/>
              <a:gd name="connsiteX48" fmla="*/ 3068123 w 4779369"/>
              <a:gd name="connsiteY48" fmla="*/ 1080399 h 4714030"/>
              <a:gd name="connsiteX49" fmla="*/ 3094483 w 4779369"/>
              <a:gd name="connsiteY49" fmla="*/ 1175656 h 4714030"/>
              <a:gd name="connsiteX50" fmla="*/ 3127186 w 4779369"/>
              <a:gd name="connsiteY50" fmla="*/ 1193698 h 4714030"/>
              <a:gd name="connsiteX51" fmla="*/ 3336570 w 4779369"/>
              <a:gd name="connsiteY51" fmla="*/ 1239409 h 4714030"/>
              <a:gd name="connsiteX52" fmla="*/ 3545953 w 4779369"/>
              <a:gd name="connsiteY52" fmla="*/ 1193698 h 4714030"/>
              <a:gd name="connsiteX53" fmla="*/ 3604045 w 4779369"/>
              <a:gd name="connsiteY53" fmla="*/ 1161650 h 4714030"/>
              <a:gd name="connsiteX54" fmla="*/ 3667106 w 4779369"/>
              <a:gd name="connsiteY54" fmla="*/ 1060681 h 4714030"/>
              <a:gd name="connsiteX55" fmla="*/ 4538432 w 4779369"/>
              <a:gd name="connsiteY55" fmla="*/ 949730 h 4714030"/>
              <a:gd name="connsiteX0-1" fmla="*/ 4538432 w 4779369"/>
              <a:gd name="connsiteY0-2" fmla="*/ 949730 h 4714030"/>
              <a:gd name="connsiteX1-3" fmla="*/ 4649383 w 4779369"/>
              <a:gd name="connsiteY1-4" fmla="*/ 1821057 h 4714030"/>
              <a:gd name="connsiteX2-5" fmla="*/ 3778057 w 4779369"/>
              <a:gd name="connsiteY2-6" fmla="*/ 1932008 h 4714030"/>
              <a:gd name="connsiteX3-7" fmla="*/ 3686799 w 4779369"/>
              <a:gd name="connsiteY3-8" fmla="*/ 1845408 h 4714030"/>
              <a:gd name="connsiteX4-9" fmla="*/ 3658543 w 4779369"/>
              <a:gd name="connsiteY4-10" fmla="*/ 1805072 h 4714030"/>
              <a:gd name="connsiteX5-11" fmla="*/ 3658543 w 4779369"/>
              <a:gd name="connsiteY5-12" fmla="*/ 1811336 h 4714030"/>
              <a:gd name="connsiteX6-13" fmla="*/ 3606598 w 4779369"/>
              <a:gd name="connsiteY6-14" fmla="*/ 1770199 h 4714030"/>
              <a:gd name="connsiteX7-15" fmla="*/ 3336570 w 4779369"/>
              <a:gd name="connsiteY7-16" fmla="*/ 1691032 h 4714030"/>
              <a:gd name="connsiteX8-17" fmla="*/ 3192952 w 4779369"/>
              <a:gd name="connsiteY8-18" fmla="*/ 1711872 h 4714030"/>
              <a:gd name="connsiteX9-19" fmla="*/ 3137695 w 4779369"/>
              <a:gd name="connsiteY9-20" fmla="*/ 1732769 h 4714030"/>
              <a:gd name="connsiteX10-21" fmla="*/ 3126960 w 4779369"/>
              <a:gd name="connsiteY10-22" fmla="*/ 1827523 h 4714030"/>
              <a:gd name="connsiteX11-23" fmla="*/ 3048503 w 4779369"/>
              <a:gd name="connsiteY11-24" fmla="*/ 2123573 h 4714030"/>
              <a:gd name="connsiteX12-25" fmla="*/ 2992344 w 4779369"/>
              <a:gd name="connsiteY12-26" fmla="*/ 2253828 h 4714030"/>
              <a:gd name="connsiteX13-27" fmla="*/ 2997806 w 4779369"/>
              <a:gd name="connsiteY13-28" fmla="*/ 2275931 h 4714030"/>
              <a:gd name="connsiteX14-29" fmla="*/ 3162873 w 4779369"/>
              <a:gd name="connsiteY14-30" fmla="*/ 2503824 h 4714030"/>
              <a:gd name="connsiteX15-31" fmla="*/ 3356427 w 4779369"/>
              <a:gd name="connsiteY15-32" fmla="*/ 2595846 h 4714030"/>
              <a:gd name="connsiteX16-33" fmla="*/ 3414277 w 4779369"/>
              <a:gd name="connsiteY16-34" fmla="*/ 2604863 h 4714030"/>
              <a:gd name="connsiteX17-35" fmla="*/ 3454240 w 4779369"/>
              <a:gd name="connsiteY17-36" fmla="*/ 2587267 h 4714030"/>
              <a:gd name="connsiteX18-37" fmla="*/ 4029121 w 4779369"/>
              <a:gd name="connsiteY18-38" fmla="*/ 2685987 h 4714030"/>
              <a:gd name="connsiteX19-39" fmla="*/ 4140072 w 4779369"/>
              <a:gd name="connsiteY19-40" fmla="*/ 3557314 h 4714030"/>
              <a:gd name="connsiteX20-41" fmla="*/ 3268745 w 4779369"/>
              <a:gd name="connsiteY20-42" fmla="*/ 3668264 h 4714030"/>
              <a:gd name="connsiteX21-43" fmla="*/ 3029106 w 4779369"/>
              <a:gd name="connsiteY21-44" fmla="*/ 3136468 h 4714030"/>
              <a:gd name="connsiteX22-45" fmla="*/ 3040867 w 4779369"/>
              <a:gd name="connsiteY22-46" fmla="*/ 3064259 h 4714030"/>
              <a:gd name="connsiteX23-47" fmla="*/ 3024015 w 4779369"/>
              <a:gd name="connsiteY23-48" fmla="*/ 3025265 h 4714030"/>
              <a:gd name="connsiteX24-49" fmla="*/ 2886424 w 4779369"/>
              <a:gd name="connsiteY24-50" fmla="*/ 2860950 h 4714030"/>
              <a:gd name="connsiteX25-51" fmla="*/ 2624436 w 4779369"/>
              <a:gd name="connsiteY25-52" fmla="*/ 2758262 h 4714030"/>
              <a:gd name="connsiteX26-53" fmla="*/ 2608775 w 4779369"/>
              <a:gd name="connsiteY26-54" fmla="*/ 2758435 h 4714030"/>
              <a:gd name="connsiteX27-55" fmla="*/ 2598603 w 4779369"/>
              <a:gd name="connsiteY27-56" fmla="*/ 2768115 h 4714030"/>
              <a:gd name="connsiteX28-57" fmla="*/ 2138389 w 4779369"/>
              <a:gd name="connsiteY28-58" fmla="*/ 3042691 h 4714030"/>
              <a:gd name="connsiteX29-59" fmla="*/ 2080005 w 4779369"/>
              <a:gd name="connsiteY29-60" fmla="*/ 3062295 h 4714030"/>
              <a:gd name="connsiteX30-61" fmla="*/ 2075740 w 4779369"/>
              <a:gd name="connsiteY30-62" fmla="*/ 3101544 h 4714030"/>
              <a:gd name="connsiteX31-63" fmla="*/ 2091557 w 4779369"/>
              <a:gd name="connsiteY31-64" fmla="*/ 3245802 h 4714030"/>
              <a:gd name="connsiteX32-65" fmla="*/ 2235869 w 4779369"/>
              <a:gd name="connsiteY32-66" fmla="*/ 3487372 h 4714030"/>
              <a:gd name="connsiteX33-67" fmla="*/ 2246040 w 4779369"/>
              <a:gd name="connsiteY33-68" fmla="*/ 3495068 h 4714030"/>
              <a:gd name="connsiteX34-69" fmla="*/ 2353186 w 4779369"/>
              <a:gd name="connsiteY34-70" fmla="*/ 3535124 h 4714030"/>
              <a:gd name="connsiteX35-71" fmla="*/ 2459892 w 4779369"/>
              <a:gd name="connsiteY35-72" fmla="*/ 3601767 h 4714030"/>
              <a:gd name="connsiteX36-73" fmla="*/ 2570842 w 4779369"/>
              <a:gd name="connsiteY36-74" fmla="*/ 4473093 h 4714030"/>
              <a:gd name="connsiteX37-75" fmla="*/ 1699516 w 4779369"/>
              <a:gd name="connsiteY37-76" fmla="*/ 4584044 h 4714030"/>
              <a:gd name="connsiteX38-77" fmla="*/ 1588565 w 4779369"/>
              <a:gd name="connsiteY38-78" fmla="*/ 3712718 h 4714030"/>
              <a:gd name="connsiteX39-79" fmla="*/ 1634920 w 4779369"/>
              <a:gd name="connsiteY39-80" fmla="*/ 3663870 h 4714030"/>
              <a:gd name="connsiteX40-81" fmla="*/ 1645376 w 4779369"/>
              <a:gd name="connsiteY40-82" fmla="*/ 3640232 h 4714030"/>
              <a:gd name="connsiteX41-83" fmla="*/ 1654346 w 4779369"/>
              <a:gd name="connsiteY41-84" fmla="*/ 3358982 h 4714030"/>
              <a:gd name="connsiteX42-85" fmla="*/ 1557620 w 4779369"/>
              <a:gd name="connsiteY42-86" fmla="*/ 3167736 h 4714030"/>
              <a:gd name="connsiteX43-87" fmla="*/ 1536748 w 4779369"/>
              <a:gd name="connsiteY43-88" fmla="*/ 3145662 h 4714030"/>
              <a:gd name="connsiteX44-89" fmla="*/ 1489568 w 4779369"/>
              <a:gd name="connsiteY44-90" fmla="*/ 3145159 h 4714030"/>
              <a:gd name="connsiteX45-91" fmla="*/ 610434 w 4779369"/>
              <a:gd name="connsiteY45-92" fmla="*/ 2818009 h 4714030"/>
              <a:gd name="connsiteX46-93" fmla="*/ 329331 w 4779369"/>
              <a:gd name="connsiteY46-94" fmla="*/ 610434 h 4714030"/>
              <a:gd name="connsiteX47-95" fmla="*/ 2536907 w 4779369"/>
              <a:gd name="connsiteY47-96" fmla="*/ 329331 h 4714030"/>
              <a:gd name="connsiteX48-97" fmla="*/ 3068123 w 4779369"/>
              <a:gd name="connsiteY48-98" fmla="*/ 1080399 h 4714030"/>
              <a:gd name="connsiteX49-99" fmla="*/ 3127186 w 4779369"/>
              <a:gd name="connsiteY49-100" fmla="*/ 1193698 h 4714030"/>
              <a:gd name="connsiteX50-101" fmla="*/ 3336570 w 4779369"/>
              <a:gd name="connsiteY50-102" fmla="*/ 1239409 h 4714030"/>
              <a:gd name="connsiteX51-103" fmla="*/ 3545953 w 4779369"/>
              <a:gd name="connsiteY51-104" fmla="*/ 1193698 h 4714030"/>
              <a:gd name="connsiteX52-105" fmla="*/ 3604045 w 4779369"/>
              <a:gd name="connsiteY52-106" fmla="*/ 1161650 h 4714030"/>
              <a:gd name="connsiteX53-107" fmla="*/ 3667106 w 4779369"/>
              <a:gd name="connsiteY53-108" fmla="*/ 1060681 h 4714030"/>
              <a:gd name="connsiteX54-109" fmla="*/ 4538432 w 4779369"/>
              <a:gd name="connsiteY54-110" fmla="*/ 949730 h 4714030"/>
              <a:gd name="connsiteX0-111" fmla="*/ 4538432 w 4779369"/>
              <a:gd name="connsiteY0-112" fmla="*/ 949730 h 4714030"/>
              <a:gd name="connsiteX1-113" fmla="*/ 4649383 w 4779369"/>
              <a:gd name="connsiteY1-114" fmla="*/ 1821057 h 4714030"/>
              <a:gd name="connsiteX2-115" fmla="*/ 3778057 w 4779369"/>
              <a:gd name="connsiteY2-116" fmla="*/ 1932008 h 4714030"/>
              <a:gd name="connsiteX3-117" fmla="*/ 3686799 w 4779369"/>
              <a:gd name="connsiteY3-118" fmla="*/ 1845408 h 4714030"/>
              <a:gd name="connsiteX4-119" fmla="*/ 3658543 w 4779369"/>
              <a:gd name="connsiteY4-120" fmla="*/ 1805072 h 4714030"/>
              <a:gd name="connsiteX5-121" fmla="*/ 3658543 w 4779369"/>
              <a:gd name="connsiteY5-122" fmla="*/ 1811336 h 4714030"/>
              <a:gd name="connsiteX6-123" fmla="*/ 3606598 w 4779369"/>
              <a:gd name="connsiteY6-124" fmla="*/ 1770199 h 4714030"/>
              <a:gd name="connsiteX7-125" fmla="*/ 3336570 w 4779369"/>
              <a:gd name="connsiteY7-126" fmla="*/ 1691032 h 4714030"/>
              <a:gd name="connsiteX8-127" fmla="*/ 3192952 w 4779369"/>
              <a:gd name="connsiteY8-128" fmla="*/ 1711872 h 4714030"/>
              <a:gd name="connsiteX9-129" fmla="*/ 3126960 w 4779369"/>
              <a:gd name="connsiteY9-130" fmla="*/ 1827523 h 4714030"/>
              <a:gd name="connsiteX10-131" fmla="*/ 3048503 w 4779369"/>
              <a:gd name="connsiteY10-132" fmla="*/ 2123573 h 4714030"/>
              <a:gd name="connsiteX11-133" fmla="*/ 2992344 w 4779369"/>
              <a:gd name="connsiteY11-134" fmla="*/ 2253828 h 4714030"/>
              <a:gd name="connsiteX12-135" fmla="*/ 2997806 w 4779369"/>
              <a:gd name="connsiteY12-136" fmla="*/ 2275931 h 4714030"/>
              <a:gd name="connsiteX13-137" fmla="*/ 3162873 w 4779369"/>
              <a:gd name="connsiteY13-138" fmla="*/ 2503824 h 4714030"/>
              <a:gd name="connsiteX14-139" fmla="*/ 3356427 w 4779369"/>
              <a:gd name="connsiteY14-140" fmla="*/ 2595846 h 4714030"/>
              <a:gd name="connsiteX15-141" fmla="*/ 3414277 w 4779369"/>
              <a:gd name="connsiteY15-142" fmla="*/ 2604863 h 4714030"/>
              <a:gd name="connsiteX16-143" fmla="*/ 3454240 w 4779369"/>
              <a:gd name="connsiteY16-144" fmla="*/ 2587267 h 4714030"/>
              <a:gd name="connsiteX17-145" fmla="*/ 4029121 w 4779369"/>
              <a:gd name="connsiteY17-146" fmla="*/ 2685987 h 4714030"/>
              <a:gd name="connsiteX18-147" fmla="*/ 4140072 w 4779369"/>
              <a:gd name="connsiteY18-148" fmla="*/ 3557314 h 4714030"/>
              <a:gd name="connsiteX19-149" fmla="*/ 3268745 w 4779369"/>
              <a:gd name="connsiteY19-150" fmla="*/ 3668264 h 4714030"/>
              <a:gd name="connsiteX20-151" fmla="*/ 3029106 w 4779369"/>
              <a:gd name="connsiteY20-152" fmla="*/ 3136468 h 4714030"/>
              <a:gd name="connsiteX21-153" fmla="*/ 3040867 w 4779369"/>
              <a:gd name="connsiteY21-154" fmla="*/ 3064259 h 4714030"/>
              <a:gd name="connsiteX22-155" fmla="*/ 3024015 w 4779369"/>
              <a:gd name="connsiteY22-156" fmla="*/ 3025265 h 4714030"/>
              <a:gd name="connsiteX23-157" fmla="*/ 2886424 w 4779369"/>
              <a:gd name="connsiteY23-158" fmla="*/ 2860950 h 4714030"/>
              <a:gd name="connsiteX24-159" fmla="*/ 2624436 w 4779369"/>
              <a:gd name="connsiteY24-160" fmla="*/ 2758262 h 4714030"/>
              <a:gd name="connsiteX25-161" fmla="*/ 2608775 w 4779369"/>
              <a:gd name="connsiteY25-162" fmla="*/ 2758435 h 4714030"/>
              <a:gd name="connsiteX26-163" fmla="*/ 2598603 w 4779369"/>
              <a:gd name="connsiteY26-164" fmla="*/ 2768115 h 4714030"/>
              <a:gd name="connsiteX27-165" fmla="*/ 2138389 w 4779369"/>
              <a:gd name="connsiteY27-166" fmla="*/ 3042691 h 4714030"/>
              <a:gd name="connsiteX28-167" fmla="*/ 2080005 w 4779369"/>
              <a:gd name="connsiteY28-168" fmla="*/ 3062295 h 4714030"/>
              <a:gd name="connsiteX29-169" fmla="*/ 2075740 w 4779369"/>
              <a:gd name="connsiteY29-170" fmla="*/ 3101544 h 4714030"/>
              <a:gd name="connsiteX30-171" fmla="*/ 2091557 w 4779369"/>
              <a:gd name="connsiteY30-172" fmla="*/ 3245802 h 4714030"/>
              <a:gd name="connsiteX31-173" fmla="*/ 2235869 w 4779369"/>
              <a:gd name="connsiteY31-174" fmla="*/ 3487372 h 4714030"/>
              <a:gd name="connsiteX32-175" fmla="*/ 2246040 w 4779369"/>
              <a:gd name="connsiteY32-176" fmla="*/ 3495068 h 4714030"/>
              <a:gd name="connsiteX33-177" fmla="*/ 2353186 w 4779369"/>
              <a:gd name="connsiteY33-178" fmla="*/ 3535124 h 4714030"/>
              <a:gd name="connsiteX34-179" fmla="*/ 2459892 w 4779369"/>
              <a:gd name="connsiteY34-180" fmla="*/ 3601767 h 4714030"/>
              <a:gd name="connsiteX35-181" fmla="*/ 2570842 w 4779369"/>
              <a:gd name="connsiteY35-182" fmla="*/ 4473093 h 4714030"/>
              <a:gd name="connsiteX36-183" fmla="*/ 1699516 w 4779369"/>
              <a:gd name="connsiteY36-184" fmla="*/ 4584044 h 4714030"/>
              <a:gd name="connsiteX37-185" fmla="*/ 1588565 w 4779369"/>
              <a:gd name="connsiteY37-186" fmla="*/ 3712718 h 4714030"/>
              <a:gd name="connsiteX38-187" fmla="*/ 1634920 w 4779369"/>
              <a:gd name="connsiteY38-188" fmla="*/ 3663870 h 4714030"/>
              <a:gd name="connsiteX39-189" fmla="*/ 1645376 w 4779369"/>
              <a:gd name="connsiteY39-190" fmla="*/ 3640232 h 4714030"/>
              <a:gd name="connsiteX40-191" fmla="*/ 1654346 w 4779369"/>
              <a:gd name="connsiteY40-192" fmla="*/ 3358982 h 4714030"/>
              <a:gd name="connsiteX41-193" fmla="*/ 1557620 w 4779369"/>
              <a:gd name="connsiteY41-194" fmla="*/ 3167736 h 4714030"/>
              <a:gd name="connsiteX42-195" fmla="*/ 1536748 w 4779369"/>
              <a:gd name="connsiteY42-196" fmla="*/ 3145662 h 4714030"/>
              <a:gd name="connsiteX43-197" fmla="*/ 1489568 w 4779369"/>
              <a:gd name="connsiteY43-198" fmla="*/ 3145159 h 4714030"/>
              <a:gd name="connsiteX44-199" fmla="*/ 610434 w 4779369"/>
              <a:gd name="connsiteY44-200" fmla="*/ 2818009 h 4714030"/>
              <a:gd name="connsiteX45-201" fmla="*/ 329331 w 4779369"/>
              <a:gd name="connsiteY45-202" fmla="*/ 610434 h 4714030"/>
              <a:gd name="connsiteX46-203" fmla="*/ 2536907 w 4779369"/>
              <a:gd name="connsiteY46-204" fmla="*/ 329331 h 4714030"/>
              <a:gd name="connsiteX47-205" fmla="*/ 3068123 w 4779369"/>
              <a:gd name="connsiteY47-206" fmla="*/ 1080399 h 4714030"/>
              <a:gd name="connsiteX48-207" fmla="*/ 3127186 w 4779369"/>
              <a:gd name="connsiteY48-208" fmla="*/ 1193698 h 4714030"/>
              <a:gd name="connsiteX49-209" fmla="*/ 3336570 w 4779369"/>
              <a:gd name="connsiteY49-210" fmla="*/ 1239409 h 4714030"/>
              <a:gd name="connsiteX50-211" fmla="*/ 3545953 w 4779369"/>
              <a:gd name="connsiteY50-212" fmla="*/ 1193698 h 4714030"/>
              <a:gd name="connsiteX51-213" fmla="*/ 3604045 w 4779369"/>
              <a:gd name="connsiteY51-214" fmla="*/ 1161650 h 4714030"/>
              <a:gd name="connsiteX52-215" fmla="*/ 3667106 w 4779369"/>
              <a:gd name="connsiteY52-216" fmla="*/ 1060681 h 4714030"/>
              <a:gd name="connsiteX53-217" fmla="*/ 4538432 w 4779369"/>
              <a:gd name="connsiteY53-218" fmla="*/ 949730 h 4714030"/>
              <a:gd name="connsiteX0-219" fmla="*/ 4538432 w 4779369"/>
              <a:gd name="connsiteY0-220" fmla="*/ 949730 h 4714030"/>
              <a:gd name="connsiteX1-221" fmla="*/ 4649383 w 4779369"/>
              <a:gd name="connsiteY1-222" fmla="*/ 1821057 h 4714030"/>
              <a:gd name="connsiteX2-223" fmla="*/ 3778057 w 4779369"/>
              <a:gd name="connsiteY2-224" fmla="*/ 1932008 h 4714030"/>
              <a:gd name="connsiteX3-225" fmla="*/ 3686799 w 4779369"/>
              <a:gd name="connsiteY3-226" fmla="*/ 1845408 h 4714030"/>
              <a:gd name="connsiteX4-227" fmla="*/ 3658543 w 4779369"/>
              <a:gd name="connsiteY4-228" fmla="*/ 1805072 h 4714030"/>
              <a:gd name="connsiteX5-229" fmla="*/ 3606598 w 4779369"/>
              <a:gd name="connsiteY5-230" fmla="*/ 1770199 h 4714030"/>
              <a:gd name="connsiteX6-231" fmla="*/ 3336570 w 4779369"/>
              <a:gd name="connsiteY6-232" fmla="*/ 1691032 h 4714030"/>
              <a:gd name="connsiteX7-233" fmla="*/ 3192952 w 4779369"/>
              <a:gd name="connsiteY7-234" fmla="*/ 1711872 h 4714030"/>
              <a:gd name="connsiteX8-235" fmla="*/ 3126960 w 4779369"/>
              <a:gd name="connsiteY8-236" fmla="*/ 1827523 h 4714030"/>
              <a:gd name="connsiteX9-237" fmla="*/ 3048503 w 4779369"/>
              <a:gd name="connsiteY9-238" fmla="*/ 2123573 h 4714030"/>
              <a:gd name="connsiteX10-239" fmla="*/ 2992344 w 4779369"/>
              <a:gd name="connsiteY10-240" fmla="*/ 2253828 h 4714030"/>
              <a:gd name="connsiteX11-241" fmla="*/ 2997806 w 4779369"/>
              <a:gd name="connsiteY11-242" fmla="*/ 2275931 h 4714030"/>
              <a:gd name="connsiteX12-243" fmla="*/ 3162873 w 4779369"/>
              <a:gd name="connsiteY12-244" fmla="*/ 2503824 h 4714030"/>
              <a:gd name="connsiteX13-245" fmla="*/ 3356427 w 4779369"/>
              <a:gd name="connsiteY13-246" fmla="*/ 2595846 h 4714030"/>
              <a:gd name="connsiteX14-247" fmla="*/ 3414277 w 4779369"/>
              <a:gd name="connsiteY14-248" fmla="*/ 2604863 h 4714030"/>
              <a:gd name="connsiteX15-249" fmla="*/ 3454240 w 4779369"/>
              <a:gd name="connsiteY15-250" fmla="*/ 2587267 h 4714030"/>
              <a:gd name="connsiteX16-251" fmla="*/ 4029121 w 4779369"/>
              <a:gd name="connsiteY16-252" fmla="*/ 2685987 h 4714030"/>
              <a:gd name="connsiteX17-253" fmla="*/ 4140072 w 4779369"/>
              <a:gd name="connsiteY17-254" fmla="*/ 3557314 h 4714030"/>
              <a:gd name="connsiteX18-255" fmla="*/ 3268745 w 4779369"/>
              <a:gd name="connsiteY18-256" fmla="*/ 3668264 h 4714030"/>
              <a:gd name="connsiteX19-257" fmla="*/ 3029106 w 4779369"/>
              <a:gd name="connsiteY19-258" fmla="*/ 3136468 h 4714030"/>
              <a:gd name="connsiteX20-259" fmla="*/ 3040867 w 4779369"/>
              <a:gd name="connsiteY20-260" fmla="*/ 3064259 h 4714030"/>
              <a:gd name="connsiteX21-261" fmla="*/ 3024015 w 4779369"/>
              <a:gd name="connsiteY21-262" fmla="*/ 3025265 h 4714030"/>
              <a:gd name="connsiteX22-263" fmla="*/ 2886424 w 4779369"/>
              <a:gd name="connsiteY22-264" fmla="*/ 2860950 h 4714030"/>
              <a:gd name="connsiteX23-265" fmla="*/ 2624436 w 4779369"/>
              <a:gd name="connsiteY23-266" fmla="*/ 2758262 h 4714030"/>
              <a:gd name="connsiteX24-267" fmla="*/ 2608775 w 4779369"/>
              <a:gd name="connsiteY24-268" fmla="*/ 2758435 h 4714030"/>
              <a:gd name="connsiteX25-269" fmla="*/ 2598603 w 4779369"/>
              <a:gd name="connsiteY25-270" fmla="*/ 2768115 h 4714030"/>
              <a:gd name="connsiteX26-271" fmla="*/ 2138389 w 4779369"/>
              <a:gd name="connsiteY26-272" fmla="*/ 3042691 h 4714030"/>
              <a:gd name="connsiteX27-273" fmla="*/ 2080005 w 4779369"/>
              <a:gd name="connsiteY27-274" fmla="*/ 3062295 h 4714030"/>
              <a:gd name="connsiteX28-275" fmla="*/ 2075740 w 4779369"/>
              <a:gd name="connsiteY28-276" fmla="*/ 3101544 h 4714030"/>
              <a:gd name="connsiteX29-277" fmla="*/ 2091557 w 4779369"/>
              <a:gd name="connsiteY29-278" fmla="*/ 3245802 h 4714030"/>
              <a:gd name="connsiteX30-279" fmla="*/ 2235869 w 4779369"/>
              <a:gd name="connsiteY30-280" fmla="*/ 3487372 h 4714030"/>
              <a:gd name="connsiteX31-281" fmla="*/ 2246040 w 4779369"/>
              <a:gd name="connsiteY31-282" fmla="*/ 3495068 h 4714030"/>
              <a:gd name="connsiteX32-283" fmla="*/ 2353186 w 4779369"/>
              <a:gd name="connsiteY32-284" fmla="*/ 3535124 h 4714030"/>
              <a:gd name="connsiteX33-285" fmla="*/ 2459892 w 4779369"/>
              <a:gd name="connsiteY33-286" fmla="*/ 3601767 h 4714030"/>
              <a:gd name="connsiteX34-287" fmla="*/ 2570842 w 4779369"/>
              <a:gd name="connsiteY34-288" fmla="*/ 4473093 h 4714030"/>
              <a:gd name="connsiteX35-289" fmla="*/ 1699516 w 4779369"/>
              <a:gd name="connsiteY35-290" fmla="*/ 4584044 h 4714030"/>
              <a:gd name="connsiteX36-291" fmla="*/ 1588565 w 4779369"/>
              <a:gd name="connsiteY36-292" fmla="*/ 3712718 h 4714030"/>
              <a:gd name="connsiteX37-293" fmla="*/ 1634920 w 4779369"/>
              <a:gd name="connsiteY37-294" fmla="*/ 3663870 h 4714030"/>
              <a:gd name="connsiteX38-295" fmla="*/ 1645376 w 4779369"/>
              <a:gd name="connsiteY38-296" fmla="*/ 3640232 h 4714030"/>
              <a:gd name="connsiteX39-297" fmla="*/ 1654346 w 4779369"/>
              <a:gd name="connsiteY39-298" fmla="*/ 3358982 h 4714030"/>
              <a:gd name="connsiteX40-299" fmla="*/ 1557620 w 4779369"/>
              <a:gd name="connsiteY40-300" fmla="*/ 3167736 h 4714030"/>
              <a:gd name="connsiteX41-301" fmla="*/ 1536748 w 4779369"/>
              <a:gd name="connsiteY41-302" fmla="*/ 3145662 h 4714030"/>
              <a:gd name="connsiteX42-303" fmla="*/ 1489568 w 4779369"/>
              <a:gd name="connsiteY42-304" fmla="*/ 3145159 h 4714030"/>
              <a:gd name="connsiteX43-305" fmla="*/ 610434 w 4779369"/>
              <a:gd name="connsiteY43-306" fmla="*/ 2818009 h 4714030"/>
              <a:gd name="connsiteX44-307" fmla="*/ 329331 w 4779369"/>
              <a:gd name="connsiteY44-308" fmla="*/ 610434 h 4714030"/>
              <a:gd name="connsiteX45-309" fmla="*/ 2536907 w 4779369"/>
              <a:gd name="connsiteY45-310" fmla="*/ 329331 h 4714030"/>
              <a:gd name="connsiteX46-311" fmla="*/ 3068123 w 4779369"/>
              <a:gd name="connsiteY46-312" fmla="*/ 1080399 h 4714030"/>
              <a:gd name="connsiteX47-313" fmla="*/ 3127186 w 4779369"/>
              <a:gd name="connsiteY47-314" fmla="*/ 1193698 h 4714030"/>
              <a:gd name="connsiteX48-315" fmla="*/ 3336570 w 4779369"/>
              <a:gd name="connsiteY48-316" fmla="*/ 1239409 h 4714030"/>
              <a:gd name="connsiteX49-317" fmla="*/ 3545953 w 4779369"/>
              <a:gd name="connsiteY49-318" fmla="*/ 1193698 h 4714030"/>
              <a:gd name="connsiteX50-319" fmla="*/ 3604045 w 4779369"/>
              <a:gd name="connsiteY50-320" fmla="*/ 1161650 h 4714030"/>
              <a:gd name="connsiteX51-321" fmla="*/ 3667106 w 4779369"/>
              <a:gd name="connsiteY51-322" fmla="*/ 1060681 h 4714030"/>
              <a:gd name="connsiteX52-323" fmla="*/ 4538432 w 4779369"/>
              <a:gd name="connsiteY52-324" fmla="*/ 949730 h 4714030"/>
              <a:gd name="connsiteX0-325" fmla="*/ 4538432 w 4779369"/>
              <a:gd name="connsiteY0-326" fmla="*/ 949730 h 4714030"/>
              <a:gd name="connsiteX1-327" fmla="*/ 4649383 w 4779369"/>
              <a:gd name="connsiteY1-328" fmla="*/ 1821057 h 4714030"/>
              <a:gd name="connsiteX2-329" fmla="*/ 3778057 w 4779369"/>
              <a:gd name="connsiteY2-330" fmla="*/ 1932008 h 4714030"/>
              <a:gd name="connsiteX3-331" fmla="*/ 3686799 w 4779369"/>
              <a:gd name="connsiteY3-332" fmla="*/ 1845408 h 4714030"/>
              <a:gd name="connsiteX4-333" fmla="*/ 3606598 w 4779369"/>
              <a:gd name="connsiteY4-334" fmla="*/ 1770199 h 4714030"/>
              <a:gd name="connsiteX5-335" fmla="*/ 3336570 w 4779369"/>
              <a:gd name="connsiteY5-336" fmla="*/ 1691032 h 4714030"/>
              <a:gd name="connsiteX6-337" fmla="*/ 3192952 w 4779369"/>
              <a:gd name="connsiteY6-338" fmla="*/ 1711872 h 4714030"/>
              <a:gd name="connsiteX7-339" fmla="*/ 3126960 w 4779369"/>
              <a:gd name="connsiteY7-340" fmla="*/ 1827523 h 4714030"/>
              <a:gd name="connsiteX8-341" fmla="*/ 3048503 w 4779369"/>
              <a:gd name="connsiteY8-342" fmla="*/ 2123573 h 4714030"/>
              <a:gd name="connsiteX9-343" fmla="*/ 2992344 w 4779369"/>
              <a:gd name="connsiteY9-344" fmla="*/ 2253828 h 4714030"/>
              <a:gd name="connsiteX10-345" fmla="*/ 2997806 w 4779369"/>
              <a:gd name="connsiteY10-346" fmla="*/ 2275931 h 4714030"/>
              <a:gd name="connsiteX11-347" fmla="*/ 3162873 w 4779369"/>
              <a:gd name="connsiteY11-348" fmla="*/ 2503824 h 4714030"/>
              <a:gd name="connsiteX12-349" fmla="*/ 3356427 w 4779369"/>
              <a:gd name="connsiteY12-350" fmla="*/ 2595846 h 4714030"/>
              <a:gd name="connsiteX13-351" fmla="*/ 3414277 w 4779369"/>
              <a:gd name="connsiteY13-352" fmla="*/ 2604863 h 4714030"/>
              <a:gd name="connsiteX14-353" fmla="*/ 3454240 w 4779369"/>
              <a:gd name="connsiteY14-354" fmla="*/ 2587267 h 4714030"/>
              <a:gd name="connsiteX15-355" fmla="*/ 4029121 w 4779369"/>
              <a:gd name="connsiteY15-356" fmla="*/ 2685987 h 4714030"/>
              <a:gd name="connsiteX16-357" fmla="*/ 4140072 w 4779369"/>
              <a:gd name="connsiteY16-358" fmla="*/ 3557314 h 4714030"/>
              <a:gd name="connsiteX17-359" fmla="*/ 3268745 w 4779369"/>
              <a:gd name="connsiteY17-360" fmla="*/ 3668264 h 4714030"/>
              <a:gd name="connsiteX18-361" fmla="*/ 3029106 w 4779369"/>
              <a:gd name="connsiteY18-362" fmla="*/ 3136468 h 4714030"/>
              <a:gd name="connsiteX19-363" fmla="*/ 3040867 w 4779369"/>
              <a:gd name="connsiteY19-364" fmla="*/ 3064259 h 4714030"/>
              <a:gd name="connsiteX20-365" fmla="*/ 3024015 w 4779369"/>
              <a:gd name="connsiteY20-366" fmla="*/ 3025265 h 4714030"/>
              <a:gd name="connsiteX21-367" fmla="*/ 2886424 w 4779369"/>
              <a:gd name="connsiteY21-368" fmla="*/ 2860950 h 4714030"/>
              <a:gd name="connsiteX22-369" fmla="*/ 2624436 w 4779369"/>
              <a:gd name="connsiteY22-370" fmla="*/ 2758262 h 4714030"/>
              <a:gd name="connsiteX23-371" fmla="*/ 2608775 w 4779369"/>
              <a:gd name="connsiteY23-372" fmla="*/ 2758435 h 4714030"/>
              <a:gd name="connsiteX24-373" fmla="*/ 2598603 w 4779369"/>
              <a:gd name="connsiteY24-374" fmla="*/ 2768115 h 4714030"/>
              <a:gd name="connsiteX25-375" fmla="*/ 2138389 w 4779369"/>
              <a:gd name="connsiteY25-376" fmla="*/ 3042691 h 4714030"/>
              <a:gd name="connsiteX26-377" fmla="*/ 2080005 w 4779369"/>
              <a:gd name="connsiteY26-378" fmla="*/ 3062295 h 4714030"/>
              <a:gd name="connsiteX27-379" fmla="*/ 2075740 w 4779369"/>
              <a:gd name="connsiteY27-380" fmla="*/ 3101544 h 4714030"/>
              <a:gd name="connsiteX28-381" fmla="*/ 2091557 w 4779369"/>
              <a:gd name="connsiteY28-382" fmla="*/ 3245802 h 4714030"/>
              <a:gd name="connsiteX29-383" fmla="*/ 2235869 w 4779369"/>
              <a:gd name="connsiteY29-384" fmla="*/ 3487372 h 4714030"/>
              <a:gd name="connsiteX30-385" fmla="*/ 2246040 w 4779369"/>
              <a:gd name="connsiteY30-386" fmla="*/ 3495068 h 4714030"/>
              <a:gd name="connsiteX31-387" fmla="*/ 2353186 w 4779369"/>
              <a:gd name="connsiteY31-388" fmla="*/ 3535124 h 4714030"/>
              <a:gd name="connsiteX32-389" fmla="*/ 2459892 w 4779369"/>
              <a:gd name="connsiteY32-390" fmla="*/ 3601767 h 4714030"/>
              <a:gd name="connsiteX33-391" fmla="*/ 2570842 w 4779369"/>
              <a:gd name="connsiteY33-392" fmla="*/ 4473093 h 4714030"/>
              <a:gd name="connsiteX34-393" fmla="*/ 1699516 w 4779369"/>
              <a:gd name="connsiteY34-394" fmla="*/ 4584044 h 4714030"/>
              <a:gd name="connsiteX35-395" fmla="*/ 1588565 w 4779369"/>
              <a:gd name="connsiteY35-396" fmla="*/ 3712718 h 4714030"/>
              <a:gd name="connsiteX36-397" fmla="*/ 1634920 w 4779369"/>
              <a:gd name="connsiteY36-398" fmla="*/ 3663870 h 4714030"/>
              <a:gd name="connsiteX37-399" fmla="*/ 1645376 w 4779369"/>
              <a:gd name="connsiteY37-400" fmla="*/ 3640232 h 4714030"/>
              <a:gd name="connsiteX38-401" fmla="*/ 1654346 w 4779369"/>
              <a:gd name="connsiteY38-402" fmla="*/ 3358982 h 4714030"/>
              <a:gd name="connsiteX39-403" fmla="*/ 1557620 w 4779369"/>
              <a:gd name="connsiteY39-404" fmla="*/ 3167736 h 4714030"/>
              <a:gd name="connsiteX40-405" fmla="*/ 1536748 w 4779369"/>
              <a:gd name="connsiteY40-406" fmla="*/ 3145662 h 4714030"/>
              <a:gd name="connsiteX41-407" fmla="*/ 1489568 w 4779369"/>
              <a:gd name="connsiteY41-408" fmla="*/ 3145159 h 4714030"/>
              <a:gd name="connsiteX42-409" fmla="*/ 610434 w 4779369"/>
              <a:gd name="connsiteY42-410" fmla="*/ 2818009 h 4714030"/>
              <a:gd name="connsiteX43-411" fmla="*/ 329331 w 4779369"/>
              <a:gd name="connsiteY43-412" fmla="*/ 610434 h 4714030"/>
              <a:gd name="connsiteX44-413" fmla="*/ 2536907 w 4779369"/>
              <a:gd name="connsiteY44-414" fmla="*/ 329331 h 4714030"/>
              <a:gd name="connsiteX45-415" fmla="*/ 3068123 w 4779369"/>
              <a:gd name="connsiteY45-416" fmla="*/ 1080399 h 4714030"/>
              <a:gd name="connsiteX46-417" fmla="*/ 3127186 w 4779369"/>
              <a:gd name="connsiteY46-418" fmla="*/ 1193698 h 4714030"/>
              <a:gd name="connsiteX47-419" fmla="*/ 3336570 w 4779369"/>
              <a:gd name="connsiteY47-420" fmla="*/ 1239409 h 4714030"/>
              <a:gd name="connsiteX48-421" fmla="*/ 3545953 w 4779369"/>
              <a:gd name="connsiteY48-422" fmla="*/ 1193698 h 4714030"/>
              <a:gd name="connsiteX49-423" fmla="*/ 3604045 w 4779369"/>
              <a:gd name="connsiteY49-424" fmla="*/ 1161650 h 4714030"/>
              <a:gd name="connsiteX50-425" fmla="*/ 3667106 w 4779369"/>
              <a:gd name="connsiteY50-426" fmla="*/ 1060681 h 4714030"/>
              <a:gd name="connsiteX51-427" fmla="*/ 4538432 w 4779369"/>
              <a:gd name="connsiteY51-428" fmla="*/ 949730 h 4714030"/>
              <a:gd name="connsiteX0-429" fmla="*/ 4538432 w 4779369"/>
              <a:gd name="connsiteY0-430" fmla="*/ 949730 h 4714030"/>
              <a:gd name="connsiteX1-431" fmla="*/ 4649383 w 4779369"/>
              <a:gd name="connsiteY1-432" fmla="*/ 1821057 h 4714030"/>
              <a:gd name="connsiteX2-433" fmla="*/ 3778057 w 4779369"/>
              <a:gd name="connsiteY2-434" fmla="*/ 1932008 h 4714030"/>
              <a:gd name="connsiteX3-435" fmla="*/ 3686799 w 4779369"/>
              <a:gd name="connsiteY3-436" fmla="*/ 1845408 h 4714030"/>
              <a:gd name="connsiteX4-437" fmla="*/ 3606598 w 4779369"/>
              <a:gd name="connsiteY4-438" fmla="*/ 1770199 h 4714030"/>
              <a:gd name="connsiteX5-439" fmla="*/ 3336570 w 4779369"/>
              <a:gd name="connsiteY5-440" fmla="*/ 1691032 h 4714030"/>
              <a:gd name="connsiteX6-441" fmla="*/ 3192952 w 4779369"/>
              <a:gd name="connsiteY6-442" fmla="*/ 1711872 h 4714030"/>
              <a:gd name="connsiteX7-443" fmla="*/ 3126960 w 4779369"/>
              <a:gd name="connsiteY7-444" fmla="*/ 1827523 h 4714030"/>
              <a:gd name="connsiteX8-445" fmla="*/ 3048503 w 4779369"/>
              <a:gd name="connsiteY8-446" fmla="*/ 2123573 h 4714030"/>
              <a:gd name="connsiteX9-447" fmla="*/ 2992344 w 4779369"/>
              <a:gd name="connsiteY9-448" fmla="*/ 2253828 h 4714030"/>
              <a:gd name="connsiteX10-449" fmla="*/ 2997806 w 4779369"/>
              <a:gd name="connsiteY10-450" fmla="*/ 2275931 h 4714030"/>
              <a:gd name="connsiteX11-451" fmla="*/ 3162873 w 4779369"/>
              <a:gd name="connsiteY11-452" fmla="*/ 2503824 h 4714030"/>
              <a:gd name="connsiteX12-453" fmla="*/ 3356427 w 4779369"/>
              <a:gd name="connsiteY12-454" fmla="*/ 2595846 h 4714030"/>
              <a:gd name="connsiteX13-455" fmla="*/ 3414277 w 4779369"/>
              <a:gd name="connsiteY13-456" fmla="*/ 2604863 h 4714030"/>
              <a:gd name="connsiteX14-457" fmla="*/ 3454240 w 4779369"/>
              <a:gd name="connsiteY14-458" fmla="*/ 2587267 h 4714030"/>
              <a:gd name="connsiteX15-459" fmla="*/ 4029121 w 4779369"/>
              <a:gd name="connsiteY15-460" fmla="*/ 2685987 h 4714030"/>
              <a:gd name="connsiteX16-461" fmla="*/ 4140072 w 4779369"/>
              <a:gd name="connsiteY16-462" fmla="*/ 3557314 h 4714030"/>
              <a:gd name="connsiteX17-463" fmla="*/ 3268745 w 4779369"/>
              <a:gd name="connsiteY17-464" fmla="*/ 3668264 h 4714030"/>
              <a:gd name="connsiteX18-465" fmla="*/ 3029106 w 4779369"/>
              <a:gd name="connsiteY18-466" fmla="*/ 3136468 h 4714030"/>
              <a:gd name="connsiteX19-467" fmla="*/ 3040867 w 4779369"/>
              <a:gd name="connsiteY19-468" fmla="*/ 3064259 h 4714030"/>
              <a:gd name="connsiteX20-469" fmla="*/ 3024015 w 4779369"/>
              <a:gd name="connsiteY20-470" fmla="*/ 3025265 h 4714030"/>
              <a:gd name="connsiteX21-471" fmla="*/ 2886424 w 4779369"/>
              <a:gd name="connsiteY21-472" fmla="*/ 2860950 h 4714030"/>
              <a:gd name="connsiteX22-473" fmla="*/ 2624436 w 4779369"/>
              <a:gd name="connsiteY22-474" fmla="*/ 2758262 h 4714030"/>
              <a:gd name="connsiteX23-475" fmla="*/ 2608775 w 4779369"/>
              <a:gd name="connsiteY23-476" fmla="*/ 2758435 h 4714030"/>
              <a:gd name="connsiteX24-477" fmla="*/ 2598603 w 4779369"/>
              <a:gd name="connsiteY24-478" fmla="*/ 2768115 h 4714030"/>
              <a:gd name="connsiteX25-479" fmla="*/ 2138389 w 4779369"/>
              <a:gd name="connsiteY25-480" fmla="*/ 3042691 h 4714030"/>
              <a:gd name="connsiteX26-481" fmla="*/ 2080005 w 4779369"/>
              <a:gd name="connsiteY26-482" fmla="*/ 3062295 h 4714030"/>
              <a:gd name="connsiteX27-483" fmla="*/ 2075740 w 4779369"/>
              <a:gd name="connsiteY27-484" fmla="*/ 3101544 h 4714030"/>
              <a:gd name="connsiteX28-485" fmla="*/ 2091557 w 4779369"/>
              <a:gd name="connsiteY28-486" fmla="*/ 3245802 h 4714030"/>
              <a:gd name="connsiteX29-487" fmla="*/ 2235869 w 4779369"/>
              <a:gd name="connsiteY29-488" fmla="*/ 3487372 h 4714030"/>
              <a:gd name="connsiteX30-489" fmla="*/ 2246040 w 4779369"/>
              <a:gd name="connsiteY30-490" fmla="*/ 3495068 h 4714030"/>
              <a:gd name="connsiteX31-491" fmla="*/ 2353186 w 4779369"/>
              <a:gd name="connsiteY31-492" fmla="*/ 3535124 h 4714030"/>
              <a:gd name="connsiteX32-493" fmla="*/ 2459892 w 4779369"/>
              <a:gd name="connsiteY32-494" fmla="*/ 3601767 h 4714030"/>
              <a:gd name="connsiteX33-495" fmla="*/ 2570842 w 4779369"/>
              <a:gd name="connsiteY33-496" fmla="*/ 4473093 h 4714030"/>
              <a:gd name="connsiteX34-497" fmla="*/ 1699516 w 4779369"/>
              <a:gd name="connsiteY34-498" fmla="*/ 4584044 h 4714030"/>
              <a:gd name="connsiteX35-499" fmla="*/ 1588565 w 4779369"/>
              <a:gd name="connsiteY35-500" fmla="*/ 3712718 h 4714030"/>
              <a:gd name="connsiteX36-501" fmla="*/ 1634920 w 4779369"/>
              <a:gd name="connsiteY36-502" fmla="*/ 3663870 h 4714030"/>
              <a:gd name="connsiteX37-503" fmla="*/ 1645376 w 4779369"/>
              <a:gd name="connsiteY37-504" fmla="*/ 3640232 h 4714030"/>
              <a:gd name="connsiteX38-505" fmla="*/ 1654346 w 4779369"/>
              <a:gd name="connsiteY38-506" fmla="*/ 3358982 h 4714030"/>
              <a:gd name="connsiteX39-507" fmla="*/ 1557620 w 4779369"/>
              <a:gd name="connsiteY39-508" fmla="*/ 3167736 h 4714030"/>
              <a:gd name="connsiteX40-509" fmla="*/ 1536748 w 4779369"/>
              <a:gd name="connsiteY40-510" fmla="*/ 3145662 h 4714030"/>
              <a:gd name="connsiteX41-511" fmla="*/ 1489568 w 4779369"/>
              <a:gd name="connsiteY41-512" fmla="*/ 3145159 h 4714030"/>
              <a:gd name="connsiteX42-513" fmla="*/ 610434 w 4779369"/>
              <a:gd name="connsiteY42-514" fmla="*/ 2818009 h 4714030"/>
              <a:gd name="connsiteX43-515" fmla="*/ 329331 w 4779369"/>
              <a:gd name="connsiteY43-516" fmla="*/ 610434 h 4714030"/>
              <a:gd name="connsiteX44-517" fmla="*/ 2536907 w 4779369"/>
              <a:gd name="connsiteY44-518" fmla="*/ 329331 h 4714030"/>
              <a:gd name="connsiteX45-519" fmla="*/ 3068123 w 4779369"/>
              <a:gd name="connsiteY45-520" fmla="*/ 1080399 h 4714030"/>
              <a:gd name="connsiteX46-521" fmla="*/ 3127186 w 4779369"/>
              <a:gd name="connsiteY46-522" fmla="*/ 1193698 h 4714030"/>
              <a:gd name="connsiteX47-523" fmla="*/ 3336570 w 4779369"/>
              <a:gd name="connsiteY47-524" fmla="*/ 1239409 h 4714030"/>
              <a:gd name="connsiteX48-525" fmla="*/ 3545953 w 4779369"/>
              <a:gd name="connsiteY48-526" fmla="*/ 1193698 h 4714030"/>
              <a:gd name="connsiteX49-527" fmla="*/ 3667106 w 4779369"/>
              <a:gd name="connsiteY49-528" fmla="*/ 1060681 h 4714030"/>
              <a:gd name="connsiteX50-529" fmla="*/ 4538432 w 4779369"/>
              <a:gd name="connsiteY50-530" fmla="*/ 949730 h 4714030"/>
              <a:gd name="connsiteX0-531" fmla="*/ 4538432 w 4779369"/>
              <a:gd name="connsiteY0-532" fmla="*/ 949730 h 4714030"/>
              <a:gd name="connsiteX1-533" fmla="*/ 4649383 w 4779369"/>
              <a:gd name="connsiteY1-534" fmla="*/ 1821057 h 4714030"/>
              <a:gd name="connsiteX2-535" fmla="*/ 3778057 w 4779369"/>
              <a:gd name="connsiteY2-536" fmla="*/ 1932008 h 4714030"/>
              <a:gd name="connsiteX3-537" fmla="*/ 3686799 w 4779369"/>
              <a:gd name="connsiteY3-538" fmla="*/ 1845408 h 4714030"/>
              <a:gd name="connsiteX4-539" fmla="*/ 3606598 w 4779369"/>
              <a:gd name="connsiteY4-540" fmla="*/ 1770199 h 4714030"/>
              <a:gd name="connsiteX5-541" fmla="*/ 3336570 w 4779369"/>
              <a:gd name="connsiteY5-542" fmla="*/ 1691032 h 4714030"/>
              <a:gd name="connsiteX6-543" fmla="*/ 3192952 w 4779369"/>
              <a:gd name="connsiteY6-544" fmla="*/ 1711872 h 4714030"/>
              <a:gd name="connsiteX7-545" fmla="*/ 3126960 w 4779369"/>
              <a:gd name="connsiteY7-546" fmla="*/ 1827523 h 4714030"/>
              <a:gd name="connsiteX8-547" fmla="*/ 3048503 w 4779369"/>
              <a:gd name="connsiteY8-548" fmla="*/ 2123573 h 4714030"/>
              <a:gd name="connsiteX9-549" fmla="*/ 2992344 w 4779369"/>
              <a:gd name="connsiteY9-550" fmla="*/ 2253828 h 4714030"/>
              <a:gd name="connsiteX10-551" fmla="*/ 2997806 w 4779369"/>
              <a:gd name="connsiteY10-552" fmla="*/ 2275931 h 4714030"/>
              <a:gd name="connsiteX11-553" fmla="*/ 3162873 w 4779369"/>
              <a:gd name="connsiteY11-554" fmla="*/ 2503824 h 4714030"/>
              <a:gd name="connsiteX12-555" fmla="*/ 3356427 w 4779369"/>
              <a:gd name="connsiteY12-556" fmla="*/ 2595846 h 4714030"/>
              <a:gd name="connsiteX13-557" fmla="*/ 3414277 w 4779369"/>
              <a:gd name="connsiteY13-558" fmla="*/ 2604863 h 4714030"/>
              <a:gd name="connsiteX14-559" fmla="*/ 3454240 w 4779369"/>
              <a:gd name="connsiteY14-560" fmla="*/ 2587267 h 4714030"/>
              <a:gd name="connsiteX15-561" fmla="*/ 4029121 w 4779369"/>
              <a:gd name="connsiteY15-562" fmla="*/ 2685987 h 4714030"/>
              <a:gd name="connsiteX16-563" fmla="*/ 4140072 w 4779369"/>
              <a:gd name="connsiteY16-564" fmla="*/ 3557314 h 4714030"/>
              <a:gd name="connsiteX17-565" fmla="*/ 3268745 w 4779369"/>
              <a:gd name="connsiteY17-566" fmla="*/ 3668264 h 4714030"/>
              <a:gd name="connsiteX18-567" fmla="*/ 3029106 w 4779369"/>
              <a:gd name="connsiteY18-568" fmla="*/ 3136468 h 4714030"/>
              <a:gd name="connsiteX19-569" fmla="*/ 3024015 w 4779369"/>
              <a:gd name="connsiteY19-570" fmla="*/ 3025265 h 4714030"/>
              <a:gd name="connsiteX20-571" fmla="*/ 2886424 w 4779369"/>
              <a:gd name="connsiteY20-572" fmla="*/ 2860950 h 4714030"/>
              <a:gd name="connsiteX21-573" fmla="*/ 2624436 w 4779369"/>
              <a:gd name="connsiteY21-574" fmla="*/ 2758262 h 4714030"/>
              <a:gd name="connsiteX22-575" fmla="*/ 2608775 w 4779369"/>
              <a:gd name="connsiteY22-576" fmla="*/ 2758435 h 4714030"/>
              <a:gd name="connsiteX23-577" fmla="*/ 2598603 w 4779369"/>
              <a:gd name="connsiteY23-578" fmla="*/ 2768115 h 4714030"/>
              <a:gd name="connsiteX24-579" fmla="*/ 2138389 w 4779369"/>
              <a:gd name="connsiteY24-580" fmla="*/ 3042691 h 4714030"/>
              <a:gd name="connsiteX25-581" fmla="*/ 2080005 w 4779369"/>
              <a:gd name="connsiteY25-582" fmla="*/ 3062295 h 4714030"/>
              <a:gd name="connsiteX26-583" fmla="*/ 2075740 w 4779369"/>
              <a:gd name="connsiteY26-584" fmla="*/ 3101544 h 4714030"/>
              <a:gd name="connsiteX27-585" fmla="*/ 2091557 w 4779369"/>
              <a:gd name="connsiteY27-586" fmla="*/ 3245802 h 4714030"/>
              <a:gd name="connsiteX28-587" fmla="*/ 2235869 w 4779369"/>
              <a:gd name="connsiteY28-588" fmla="*/ 3487372 h 4714030"/>
              <a:gd name="connsiteX29-589" fmla="*/ 2246040 w 4779369"/>
              <a:gd name="connsiteY29-590" fmla="*/ 3495068 h 4714030"/>
              <a:gd name="connsiteX30-591" fmla="*/ 2353186 w 4779369"/>
              <a:gd name="connsiteY30-592" fmla="*/ 3535124 h 4714030"/>
              <a:gd name="connsiteX31-593" fmla="*/ 2459892 w 4779369"/>
              <a:gd name="connsiteY31-594" fmla="*/ 3601767 h 4714030"/>
              <a:gd name="connsiteX32-595" fmla="*/ 2570842 w 4779369"/>
              <a:gd name="connsiteY32-596" fmla="*/ 4473093 h 4714030"/>
              <a:gd name="connsiteX33-597" fmla="*/ 1699516 w 4779369"/>
              <a:gd name="connsiteY33-598" fmla="*/ 4584044 h 4714030"/>
              <a:gd name="connsiteX34-599" fmla="*/ 1588565 w 4779369"/>
              <a:gd name="connsiteY34-600" fmla="*/ 3712718 h 4714030"/>
              <a:gd name="connsiteX35-601" fmla="*/ 1634920 w 4779369"/>
              <a:gd name="connsiteY35-602" fmla="*/ 3663870 h 4714030"/>
              <a:gd name="connsiteX36-603" fmla="*/ 1645376 w 4779369"/>
              <a:gd name="connsiteY36-604" fmla="*/ 3640232 h 4714030"/>
              <a:gd name="connsiteX37-605" fmla="*/ 1654346 w 4779369"/>
              <a:gd name="connsiteY37-606" fmla="*/ 3358982 h 4714030"/>
              <a:gd name="connsiteX38-607" fmla="*/ 1557620 w 4779369"/>
              <a:gd name="connsiteY38-608" fmla="*/ 3167736 h 4714030"/>
              <a:gd name="connsiteX39-609" fmla="*/ 1536748 w 4779369"/>
              <a:gd name="connsiteY39-610" fmla="*/ 3145662 h 4714030"/>
              <a:gd name="connsiteX40-611" fmla="*/ 1489568 w 4779369"/>
              <a:gd name="connsiteY40-612" fmla="*/ 3145159 h 4714030"/>
              <a:gd name="connsiteX41-613" fmla="*/ 610434 w 4779369"/>
              <a:gd name="connsiteY41-614" fmla="*/ 2818009 h 4714030"/>
              <a:gd name="connsiteX42-615" fmla="*/ 329331 w 4779369"/>
              <a:gd name="connsiteY42-616" fmla="*/ 610434 h 4714030"/>
              <a:gd name="connsiteX43-617" fmla="*/ 2536907 w 4779369"/>
              <a:gd name="connsiteY43-618" fmla="*/ 329331 h 4714030"/>
              <a:gd name="connsiteX44-619" fmla="*/ 3068123 w 4779369"/>
              <a:gd name="connsiteY44-620" fmla="*/ 1080399 h 4714030"/>
              <a:gd name="connsiteX45-621" fmla="*/ 3127186 w 4779369"/>
              <a:gd name="connsiteY45-622" fmla="*/ 1193698 h 4714030"/>
              <a:gd name="connsiteX46-623" fmla="*/ 3336570 w 4779369"/>
              <a:gd name="connsiteY46-624" fmla="*/ 1239409 h 4714030"/>
              <a:gd name="connsiteX47-625" fmla="*/ 3545953 w 4779369"/>
              <a:gd name="connsiteY47-626" fmla="*/ 1193698 h 4714030"/>
              <a:gd name="connsiteX48-627" fmla="*/ 3667106 w 4779369"/>
              <a:gd name="connsiteY48-628" fmla="*/ 1060681 h 4714030"/>
              <a:gd name="connsiteX49-629" fmla="*/ 4538432 w 4779369"/>
              <a:gd name="connsiteY49-630" fmla="*/ 949730 h 4714030"/>
              <a:gd name="connsiteX0-631" fmla="*/ 4538432 w 4779369"/>
              <a:gd name="connsiteY0-632" fmla="*/ 949730 h 4714030"/>
              <a:gd name="connsiteX1-633" fmla="*/ 4649383 w 4779369"/>
              <a:gd name="connsiteY1-634" fmla="*/ 1821057 h 4714030"/>
              <a:gd name="connsiteX2-635" fmla="*/ 3778057 w 4779369"/>
              <a:gd name="connsiteY2-636" fmla="*/ 1932008 h 4714030"/>
              <a:gd name="connsiteX3-637" fmla="*/ 3686799 w 4779369"/>
              <a:gd name="connsiteY3-638" fmla="*/ 1845408 h 4714030"/>
              <a:gd name="connsiteX4-639" fmla="*/ 3606598 w 4779369"/>
              <a:gd name="connsiteY4-640" fmla="*/ 1770199 h 4714030"/>
              <a:gd name="connsiteX5-641" fmla="*/ 3336570 w 4779369"/>
              <a:gd name="connsiteY5-642" fmla="*/ 1691032 h 4714030"/>
              <a:gd name="connsiteX6-643" fmla="*/ 3192952 w 4779369"/>
              <a:gd name="connsiteY6-644" fmla="*/ 1711872 h 4714030"/>
              <a:gd name="connsiteX7-645" fmla="*/ 3126960 w 4779369"/>
              <a:gd name="connsiteY7-646" fmla="*/ 1827523 h 4714030"/>
              <a:gd name="connsiteX8-647" fmla="*/ 3048503 w 4779369"/>
              <a:gd name="connsiteY8-648" fmla="*/ 2123573 h 4714030"/>
              <a:gd name="connsiteX9-649" fmla="*/ 2992344 w 4779369"/>
              <a:gd name="connsiteY9-650" fmla="*/ 2253828 h 4714030"/>
              <a:gd name="connsiteX10-651" fmla="*/ 2997806 w 4779369"/>
              <a:gd name="connsiteY10-652" fmla="*/ 2275931 h 4714030"/>
              <a:gd name="connsiteX11-653" fmla="*/ 3162873 w 4779369"/>
              <a:gd name="connsiteY11-654" fmla="*/ 2503824 h 4714030"/>
              <a:gd name="connsiteX12-655" fmla="*/ 3356427 w 4779369"/>
              <a:gd name="connsiteY12-656" fmla="*/ 2595846 h 4714030"/>
              <a:gd name="connsiteX13-657" fmla="*/ 3454240 w 4779369"/>
              <a:gd name="connsiteY13-658" fmla="*/ 2587267 h 4714030"/>
              <a:gd name="connsiteX14-659" fmla="*/ 4029121 w 4779369"/>
              <a:gd name="connsiteY14-660" fmla="*/ 2685987 h 4714030"/>
              <a:gd name="connsiteX15-661" fmla="*/ 4140072 w 4779369"/>
              <a:gd name="connsiteY15-662" fmla="*/ 3557314 h 4714030"/>
              <a:gd name="connsiteX16-663" fmla="*/ 3268745 w 4779369"/>
              <a:gd name="connsiteY16-664" fmla="*/ 3668264 h 4714030"/>
              <a:gd name="connsiteX17-665" fmla="*/ 3029106 w 4779369"/>
              <a:gd name="connsiteY17-666" fmla="*/ 3136468 h 4714030"/>
              <a:gd name="connsiteX18-667" fmla="*/ 3024015 w 4779369"/>
              <a:gd name="connsiteY18-668" fmla="*/ 3025265 h 4714030"/>
              <a:gd name="connsiteX19-669" fmla="*/ 2886424 w 4779369"/>
              <a:gd name="connsiteY19-670" fmla="*/ 2860950 h 4714030"/>
              <a:gd name="connsiteX20-671" fmla="*/ 2624436 w 4779369"/>
              <a:gd name="connsiteY20-672" fmla="*/ 2758262 h 4714030"/>
              <a:gd name="connsiteX21-673" fmla="*/ 2608775 w 4779369"/>
              <a:gd name="connsiteY21-674" fmla="*/ 2758435 h 4714030"/>
              <a:gd name="connsiteX22-675" fmla="*/ 2598603 w 4779369"/>
              <a:gd name="connsiteY22-676" fmla="*/ 2768115 h 4714030"/>
              <a:gd name="connsiteX23-677" fmla="*/ 2138389 w 4779369"/>
              <a:gd name="connsiteY23-678" fmla="*/ 3042691 h 4714030"/>
              <a:gd name="connsiteX24-679" fmla="*/ 2080005 w 4779369"/>
              <a:gd name="connsiteY24-680" fmla="*/ 3062295 h 4714030"/>
              <a:gd name="connsiteX25-681" fmla="*/ 2075740 w 4779369"/>
              <a:gd name="connsiteY25-682" fmla="*/ 3101544 h 4714030"/>
              <a:gd name="connsiteX26-683" fmla="*/ 2091557 w 4779369"/>
              <a:gd name="connsiteY26-684" fmla="*/ 3245802 h 4714030"/>
              <a:gd name="connsiteX27-685" fmla="*/ 2235869 w 4779369"/>
              <a:gd name="connsiteY27-686" fmla="*/ 3487372 h 4714030"/>
              <a:gd name="connsiteX28-687" fmla="*/ 2246040 w 4779369"/>
              <a:gd name="connsiteY28-688" fmla="*/ 3495068 h 4714030"/>
              <a:gd name="connsiteX29-689" fmla="*/ 2353186 w 4779369"/>
              <a:gd name="connsiteY29-690" fmla="*/ 3535124 h 4714030"/>
              <a:gd name="connsiteX30-691" fmla="*/ 2459892 w 4779369"/>
              <a:gd name="connsiteY30-692" fmla="*/ 3601767 h 4714030"/>
              <a:gd name="connsiteX31-693" fmla="*/ 2570842 w 4779369"/>
              <a:gd name="connsiteY31-694" fmla="*/ 4473093 h 4714030"/>
              <a:gd name="connsiteX32-695" fmla="*/ 1699516 w 4779369"/>
              <a:gd name="connsiteY32-696" fmla="*/ 4584044 h 4714030"/>
              <a:gd name="connsiteX33-697" fmla="*/ 1588565 w 4779369"/>
              <a:gd name="connsiteY33-698" fmla="*/ 3712718 h 4714030"/>
              <a:gd name="connsiteX34-699" fmla="*/ 1634920 w 4779369"/>
              <a:gd name="connsiteY34-700" fmla="*/ 3663870 h 4714030"/>
              <a:gd name="connsiteX35-701" fmla="*/ 1645376 w 4779369"/>
              <a:gd name="connsiteY35-702" fmla="*/ 3640232 h 4714030"/>
              <a:gd name="connsiteX36-703" fmla="*/ 1654346 w 4779369"/>
              <a:gd name="connsiteY36-704" fmla="*/ 3358982 h 4714030"/>
              <a:gd name="connsiteX37-705" fmla="*/ 1557620 w 4779369"/>
              <a:gd name="connsiteY37-706" fmla="*/ 3167736 h 4714030"/>
              <a:gd name="connsiteX38-707" fmla="*/ 1536748 w 4779369"/>
              <a:gd name="connsiteY38-708" fmla="*/ 3145662 h 4714030"/>
              <a:gd name="connsiteX39-709" fmla="*/ 1489568 w 4779369"/>
              <a:gd name="connsiteY39-710" fmla="*/ 3145159 h 4714030"/>
              <a:gd name="connsiteX40-711" fmla="*/ 610434 w 4779369"/>
              <a:gd name="connsiteY40-712" fmla="*/ 2818009 h 4714030"/>
              <a:gd name="connsiteX41-713" fmla="*/ 329331 w 4779369"/>
              <a:gd name="connsiteY41-714" fmla="*/ 610434 h 4714030"/>
              <a:gd name="connsiteX42-715" fmla="*/ 2536907 w 4779369"/>
              <a:gd name="connsiteY42-716" fmla="*/ 329331 h 4714030"/>
              <a:gd name="connsiteX43-717" fmla="*/ 3068123 w 4779369"/>
              <a:gd name="connsiteY43-718" fmla="*/ 1080399 h 4714030"/>
              <a:gd name="connsiteX44-719" fmla="*/ 3127186 w 4779369"/>
              <a:gd name="connsiteY44-720" fmla="*/ 1193698 h 4714030"/>
              <a:gd name="connsiteX45-721" fmla="*/ 3336570 w 4779369"/>
              <a:gd name="connsiteY45-722" fmla="*/ 1239409 h 4714030"/>
              <a:gd name="connsiteX46-723" fmla="*/ 3545953 w 4779369"/>
              <a:gd name="connsiteY46-724" fmla="*/ 1193698 h 4714030"/>
              <a:gd name="connsiteX47-725" fmla="*/ 3667106 w 4779369"/>
              <a:gd name="connsiteY47-726" fmla="*/ 1060681 h 4714030"/>
              <a:gd name="connsiteX48-727" fmla="*/ 4538432 w 4779369"/>
              <a:gd name="connsiteY48-728" fmla="*/ 949730 h 4714030"/>
              <a:gd name="connsiteX0-729" fmla="*/ 4538432 w 4779369"/>
              <a:gd name="connsiteY0-730" fmla="*/ 949730 h 4714030"/>
              <a:gd name="connsiteX1-731" fmla="*/ 4649383 w 4779369"/>
              <a:gd name="connsiteY1-732" fmla="*/ 1821057 h 4714030"/>
              <a:gd name="connsiteX2-733" fmla="*/ 3778057 w 4779369"/>
              <a:gd name="connsiteY2-734" fmla="*/ 1932008 h 4714030"/>
              <a:gd name="connsiteX3-735" fmla="*/ 3686799 w 4779369"/>
              <a:gd name="connsiteY3-736" fmla="*/ 1845408 h 4714030"/>
              <a:gd name="connsiteX4-737" fmla="*/ 3606598 w 4779369"/>
              <a:gd name="connsiteY4-738" fmla="*/ 1770199 h 4714030"/>
              <a:gd name="connsiteX5-739" fmla="*/ 3336570 w 4779369"/>
              <a:gd name="connsiteY5-740" fmla="*/ 1691032 h 4714030"/>
              <a:gd name="connsiteX6-741" fmla="*/ 3192952 w 4779369"/>
              <a:gd name="connsiteY6-742" fmla="*/ 1711872 h 4714030"/>
              <a:gd name="connsiteX7-743" fmla="*/ 3126960 w 4779369"/>
              <a:gd name="connsiteY7-744" fmla="*/ 1827523 h 4714030"/>
              <a:gd name="connsiteX8-745" fmla="*/ 3048503 w 4779369"/>
              <a:gd name="connsiteY8-746" fmla="*/ 2123573 h 4714030"/>
              <a:gd name="connsiteX9-747" fmla="*/ 2997806 w 4779369"/>
              <a:gd name="connsiteY9-748" fmla="*/ 2275931 h 4714030"/>
              <a:gd name="connsiteX10-749" fmla="*/ 3162873 w 4779369"/>
              <a:gd name="connsiteY10-750" fmla="*/ 2503824 h 4714030"/>
              <a:gd name="connsiteX11-751" fmla="*/ 3356427 w 4779369"/>
              <a:gd name="connsiteY11-752" fmla="*/ 2595846 h 4714030"/>
              <a:gd name="connsiteX12-753" fmla="*/ 3454240 w 4779369"/>
              <a:gd name="connsiteY12-754" fmla="*/ 2587267 h 4714030"/>
              <a:gd name="connsiteX13-755" fmla="*/ 4029121 w 4779369"/>
              <a:gd name="connsiteY13-756" fmla="*/ 2685987 h 4714030"/>
              <a:gd name="connsiteX14-757" fmla="*/ 4140072 w 4779369"/>
              <a:gd name="connsiteY14-758" fmla="*/ 3557314 h 4714030"/>
              <a:gd name="connsiteX15-759" fmla="*/ 3268745 w 4779369"/>
              <a:gd name="connsiteY15-760" fmla="*/ 3668264 h 4714030"/>
              <a:gd name="connsiteX16-761" fmla="*/ 3029106 w 4779369"/>
              <a:gd name="connsiteY16-762" fmla="*/ 3136468 h 4714030"/>
              <a:gd name="connsiteX17-763" fmla="*/ 3024015 w 4779369"/>
              <a:gd name="connsiteY17-764" fmla="*/ 3025265 h 4714030"/>
              <a:gd name="connsiteX18-765" fmla="*/ 2886424 w 4779369"/>
              <a:gd name="connsiteY18-766" fmla="*/ 2860950 h 4714030"/>
              <a:gd name="connsiteX19-767" fmla="*/ 2624436 w 4779369"/>
              <a:gd name="connsiteY19-768" fmla="*/ 2758262 h 4714030"/>
              <a:gd name="connsiteX20-769" fmla="*/ 2608775 w 4779369"/>
              <a:gd name="connsiteY20-770" fmla="*/ 2758435 h 4714030"/>
              <a:gd name="connsiteX21-771" fmla="*/ 2598603 w 4779369"/>
              <a:gd name="connsiteY21-772" fmla="*/ 2768115 h 4714030"/>
              <a:gd name="connsiteX22-773" fmla="*/ 2138389 w 4779369"/>
              <a:gd name="connsiteY22-774" fmla="*/ 3042691 h 4714030"/>
              <a:gd name="connsiteX23-775" fmla="*/ 2080005 w 4779369"/>
              <a:gd name="connsiteY23-776" fmla="*/ 3062295 h 4714030"/>
              <a:gd name="connsiteX24-777" fmla="*/ 2075740 w 4779369"/>
              <a:gd name="connsiteY24-778" fmla="*/ 3101544 h 4714030"/>
              <a:gd name="connsiteX25-779" fmla="*/ 2091557 w 4779369"/>
              <a:gd name="connsiteY25-780" fmla="*/ 3245802 h 4714030"/>
              <a:gd name="connsiteX26-781" fmla="*/ 2235869 w 4779369"/>
              <a:gd name="connsiteY26-782" fmla="*/ 3487372 h 4714030"/>
              <a:gd name="connsiteX27-783" fmla="*/ 2246040 w 4779369"/>
              <a:gd name="connsiteY27-784" fmla="*/ 3495068 h 4714030"/>
              <a:gd name="connsiteX28-785" fmla="*/ 2353186 w 4779369"/>
              <a:gd name="connsiteY28-786" fmla="*/ 3535124 h 4714030"/>
              <a:gd name="connsiteX29-787" fmla="*/ 2459892 w 4779369"/>
              <a:gd name="connsiteY29-788" fmla="*/ 3601767 h 4714030"/>
              <a:gd name="connsiteX30-789" fmla="*/ 2570842 w 4779369"/>
              <a:gd name="connsiteY30-790" fmla="*/ 4473093 h 4714030"/>
              <a:gd name="connsiteX31-791" fmla="*/ 1699516 w 4779369"/>
              <a:gd name="connsiteY31-792" fmla="*/ 4584044 h 4714030"/>
              <a:gd name="connsiteX32-793" fmla="*/ 1588565 w 4779369"/>
              <a:gd name="connsiteY32-794" fmla="*/ 3712718 h 4714030"/>
              <a:gd name="connsiteX33-795" fmla="*/ 1634920 w 4779369"/>
              <a:gd name="connsiteY33-796" fmla="*/ 3663870 h 4714030"/>
              <a:gd name="connsiteX34-797" fmla="*/ 1645376 w 4779369"/>
              <a:gd name="connsiteY34-798" fmla="*/ 3640232 h 4714030"/>
              <a:gd name="connsiteX35-799" fmla="*/ 1654346 w 4779369"/>
              <a:gd name="connsiteY35-800" fmla="*/ 3358982 h 4714030"/>
              <a:gd name="connsiteX36-801" fmla="*/ 1557620 w 4779369"/>
              <a:gd name="connsiteY36-802" fmla="*/ 3167736 h 4714030"/>
              <a:gd name="connsiteX37-803" fmla="*/ 1536748 w 4779369"/>
              <a:gd name="connsiteY37-804" fmla="*/ 3145662 h 4714030"/>
              <a:gd name="connsiteX38-805" fmla="*/ 1489568 w 4779369"/>
              <a:gd name="connsiteY38-806" fmla="*/ 3145159 h 4714030"/>
              <a:gd name="connsiteX39-807" fmla="*/ 610434 w 4779369"/>
              <a:gd name="connsiteY39-808" fmla="*/ 2818009 h 4714030"/>
              <a:gd name="connsiteX40-809" fmla="*/ 329331 w 4779369"/>
              <a:gd name="connsiteY40-810" fmla="*/ 610434 h 4714030"/>
              <a:gd name="connsiteX41-811" fmla="*/ 2536907 w 4779369"/>
              <a:gd name="connsiteY41-812" fmla="*/ 329331 h 4714030"/>
              <a:gd name="connsiteX42-813" fmla="*/ 3068123 w 4779369"/>
              <a:gd name="connsiteY42-814" fmla="*/ 1080399 h 4714030"/>
              <a:gd name="connsiteX43-815" fmla="*/ 3127186 w 4779369"/>
              <a:gd name="connsiteY43-816" fmla="*/ 1193698 h 4714030"/>
              <a:gd name="connsiteX44-817" fmla="*/ 3336570 w 4779369"/>
              <a:gd name="connsiteY44-818" fmla="*/ 1239409 h 4714030"/>
              <a:gd name="connsiteX45-819" fmla="*/ 3545953 w 4779369"/>
              <a:gd name="connsiteY45-820" fmla="*/ 1193698 h 4714030"/>
              <a:gd name="connsiteX46-821" fmla="*/ 3667106 w 4779369"/>
              <a:gd name="connsiteY46-822" fmla="*/ 1060681 h 4714030"/>
              <a:gd name="connsiteX47-823" fmla="*/ 4538432 w 4779369"/>
              <a:gd name="connsiteY47-824" fmla="*/ 949730 h 4714030"/>
              <a:gd name="connsiteX0-825" fmla="*/ 4538432 w 4779369"/>
              <a:gd name="connsiteY0-826" fmla="*/ 949730 h 4714030"/>
              <a:gd name="connsiteX1-827" fmla="*/ 4649383 w 4779369"/>
              <a:gd name="connsiteY1-828" fmla="*/ 1821057 h 4714030"/>
              <a:gd name="connsiteX2-829" fmla="*/ 3778057 w 4779369"/>
              <a:gd name="connsiteY2-830" fmla="*/ 1932008 h 4714030"/>
              <a:gd name="connsiteX3-831" fmla="*/ 3686799 w 4779369"/>
              <a:gd name="connsiteY3-832" fmla="*/ 1845408 h 4714030"/>
              <a:gd name="connsiteX4-833" fmla="*/ 3606598 w 4779369"/>
              <a:gd name="connsiteY4-834" fmla="*/ 1770199 h 4714030"/>
              <a:gd name="connsiteX5-835" fmla="*/ 3336570 w 4779369"/>
              <a:gd name="connsiteY5-836" fmla="*/ 1691032 h 4714030"/>
              <a:gd name="connsiteX6-837" fmla="*/ 3192952 w 4779369"/>
              <a:gd name="connsiteY6-838" fmla="*/ 1711872 h 4714030"/>
              <a:gd name="connsiteX7-839" fmla="*/ 3126960 w 4779369"/>
              <a:gd name="connsiteY7-840" fmla="*/ 1827523 h 4714030"/>
              <a:gd name="connsiteX8-841" fmla="*/ 3048503 w 4779369"/>
              <a:gd name="connsiteY8-842" fmla="*/ 2123573 h 4714030"/>
              <a:gd name="connsiteX9-843" fmla="*/ 2997806 w 4779369"/>
              <a:gd name="connsiteY9-844" fmla="*/ 2275931 h 4714030"/>
              <a:gd name="connsiteX10-845" fmla="*/ 3162873 w 4779369"/>
              <a:gd name="connsiteY10-846" fmla="*/ 2503824 h 4714030"/>
              <a:gd name="connsiteX11-847" fmla="*/ 3356427 w 4779369"/>
              <a:gd name="connsiteY11-848" fmla="*/ 2595846 h 4714030"/>
              <a:gd name="connsiteX12-849" fmla="*/ 3454240 w 4779369"/>
              <a:gd name="connsiteY12-850" fmla="*/ 2587267 h 4714030"/>
              <a:gd name="connsiteX13-851" fmla="*/ 4029121 w 4779369"/>
              <a:gd name="connsiteY13-852" fmla="*/ 2685987 h 4714030"/>
              <a:gd name="connsiteX14-853" fmla="*/ 4140072 w 4779369"/>
              <a:gd name="connsiteY14-854" fmla="*/ 3557314 h 4714030"/>
              <a:gd name="connsiteX15-855" fmla="*/ 3268745 w 4779369"/>
              <a:gd name="connsiteY15-856" fmla="*/ 3668264 h 4714030"/>
              <a:gd name="connsiteX16-857" fmla="*/ 3029106 w 4779369"/>
              <a:gd name="connsiteY16-858" fmla="*/ 3136468 h 4714030"/>
              <a:gd name="connsiteX17-859" fmla="*/ 3024015 w 4779369"/>
              <a:gd name="connsiteY17-860" fmla="*/ 3025265 h 4714030"/>
              <a:gd name="connsiteX18-861" fmla="*/ 2886424 w 4779369"/>
              <a:gd name="connsiteY18-862" fmla="*/ 2860950 h 4714030"/>
              <a:gd name="connsiteX19-863" fmla="*/ 2624436 w 4779369"/>
              <a:gd name="connsiteY19-864" fmla="*/ 2758262 h 4714030"/>
              <a:gd name="connsiteX20-865" fmla="*/ 2598603 w 4779369"/>
              <a:gd name="connsiteY20-866" fmla="*/ 2768115 h 4714030"/>
              <a:gd name="connsiteX21-867" fmla="*/ 2138389 w 4779369"/>
              <a:gd name="connsiteY21-868" fmla="*/ 3042691 h 4714030"/>
              <a:gd name="connsiteX22-869" fmla="*/ 2080005 w 4779369"/>
              <a:gd name="connsiteY22-870" fmla="*/ 3062295 h 4714030"/>
              <a:gd name="connsiteX23-871" fmla="*/ 2075740 w 4779369"/>
              <a:gd name="connsiteY23-872" fmla="*/ 3101544 h 4714030"/>
              <a:gd name="connsiteX24-873" fmla="*/ 2091557 w 4779369"/>
              <a:gd name="connsiteY24-874" fmla="*/ 3245802 h 4714030"/>
              <a:gd name="connsiteX25-875" fmla="*/ 2235869 w 4779369"/>
              <a:gd name="connsiteY25-876" fmla="*/ 3487372 h 4714030"/>
              <a:gd name="connsiteX26-877" fmla="*/ 2246040 w 4779369"/>
              <a:gd name="connsiteY26-878" fmla="*/ 3495068 h 4714030"/>
              <a:gd name="connsiteX27-879" fmla="*/ 2353186 w 4779369"/>
              <a:gd name="connsiteY27-880" fmla="*/ 3535124 h 4714030"/>
              <a:gd name="connsiteX28-881" fmla="*/ 2459892 w 4779369"/>
              <a:gd name="connsiteY28-882" fmla="*/ 3601767 h 4714030"/>
              <a:gd name="connsiteX29-883" fmla="*/ 2570842 w 4779369"/>
              <a:gd name="connsiteY29-884" fmla="*/ 4473093 h 4714030"/>
              <a:gd name="connsiteX30-885" fmla="*/ 1699516 w 4779369"/>
              <a:gd name="connsiteY30-886" fmla="*/ 4584044 h 4714030"/>
              <a:gd name="connsiteX31-887" fmla="*/ 1588565 w 4779369"/>
              <a:gd name="connsiteY31-888" fmla="*/ 3712718 h 4714030"/>
              <a:gd name="connsiteX32-889" fmla="*/ 1634920 w 4779369"/>
              <a:gd name="connsiteY32-890" fmla="*/ 3663870 h 4714030"/>
              <a:gd name="connsiteX33-891" fmla="*/ 1645376 w 4779369"/>
              <a:gd name="connsiteY33-892" fmla="*/ 3640232 h 4714030"/>
              <a:gd name="connsiteX34-893" fmla="*/ 1654346 w 4779369"/>
              <a:gd name="connsiteY34-894" fmla="*/ 3358982 h 4714030"/>
              <a:gd name="connsiteX35-895" fmla="*/ 1557620 w 4779369"/>
              <a:gd name="connsiteY35-896" fmla="*/ 3167736 h 4714030"/>
              <a:gd name="connsiteX36-897" fmla="*/ 1536748 w 4779369"/>
              <a:gd name="connsiteY36-898" fmla="*/ 3145662 h 4714030"/>
              <a:gd name="connsiteX37-899" fmla="*/ 1489568 w 4779369"/>
              <a:gd name="connsiteY37-900" fmla="*/ 3145159 h 4714030"/>
              <a:gd name="connsiteX38-901" fmla="*/ 610434 w 4779369"/>
              <a:gd name="connsiteY38-902" fmla="*/ 2818009 h 4714030"/>
              <a:gd name="connsiteX39-903" fmla="*/ 329331 w 4779369"/>
              <a:gd name="connsiteY39-904" fmla="*/ 610434 h 4714030"/>
              <a:gd name="connsiteX40-905" fmla="*/ 2536907 w 4779369"/>
              <a:gd name="connsiteY40-906" fmla="*/ 329331 h 4714030"/>
              <a:gd name="connsiteX41-907" fmla="*/ 3068123 w 4779369"/>
              <a:gd name="connsiteY41-908" fmla="*/ 1080399 h 4714030"/>
              <a:gd name="connsiteX42-909" fmla="*/ 3127186 w 4779369"/>
              <a:gd name="connsiteY42-910" fmla="*/ 1193698 h 4714030"/>
              <a:gd name="connsiteX43-911" fmla="*/ 3336570 w 4779369"/>
              <a:gd name="connsiteY43-912" fmla="*/ 1239409 h 4714030"/>
              <a:gd name="connsiteX44-913" fmla="*/ 3545953 w 4779369"/>
              <a:gd name="connsiteY44-914" fmla="*/ 1193698 h 4714030"/>
              <a:gd name="connsiteX45-915" fmla="*/ 3667106 w 4779369"/>
              <a:gd name="connsiteY45-916" fmla="*/ 1060681 h 4714030"/>
              <a:gd name="connsiteX46-917" fmla="*/ 4538432 w 4779369"/>
              <a:gd name="connsiteY46-918" fmla="*/ 949730 h 4714030"/>
              <a:gd name="connsiteX0-919" fmla="*/ 4538432 w 4779369"/>
              <a:gd name="connsiteY0-920" fmla="*/ 949730 h 4714030"/>
              <a:gd name="connsiteX1-921" fmla="*/ 4649383 w 4779369"/>
              <a:gd name="connsiteY1-922" fmla="*/ 1821057 h 4714030"/>
              <a:gd name="connsiteX2-923" fmla="*/ 3778057 w 4779369"/>
              <a:gd name="connsiteY2-924" fmla="*/ 1932008 h 4714030"/>
              <a:gd name="connsiteX3-925" fmla="*/ 3686799 w 4779369"/>
              <a:gd name="connsiteY3-926" fmla="*/ 1845408 h 4714030"/>
              <a:gd name="connsiteX4-927" fmla="*/ 3606598 w 4779369"/>
              <a:gd name="connsiteY4-928" fmla="*/ 1770199 h 4714030"/>
              <a:gd name="connsiteX5-929" fmla="*/ 3336570 w 4779369"/>
              <a:gd name="connsiteY5-930" fmla="*/ 1691032 h 4714030"/>
              <a:gd name="connsiteX6-931" fmla="*/ 3192952 w 4779369"/>
              <a:gd name="connsiteY6-932" fmla="*/ 1711872 h 4714030"/>
              <a:gd name="connsiteX7-933" fmla="*/ 3126960 w 4779369"/>
              <a:gd name="connsiteY7-934" fmla="*/ 1827523 h 4714030"/>
              <a:gd name="connsiteX8-935" fmla="*/ 3048503 w 4779369"/>
              <a:gd name="connsiteY8-936" fmla="*/ 2123573 h 4714030"/>
              <a:gd name="connsiteX9-937" fmla="*/ 2997806 w 4779369"/>
              <a:gd name="connsiteY9-938" fmla="*/ 2275931 h 4714030"/>
              <a:gd name="connsiteX10-939" fmla="*/ 3162873 w 4779369"/>
              <a:gd name="connsiteY10-940" fmla="*/ 2503824 h 4714030"/>
              <a:gd name="connsiteX11-941" fmla="*/ 3356427 w 4779369"/>
              <a:gd name="connsiteY11-942" fmla="*/ 2595846 h 4714030"/>
              <a:gd name="connsiteX12-943" fmla="*/ 3454240 w 4779369"/>
              <a:gd name="connsiteY12-944" fmla="*/ 2587267 h 4714030"/>
              <a:gd name="connsiteX13-945" fmla="*/ 4029121 w 4779369"/>
              <a:gd name="connsiteY13-946" fmla="*/ 2685987 h 4714030"/>
              <a:gd name="connsiteX14-947" fmla="*/ 4140072 w 4779369"/>
              <a:gd name="connsiteY14-948" fmla="*/ 3557314 h 4714030"/>
              <a:gd name="connsiteX15-949" fmla="*/ 3268745 w 4779369"/>
              <a:gd name="connsiteY15-950" fmla="*/ 3668264 h 4714030"/>
              <a:gd name="connsiteX16-951" fmla="*/ 3029106 w 4779369"/>
              <a:gd name="connsiteY16-952" fmla="*/ 3136468 h 4714030"/>
              <a:gd name="connsiteX17-953" fmla="*/ 3024015 w 4779369"/>
              <a:gd name="connsiteY17-954" fmla="*/ 3025265 h 4714030"/>
              <a:gd name="connsiteX18-955" fmla="*/ 2886424 w 4779369"/>
              <a:gd name="connsiteY18-956" fmla="*/ 2860950 h 4714030"/>
              <a:gd name="connsiteX19-957" fmla="*/ 2598603 w 4779369"/>
              <a:gd name="connsiteY19-958" fmla="*/ 2768115 h 4714030"/>
              <a:gd name="connsiteX20-959" fmla="*/ 2138389 w 4779369"/>
              <a:gd name="connsiteY20-960" fmla="*/ 3042691 h 4714030"/>
              <a:gd name="connsiteX21-961" fmla="*/ 2080005 w 4779369"/>
              <a:gd name="connsiteY21-962" fmla="*/ 3062295 h 4714030"/>
              <a:gd name="connsiteX22-963" fmla="*/ 2075740 w 4779369"/>
              <a:gd name="connsiteY22-964" fmla="*/ 3101544 h 4714030"/>
              <a:gd name="connsiteX23-965" fmla="*/ 2091557 w 4779369"/>
              <a:gd name="connsiteY23-966" fmla="*/ 3245802 h 4714030"/>
              <a:gd name="connsiteX24-967" fmla="*/ 2235869 w 4779369"/>
              <a:gd name="connsiteY24-968" fmla="*/ 3487372 h 4714030"/>
              <a:gd name="connsiteX25-969" fmla="*/ 2246040 w 4779369"/>
              <a:gd name="connsiteY25-970" fmla="*/ 3495068 h 4714030"/>
              <a:gd name="connsiteX26-971" fmla="*/ 2353186 w 4779369"/>
              <a:gd name="connsiteY26-972" fmla="*/ 3535124 h 4714030"/>
              <a:gd name="connsiteX27-973" fmla="*/ 2459892 w 4779369"/>
              <a:gd name="connsiteY27-974" fmla="*/ 3601767 h 4714030"/>
              <a:gd name="connsiteX28-975" fmla="*/ 2570842 w 4779369"/>
              <a:gd name="connsiteY28-976" fmla="*/ 4473093 h 4714030"/>
              <a:gd name="connsiteX29-977" fmla="*/ 1699516 w 4779369"/>
              <a:gd name="connsiteY29-978" fmla="*/ 4584044 h 4714030"/>
              <a:gd name="connsiteX30-979" fmla="*/ 1588565 w 4779369"/>
              <a:gd name="connsiteY30-980" fmla="*/ 3712718 h 4714030"/>
              <a:gd name="connsiteX31-981" fmla="*/ 1634920 w 4779369"/>
              <a:gd name="connsiteY31-982" fmla="*/ 3663870 h 4714030"/>
              <a:gd name="connsiteX32-983" fmla="*/ 1645376 w 4779369"/>
              <a:gd name="connsiteY32-984" fmla="*/ 3640232 h 4714030"/>
              <a:gd name="connsiteX33-985" fmla="*/ 1654346 w 4779369"/>
              <a:gd name="connsiteY33-986" fmla="*/ 3358982 h 4714030"/>
              <a:gd name="connsiteX34-987" fmla="*/ 1557620 w 4779369"/>
              <a:gd name="connsiteY34-988" fmla="*/ 3167736 h 4714030"/>
              <a:gd name="connsiteX35-989" fmla="*/ 1536748 w 4779369"/>
              <a:gd name="connsiteY35-990" fmla="*/ 3145662 h 4714030"/>
              <a:gd name="connsiteX36-991" fmla="*/ 1489568 w 4779369"/>
              <a:gd name="connsiteY36-992" fmla="*/ 3145159 h 4714030"/>
              <a:gd name="connsiteX37-993" fmla="*/ 610434 w 4779369"/>
              <a:gd name="connsiteY37-994" fmla="*/ 2818009 h 4714030"/>
              <a:gd name="connsiteX38-995" fmla="*/ 329331 w 4779369"/>
              <a:gd name="connsiteY38-996" fmla="*/ 610434 h 4714030"/>
              <a:gd name="connsiteX39-997" fmla="*/ 2536907 w 4779369"/>
              <a:gd name="connsiteY39-998" fmla="*/ 329331 h 4714030"/>
              <a:gd name="connsiteX40-999" fmla="*/ 3068123 w 4779369"/>
              <a:gd name="connsiteY40-1000" fmla="*/ 1080399 h 4714030"/>
              <a:gd name="connsiteX41-1001" fmla="*/ 3127186 w 4779369"/>
              <a:gd name="connsiteY41-1002" fmla="*/ 1193698 h 4714030"/>
              <a:gd name="connsiteX42-1003" fmla="*/ 3336570 w 4779369"/>
              <a:gd name="connsiteY42-1004" fmla="*/ 1239409 h 4714030"/>
              <a:gd name="connsiteX43-1005" fmla="*/ 3545953 w 4779369"/>
              <a:gd name="connsiteY43-1006" fmla="*/ 1193698 h 4714030"/>
              <a:gd name="connsiteX44-1007" fmla="*/ 3667106 w 4779369"/>
              <a:gd name="connsiteY44-1008" fmla="*/ 1060681 h 4714030"/>
              <a:gd name="connsiteX45-1009" fmla="*/ 4538432 w 4779369"/>
              <a:gd name="connsiteY45-1010" fmla="*/ 949730 h 4714030"/>
              <a:gd name="connsiteX0-1011" fmla="*/ 4538432 w 4779369"/>
              <a:gd name="connsiteY0-1012" fmla="*/ 949730 h 4714030"/>
              <a:gd name="connsiteX1-1013" fmla="*/ 4649383 w 4779369"/>
              <a:gd name="connsiteY1-1014" fmla="*/ 1821057 h 4714030"/>
              <a:gd name="connsiteX2-1015" fmla="*/ 3778057 w 4779369"/>
              <a:gd name="connsiteY2-1016" fmla="*/ 1932008 h 4714030"/>
              <a:gd name="connsiteX3-1017" fmla="*/ 3686799 w 4779369"/>
              <a:gd name="connsiteY3-1018" fmla="*/ 1845408 h 4714030"/>
              <a:gd name="connsiteX4-1019" fmla="*/ 3606598 w 4779369"/>
              <a:gd name="connsiteY4-1020" fmla="*/ 1770199 h 4714030"/>
              <a:gd name="connsiteX5-1021" fmla="*/ 3336570 w 4779369"/>
              <a:gd name="connsiteY5-1022" fmla="*/ 1691032 h 4714030"/>
              <a:gd name="connsiteX6-1023" fmla="*/ 3192952 w 4779369"/>
              <a:gd name="connsiteY6-1024" fmla="*/ 1711872 h 4714030"/>
              <a:gd name="connsiteX7-1025" fmla="*/ 3126960 w 4779369"/>
              <a:gd name="connsiteY7-1026" fmla="*/ 1827523 h 4714030"/>
              <a:gd name="connsiteX8-1027" fmla="*/ 3048503 w 4779369"/>
              <a:gd name="connsiteY8-1028" fmla="*/ 2123573 h 4714030"/>
              <a:gd name="connsiteX9-1029" fmla="*/ 2997806 w 4779369"/>
              <a:gd name="connsiteY9-1030" fmla="*/ 2275931 h 4714030"/>
              <a:gd name="connsiteX10-1031" fmla="*/ 3162873 w 4779369"/>
              <a:gd name="connsiteY10-1032" fmla="*/ 2503824 h 4714030"/>
              <a:gd name="connsiteX11-1033" fmla="*/ 3356427 w 4779369"/>
              <a:gd name="connsiteY11-1034" fmla="*/ 2595846 h 4714030"/>
              <a:gd name="connsiteX12-1035" fmla="*/ 3454240 w 4779369"/>
              <a:gd name="connsiteY12-1036" fmla="*/ 2587267 h 4714030"/>
              <a:gd name="connsiteX13-1037" fmla="*/ 4029121 w 4779369"/>
              <a:gd name="connsiteY13-1038" fmla="*/ 2685987 h 4714030"/>
              <a:gd name="connsiteX14-1039" fmla="*/ 4140072 w 4779369"/>
              <a:gd name="connsiteY14-1040" fmla="*/ 3557314 h 4714030"/>
              <a:gd name="connsiteX15-1041" fmla="*/ 3268745 w 4779369"/>
              <a:gd name="connsiteY15-1042" fmla="*/ 3668264 h 4714030"/>
              <a:gd name="connsiteX16-1043" fmla="*/ 3029106 w 4779369"/>
              <a:gd name="connsiteY16-1044" fmla="*/ 3136468 h 4714030"/>
              <a:gd name="connsiteX17-1045" fmla="*/ 3024015 w 4779369"/>
              <a:gd name="connsiteY17-1046" fmla="*/ 3025265 h 4714030"/>
              <a:gd name="connsiteX18-1047" fmla="*/ 2886424 w 4779369"/>
              <a:gd name="connsiteY18-1048" fmla="*/ 2860950 h 4714030"/>
              <a:gd name="connsiteX19-1049" fmla="*/ 2598603 w 4779369"/>
              <a:gd name="connsiteY19-1050" fmla="*/ 2768115 h 4714030"/>
              <a:gd name="connsiteX20-1051" fmla="*/ 2138389 w 4779369"/>
              <a:gd name="connsiteY20-1052" fmla="*/ 3042691 h 4714030"/>
              <a:gd name="connsiteX21-1053" fmla="*/ 2075740 w 4779369"/>
              <a:gd name="connsiteY21-1054" fmla="*/ 3101544 h 4714030"/>
              <a:gd name="connsiteX22-1055" fmla="*/ 2091557 w 4779369"/>
              <a:gd name="connsiteY22-1056" fmla="*/ 3245802 h 4714030"/>
              <a:gd name="connsiteX23-1057" fmla="*/ 2235869 w 4779369"/>
              <a:gd name="connsiteY23-1058" fmla="*/ 3487372 h 4714030"/>
              <a:gd name="connsiteX24-1059" fmla="*/ 2246040 w 4779369"/>
              <a:gd name="connsiteY24-1060" fmla="*/ 3495068 h 4714030"/>
              <a:gd name="connsiteX25-1061" fmla="*/ 2353186 w 4779369"/>
              <a:gd name="connsiteY25-1062" fmla="*/ 3535124 h 4714030"/>
              <a:gd name="connsiteX26-1063" fmla="*/ 2459892 w 4779369"/>
              <a:gd name="connsiteY26-1064" fmla="*/ 3601767 h 4714030"/>
              <a:gd name="connsiteX27-1065" fmla="*/ 2570842 w 4779369"/>
              <a:gd name="connsiteY27-1066" fmla="*/ 4473093 h 4714030"/>
              <a:gd name="connsiteX28-1067" fmla="*/ 1699516 w 4779369"/>
              <a:gd name="connsiteY28-1068" fmla="*/ 4584044 h 4714030"/>
              <a:gd name="connsiteX29-1069" fmla="*/ 1588565 w 4779369"/>
              <a:gd name="connsiteY29-1070" fmla="*/ 3712718 h 4714030"/>
              <a:gd name="connsiteX30-1071" fmla="*/ 1634920 w 4779369"/>
              <a:gd name="connsiteY30-1072" fmla="*/ 3663870 h 4714030"/>
              <a:gd name="connsiteX31-1073" fmla="*/ 1645376 w 4779369"/>
              <a:gd name="connsiteY31-1074" fmla="*/ 3640232 h 4714030"/>
              <a:gd name="connsiteX32-1075" fmla="*/ 1654346 w 4779369"/>
              <a:gd name="connsiteY32-1076" fmla="*/ 3358982 h 4714030"/>
              <a:gd name="connsiteX33-1077" fmla="*/ 1557620 w 4779369"/>
              <a:gd name="connsiteY33-1078" fmla="*/ 3167736 h 4714030"/>
              <a:gd name="connsiteX34-1079" fmla="*/ 1536748 w 4779369"/>
              <a:gd name="connsiteY34-1080" fmla="*/ 3145662 h 4714030"/>
              <a:gd name="connsiteX35-1081" fmla="*/ 1489568 w 4779369"/>
              <a:gd name="connsiteY35-1082" fmla="*/ 3145159 h 4714030"/>
              <a:gd name="connsiteX36-1083" fmla="*/ 610434 w 4779369"/>
              <a:gd name="connsiteY36-1084" fmla="*/ 2818009 h 4714030"/>
              <a:gd name="connsiteX37-1085" fmla="*/ 329331 w 4779369"/>
              <a:gd name="connsiteY37-1086" fmla="*/ 610434 h 4714030"/>
              <a:gd name="connsiteX38-1087" fmla="*/ 2536907 w 4779369"/>
              <a:gd name="connsiteY38-1088" fmla="*/ 329331 h 4714030"/>
              <a:gd name="connsiteX39-1089" fmla="*/ 3068123 w 4779369"/>
              <a:gd name="connsiteY39-1090" fmla="*/ 1080399 h 4714030"/>
              <a:gd name="connsiteX40-1091" fmla="*/ 3127186 w 4779369"/>
              <a:gd name="connsiteY40-1092" fmla="*/ 1193698 h 4714030"/>
              <a:gd name="connsiteX41-1093" fmla="*/ 3336570 w 4779369"/>
              <a:gd name="connsiteY41-1094" fmla="*/ 1239409 h 4714030"/>
              <a:gd name="connsiteX42-1095" fmla="*/ 3545953 w 4779369"/>
              <a:gd name="connsiteY42-1096" fmla="*/ 1193698 h 4714030"/>
              <a:gd name="connsiteX43-1097" fmla="*/ 3667106 w 4779369"/>
              <a:gd name="connsiteY43-1098" fmla="*/ 1060681 h 4714030"/>
              <a:gd name="connsiteX44-1099" fmla="*/ 4538432 w 4779369"/>
              <a:gd name="connsiteY44-1100" fmla="*/ 949730 h 4714030"/>
              <a:gd name="connsiteX0-1101" fmla="*/ 4538432 w 4779369"/>
              <a:gd name="connsiteY0-1102" fmla="*/ 949730 h 4714030"/>
              <a:gd name="connsiteX1-1103" fmla="*/ 4649383 w 4779369"/>
              <a:gd name="connsiteY1-1104" fmla="*/ 1821057 h 4714030"/>
              <a:gd name="connsiteX2-1105" fmla="*/ 3778057 w 4779369"/>
              <a:gd name="connsiteY2-1106" fmla="*/ 1932008 h 4714030"/>
              <a:gd name="connsiteX3-1107" fmla="*/ 3686799 w 4779369"/>
              <a:gd name="connsiteY3-1108" fmla="*/ 1845408 h 4714030"/>
              <a:gd name="connsiteX4-1109" fmla="*/ 3606598 w 4779369"/>
              <a:gd name="connsiteY4-1110" fmla="*/ 1770199 h 4714030"/>
              <a:gd name="connsiteX5-1111" fmla="*/ 3336570 w 4779369"/>
              <a:gd name="connsiteY5-1112" fmla="*/ 1691032 h 4714030"/>
              <a:gd name="connsiteX6-1113" fmla="*/ 3192952 w 4779369"/>
              <a:gd name="connsiteY6-1114" fmla="*/ 1711872 h 4714030"/>
              <a:gd name="connsiteX7-1115" fmla="*/ 3126960 w 4779369"/>
              <a:gd name="connsiteY7-1116" fmla="*/ 1827523 h 4714030"/>
              <a:gd name="connsiteX8-1117" fmla="*/ 3048503 w 4779369"/>
              <a:gd name="connsiteY8-1118" fmla="*/ 2123573 h 4714030"/>
              <a:gd name="connsiteX9-1119" fmla="*/ 2997806 w 4779369"/>
              <a:gd name="connsiteY9-1120" fmla="*/ 2275931 h 4714030"/>
              <a:gd name="connsiteX10-1121" fmla="*/ 3162873 w 4779369"/>
              <a:gd name="connsiteY10-1122" fmla="*/ 2503824 h 4714030"/>
              <a:gd name="connsiteX11-1123" fmla="*/ 3356427 w 4779369"/>
              <a:gd name="connsiteY11-1124" fmla="*/ 2595846 h 4714030"/>
              <a:gd name="connsiteX12-1125" fmla="*/ 3454240 w 4779369"/>
              <a:gd name="connsiteY12-1126" fmla="*/ 2587267 h 4714030"/>
              <a:gd name="connsiteX13-1127" fmla="*/ 4029121 w 4779369"/>
              <a:gd name="connsiteY13-1128" fmla="*/ 2685987 h 4714030"/>
              <a:gd name="connsiteX14-1129" fmla="*/ 4140072 w 4779369"/>
              <a:gd name="connsiteY14-1130" fmla="*/ 3557314 h 4714030"/>
              <a:gd name="connsiteX15-1131" fmla="*/ 3268745 w 4779369"/>
              <a:gd name="connsiteY15-1132" fmla="*/ 3668264 h 4714030"/>
              <a:gd name="connsiteX16-1133" fmla="*/ 3029106 w 4779369"/>
              <a:gd name="connsiteY16-1134" fmla="*/ 3136468 h 4714030"/>
              <a:gd name="connsiteX17-1135" fmla="*/ 3024015 w 4779369"/>
              <a:gd name="connsiteY17-1136" fmla="*/ 3025265 h 4714030"/>
              <a:gd name="connsiteX18-1137" fmla="*/ 2886424 w 4779369"/>
              <a:gd name="connsiteY18-1138" fmla="*/ 2860950 h 4714030"/>
              <a:gd name="connsiteX19-1139" fmla="*/ 2598603 w 4779369"/>
              <a:gd name="connsiteY19-1140" fmla="*/ 2768115 h 4714030"/>
              <a:gd name="connsiteX20-1141" fmla="*/ 2138389 w 4779369"/>
              <a:gd name="connsiteY20-1142" fmla="*/ 3042691 h 4714030"/>
              <a:gd name="connsiteX21-1143" fmla="*/ 2075740 w 4779369"/>
              <a:gd name="connsiteY21-1144" fmla="*/ 3101544 h 4714030"/>
              <a:gd name="connsiteX22-1145" fmla="*/ 2091557 w 4779369"/>
              <a:gd name="connsiteY22-1146" fmla="*/ 3245802 h 4714030"/>
              <a:gd name="connsiteX23-1147" fmla="*/ 2235869 w 4779369"/>
              <a:gd name="connsiteY23-1148" fmla="*/ 3487372 h 4714030"/>
              <a:gd name="connsiteX24-1149" fmla="*/ 2246040 w 4779369"/>
              <a:gd name="connsiteY24-1150" fmla="*/ 3495068 h 4714030"/>
              <a:gd name="connsiteX25-1151" fmla="*/ 2353186 w 4779369"/>
              <a:gd name="connsiteY25-1152" fmla="*/ 3535124 h 4714030"/>
              <a:gd name="connsiteX26-1153" fmla="*/ 2459892 w 4779369"/>
              <a:gd name="connsiteY26-1154" fmla="*/ 3601767 h 4714030"/>
              <a:gd name="connsiteX27-1155" fmla="*/ 2570842 w 4779369"/>
              <a:gd name="connsiteY27-1156" fmla="*/ 4473093 h 4714030"/>
              <a:gd name="connsiteX28-1157" fmla="*/ 1699516 w 4779369"/>
              <a:gd name="connsiteY28-1158" fmla="*/ 4584044 h 4714030"/>
              <a:gd name="connsiteX29-1159" fmla="*/ 1588565 w 4779369"/>
              <a:gd name="connsiteY29-1160" fmla="*/ 3712718 h 4714030"/>
              <a:gd name="connsiteX30-1161" fmla="*/ 1634920 w 4779369"/>
              <a:gd name="connsiteY30-1162" fmla="*/ 3663870 h 4714030"/>
              <a:gd name="connsiteX31-1163" fmla="*/ 1645376 w 4779369"/>
              <a:gd name="connsiteY31-1164" fmla="*/ 3640232 h 4714030"/>
              <a:gd name="connsiteX32-1165" fmla="*/ 1654346 w 4779369"/>
              <a:gd name="connsiteY32-1166" fmla="*/ 3358982 h 4714030"/>
              <a:gd name="connsiteX33-1167" fmla="*/ 1557620 w 4779369"/>
              <a:gd name="connsiteY33-1168" fmla="*/ 3167736 h 4714030"/>
              <a:gd name="connsiteX34-1169" fmla="*/ 1489568 w 4779369"/>
              <a:gd name="connsiteY34-1170" fmla="*/ 3145159 h 4714030"/>
              <a:gd name="connsiteX35-1171" fmla="*/ 610434 w 4779369"/>
              <a:gd name="connsiteY35-1172" fmla="*/ 2818009 h 4714030"/>
              <a:gd name="connsiteX36-1173" fmla="*/ 329331 w 4779369"/>
              <a:gd name="connsiteY36-1174" fmla="*/ 610434 h 4714030"/>
              <a:gd name="connsiteX37-1175" fmla="*/ 2536907 w 4779369"/>
              <a:gd name="connsiteY37-1176" fmla="*/ 329331 h 4714030"/>
              <a:gd name="connsiteX38-1177" fmla="*/ 3068123 w 4779369"/>
              <a:gd name="connsiteY38-1178" fmla="*/ 1080399 h 4714030"/>
              <a:gd name="connsiteX39-1179" fmla="*/ 3127186 w 4779369"/>
              <a:gd name="connsiteY39-1180" fmla="*/ 1193698 h 4714030"/>
              <a:gd name="connsiteX40-1181" fmla="*/ 3336570 w 4779369"/>
              <a:gd name="connsiteY40-1182" fmla="*/ 1239409 h 4714030"/>
              <a:gd name="connsiteX41-1183" fmla="*/ 3545953 w 4779369"/>
              <a:gd name="connsiteY41-1184" fmla="*/ 1193698 h 4714030"/>
              <a:gd name="connsiteX42-1185" fmla="*/ 3667106 w 4779369"/>
              <a:gd name="connsiteY42-1186" fmla="*/ 1060681 h 4714030"/>
              <a:gd name="connsiteX43-1187" fmla="*/ 4538432 w 4779369"/>
              <a:gd name="connsiteY43-1188" fmla="*/ 949730 h 4714030"/>
              <a:gd name="connsiteX0-1189" fmla="*/ 4538432 w 4779369"/>
              <a:gd name="connsiteY0-1190" fmla="*/ 949730 h 4714030"/>
              <a:gd name="connsiteX1-1191" fmla="*/ 4649383 w 4779369"/>
              <a:gd name="connsiteY1-1192" fmla="*/ 1821057 h 4714030"/>
              <a:gd name="connsiteX2-1193" fmla="*/ 3778057 w 4779369"/>
              <a:gd name="connsiteY2-1194" fmla="*/ 1932008 h 4714030"/>
              <a:gd name="connsiteX3-1195" fmla="*/ 3686799 w 4779369"/>
              <a:gd name="connsiteY3-1196" fmla="*/ 1845408 h 4714030"/>
              <a:gd name="connsiteX4-1197" fmla="*/ 3606598 w 4779369"/>
              <a:gd name="connsiteY4-1198" fmla="*/ 1770199 h 4714030"/>
              <a:gd name="connsiteX5-1199" fmla="*/ 3336570 w 4779369"/>
              <a:gd name="connsiteY5-1200" fmla="*/ 1691032 h 4714030"/>
              <a:gd name="connsiteX6-1201" fmla="*/ 3192952 w 4779369"/>
              <a:gd name="connsiteY6-1202" fmla="*/ 1711872 h 4714030"/>
              <a:gd name="connsiteX7-1203" fmla="*/ 3126960 w 4779369"/>
              <a:gd name="connsiteY7-1204" fmla="*/ 1827523 h 4714030"/>
              <a:gd name="connsiteX8-1205" fmla="*/ 3048503 w 4779369"/>
              <a:gd name="connsiteY8-1206" fmla="*/ 2123573 h 4714030"/>
              <a:gd name="connsiteX9-1207" fmla="*/ 2997806 w 4779369"/>
              <a:gd name="connsiteY9-1208" fmla="*/ 2275931 h 4714030"/>
              <a:gd name="connsiteX10-1209" fmla="*/ 3162873 w 4779369"/>
              <a:gd name="connsiteY10-1210" fmla="*/ 2503824 h 4714030"/>
              <a:gd name="connsiteX11-1211" fmla="*/ 3356427 w 4779369"/>
              <a:gd name="connsiteY11-1212" fmla="*/ 2595846 h 4714030"/>
              <a:gd name="connsiteX12-1213" fmla="*/ 3454240 w 4779369"/>
              <a:gd name="connsiteY12-1214" fmla="*/ 2587267 h 4714030"/>
              <a:gd name="connsiteX13-1215" fmla="*/ 4029121 w 4779369"/>
              <a:gd name="connsiteY13-1216" fmla="*/ 2685987 h 4714030"/>
              <a:gd name="connsiteX14-1217" fmla="*/ 4140072 w 4779369"/>
              <a:gd name="connsiteY14-1218" fmla="*/ 3557314 h 4714030"/>
              <a:gd name="connsiteX15-1219" fmla="*/ 3268745 w 4779369"/>
              <a:gd name="connsiteY15-1220" fmla="*/ 3668264 h 4714030"/>
              <a:gd name="connsiteX16-1221" fmla="*/ 3029106 w 4779369"/>
              <a:gd name="connsiteY16-1222" fmla="*/ 3136468 h 4714030"/>
              <a:gd name="connsiteX17-1223" fmla="*/ 3024015 w 4779369"/>
              <a:gd name="connsiteY17-1224" fmla="*/ 3025265 h 4714030"/>
              <a:gd name="connsiteX18-1225" fmla="*/ 2886424 w 4779369"/>
              <a:gd name="connsiteY18-1226" fmla="*/ 2860950 h 4714030"/>
              <a:gd name="connsiteX19-1227" fmla="*/ 2598603 w 4779369"/>
              <a:gd name="connsiteY19-1228" fmla="*/ 2768115 h 4714030"/>
              <a:gd name="connsiteX20-1229" fmla="*/ 2138389 w 4779369"/>
              <a:gd name="connsiteY20-1230" fmla="*/ 3042691 h 4714030"/>
              <a:gd name="connsiteX21-1231" fmla="*/ 2075740 w 4779369"/>
              <a:gd name="connsiteY21-1232" fmla="*/ 3101544 h 4714030"/>
              <a:gd name="connsiteX22-1233" fmla="*/ 2091557 w 4779369"/>
              <a:gd name="connsiteY22-1234" fmla="*/ 3245802 h 4714030"/>
              <a:gd name="connsiteX23-1235" fmla="*/ 2235869 w 4779369"/>
              <a:gd name="connsiteY23-1236" fmla="*/ 3487372 h 4714030"/>
              <a:gd name="connsiteX24-1237" fmla="*/ 2246040 w 4779369"/>
              <a:gd name="connsiteY24-1238" fmla="*/ 3495068 h 4714030"/>
              <a:gd name="connsiteX25-1239" fmla="*/ 2353186 w 4779369"/>
              <a:gd name="connsiteY25-1240" fmla="*/ 3535124 h 4714030"/>
              <a:gd name="connsiteX26-1241" fmla="*/ 2459892 w 4779369"/>
              <a:gd name="connsiteY26-1242" fmla="*/ 3601767 h 4714030"/>
              <a:gd name="connsiteX27-1243" fmla="*/ 2570842 w 4779369"/>
              <a:gd name="connsiteY27-1244" fmla="*/ 4473093 h 4714030"/>
              <a:gd name="connsiteX28-1245" fmla="*/ 1699516 w 4779369"/>
              <a:gd name="connsiteY28-1246" fmla="*/ 4584044 h 4714030"/>
              <a:gd name="connsiteX29-1247" fmla="*/ 1588565 w 4779369"/>
              <a:gd name="connsiteY29-1248" fmla="*/ 3712718 h 4714030"/>
              <a:gd name="connsiteX30-1249" fmla="*/ 1645376 w 4779369"/>
              <a:gd name="connsiteY30-1250" fmla="*/ 3640232 h 4714030"/>
              <a:gd name="connsiteX31-1251" fmla="*/ 1654346 w 4779369"/>
              <a:gd name="connsiteY31-1252" fmla="*/ 3358982 h 4714030"/>
              <a:gd name="connsiteX32-1253" fmla="*/ 1557620 w 4779369"/>
              <a:gd name="connsiteY32-1254" fmla="*/ 3167736 h 4714030"/>
              <a:gd name="connsiteX33-1255" fmla="*/ 1489568 w 4779369"/>
              <a:gd name="connsiteY33-1256" fmla="*/ 3145159 h 4714030"/>
              <a:gd name="connsiteX34-1257" fmla="*/ 610434 w 4779369"/>
              <a:gd name="connsiteY34-1258" fmla="*/ 2818009 h 4714030"/>
              <a:gd name="connsiteX35-1259" fmla="*/ 329331 w 4779369"/>
              <a:gd name="connsiteY35-1260" fmla="*/ 610434 h 4714030"/>
              <a:gd name="connsiteX36-1261" fmla="*/ 2536907 w 4779369"/>
              <a:gd name="connsiteY36-1262" fmla="*/ 329331 h 4714030"/>
              <a:gd name="connsiteX37-1263" fmla="*/ 3068123 w 4779369"/>
              <a:gd name="connsiteY37-1264" fmla="*/ 1080399 h 4714030"/>
              <a:gd name="connsiteX38-1265" fmla="*/ 3127186 w 4779369"/>
              <a:gd name="connsiteY38-1266" fmla="*/ 1193698 h 4714030"/>
              <a:gd name="connsiteX39-1267" fmla="*/ 3336570 w 4779369"/>
              <a:gd name="connsiteY39-1268" fmla="*/ 1239409 h 4714030"/>
              <a:gd name="connsiteX40-1269" fmla="*/ 3545953 w 4779369"/>
              <a:gd name="connsiteY40-1270" fmla="*/ 1193698 h 4714030"/>
              <a:gd name="connsiteX41-1271" fmla="*/ 3667106 w 4779369"/>
              <a:gd name="connsiteY41-1272" fmla="*/ 1060681 h 4714030"/>
              <a:gd name="connsiteX42-1273" fmla="*/ 4538432 w 4779369"/>
              <a:gd name="connsiteY42-1274" fmla="*/ 949730 h 4714030"/>
              <a:gd name="connsiteX0-1275" fmla="*/ 4538432 w 4779369"/>
              <a:gd name="connsiteY0-1276" fmla="*/ 949730 h 4714030"/>
              <a:gd name="connsiteX1-1277" fmla="*/ 4649383 w 4779369"/>
              <a:gd name="connsiteY1-1278" fmla="*/ 1821057 h 4714030"/>
              <a:gd name="connsiteX2-1279" fmla="*/ 3778057 w 4779369"/>
              <a:gd name="connsiteY2-1280" fmla="*/ 1932008 h 4714030"/>
              <a:gd name="connsiteX3-1281" fmla="*/ 3686799 w 4779369"/>
              <a:gd name="connsiteY3-1282" fmla="*/ 1845408 h 4714030"/>
              <a:gd name="connsiteX4-1283" fmla="*/ 3606598 w 4779369"/>
              <a:gd name="connsiteY4-1284" fmla="*/ 1770199 h 4714030"/>
              <a:gd name="connsiteX5-1285" fmla="*/ 3336570 w 4779369"/>
              <a:gd name="connsiteY5-1286" fmla="*/ 1691032 h 4714030"/>
              <a:gd name="connsiteX6-1287" fmla="*/ 3192952 w 4779369"/>
              <a:gd name="connsiteY6-1288" fmla="*/ 1711872 h 4714030"/>
              <a:gd name="connsiteX7-1289" fmla="*/ 3126960 w 4779369"/>
              <a:gd name="connsiteY7-1290" fmla="*/ 1827523 h 4714030"/>
              <a:gd name="connsiteX8-1291" fmla="*/ 3048503 w 4779369"/>
              <a:gd name="connsiteY8-1292" fmla="*/ 2123573 h 4714030"/>
              <a:gd name="connsiteX9-1293" fmla="*/ 2997806 w 4779369"/>
              <a:gd name="connsiteY9-1294" fmla="*/ 2275931 h 4714030"/>
              <a:gd name="connsiteX10-1295" fmla="*/ 3162873 w 4779369"/>
              <a:gd name="connsiteY10-1296" fmla="*/ 2503824 h 4714030"/>
              <a:gd name="connsiteX11-1297" fmla="*/ 3356427 w 4779369"/>
              <a:gd name="connsiteY11-1298" fmla="*/ 2595846 h 4714030"/>
              <a:gd name="connsiteX12-1299" fmla="*/ 3454240 w 4779369"/>
              <a:gd name="connsiteY12-1300" fmla="*/ 2587267 h 4714030"/>
              <a:gd name="connsiteX13-1301" fmla="*/ 4029121 w 4779369"/>
              <a:gd name="connsiteY13-1302" fmla="*/ 2685987 h 4714030"/>
              <a:gd name="connsiteX14-1303" fmla="*/ 4140072 w 4779369"/>
              <a:gd name="connsiteY14-1304" fmla="*/ 3557314 h 4714030"/>
              <a:gd name="connsiteX15-1305" fmla="*/ 3268745 w 4779369"/>
              <a:gd name="connsiteY15-1306" fmla="*/ 3668264 h 4714030"/>
              <a:gd name="connsiteX16-1307" fmla="*/ 3029106 w 4779369"/>
              <a:gd name="connsiteY16-1308" fmla="*/ 3136468 h 4714030"/>
              <a:gd name="connsiteX17-1309" fmla="*/ 3024015 w 4779369"/>
              <a:gd name="connsiteY17-1310" fmla="*/ 3025265 h 4714030"/>
              <a:gd name="connsiteX18-1311" fmla="*/ 2886424 w 4779369"/>
              <a:gd name="connsiteY18-1312" fmla="*/ 2860950 h 4714030"/>
              <a:gd name="connsiteX19-1313" fmla="*/ 2598603 w 4779369"/>
              <a:gd name="connsiteY19-1314" fmla="*/ 2768115 h 4714030"/>
              <a:gd name="connsiteX20-1315" fmla="*/ 2138389 w 4779369"/>
              <a:gd name="connsiteY20-1316" fmla="*/ 3042691 h 4714030"/>
              <a:gd name="connsiteX21-1317" fmla="*/ 2075740 w 4779369"/>
              <a:gd name="connsiteY21-1318" fmla="*/ 3101544 h 4714030"/>
              <a:gd name="connsiteX22-1319" fmla="*/ 2091557 w 4779369"/>
              <a:gd name="connsiteY22-1320" fmla="*/ 3245802 h 4714030"/>
              <a:gd name="connsiteX23-1321" fmla="*/ 2235869 w 4779369"/>
              <a:gd name="connsiteY23-1322" fmla="*/ 3487372 h 4714030"/>
              <a:gd name="connsiteX24-1323" fmla="*/ 2353186 w 4779369"/>
              <a:gd name="connsiteY24-1324" fmla="*/ 3535124 h 4714030"/>
              <a:gd name="connsiteX25-1325" fmla="*/ 2459892 w 4779369"/>
              <a:gd name="connsiteY25-1326" fmla="*/ 3601767 h 4714030"/>
              <a:gd name="connsiteX26-1327" fmla="*/ 2570842 w 4779369"/>
              <a:gd name="connsiteY26-1328" fmla="*/ 4473093 h 4714030"/>
              <a:gd name="connsiteX27-1329" fmla="*/ 1699516 w 4779369"/>
              <a:gd name="connsiteY27-1330" fmla="*/ 4584044 h 4714030"/>
              <a:gd name="connsiteX28-1331" fmla="*/ 1588565 w 4779369"/>
              <a:gd name="connsiteY28-1332" fmla="*/ 3712718 h 4714030"/>
              <a:gd name="connsiteX29-1333" fmla="*/ 1645376 w 4779369"/>
              <a:gd name="connsiteY29-1334" fmla="*/ 3640232 h 4714030"/>
              <a:gd name="connsiteX30-1335" fmla="*/ 1654346 w 4779369"/>
              <a:gd name="connsiteY30-1336" fmla="*/ 3358982 h 4714030"/>
              <a:gd name="connsiteX31-1337" fmla="*/ 1557620 w 4779369"/>
              <a:gd name="connsiteY31-1338" fmla="*/ 3167736 h 4714030"/>
              <a:gd name="connsiteX32-1339" fmla="*/ 1489568 w 4779369"/>
              <a:gd name="connsiteY32-1340" fmla="*/ 3145159 h 4714030"/>
              <a:gd name="connsiteX33-1341" fmla="*/ 610434 w 4779369"/>
              <a:gd name="connsiteY33-1342" fmla="*/ 2818009 h 4714030"/>
              <a:gd name="connsiteX34-1343" fmla="*/ 329331 w 4779369"/>
              <a:gd name="connsiteY34-1344" fmla="*/ 610434 h 4714030"/>
              <a:gd name="connsiteX35-1345" fmla="*/ 2536907 w 4779369"/>
              <a:gd name="connsiteY35-1346" fmla="*/ 329331 h 4714030"/>
              <a:gd name="connsiteX36-1347" fmla="*/ 3068123 w 4779369"/>
              <a:gd name="connsiteY36-1348" fmla="*/ 1080399 h 4714030"/>
              <a:gd name="connsiteX37-1349" fmla="*/ 3127186 w 4779369"/>
              <a:gd name="connsiteY37-1350" fmla="*/ 1193698 h 4714030"/>
              <a:gd name="connsiteX38-1351" fmla="*/ 3336570 w 4779369"/>
              <a:gd name="connsiteY38-1352" fmla="*/ 1239409 h 4714030"/>
              <a:gd name="connsiteX39-1353" fmla="*/ 3545953 w 4779369"/>
              <a:gd name="connsiteY39-1354" fmla="*/ 1193698 h 4714030"/>
              <a:gd name="connsiteX40-1355" fmla="*/ 3667106 w 4779369"/>
              <a:gd name="connsiteY40-1356" fmla="*/ 1060681 h 4714030"/>
              <a:gd name="connsiteX41-1357" fmla="*/ 4538432 w 4779369"/>
              <a:gd name="connsiteY41-1358" fmla="*/ 949730 h 4714030"/>
              <a:gd name="connsiteX0-1359" fmla="*/ 4538432 w 4779369"/>
              <a:gd name="connsiteY0-1360" fmla="*/ 949730 h 4714030"/>
              <a:gd name="connsiteX1-1361" fmla="*/ 4649383 w 4779369"/>
              <a:gd name="connsiteY1-1362" fmla="*/ 1821057 h 4714030"/>
              <a:gd name="connsiteX2-1363" fmla="*/ 3778057 w 4779369"/>
              <a:gd name="connsiteY2-1364" fmla="*/ 1932008 h 4714030"/>
              <a:gd name="connsiteX3-1365" fmla="*/ 3686799 w 4779369"/>
              <a:gd name="connsiteY3-1366" fmla="*/ 1845408 h 4714030"/>
              <a:gd name="connsiteX4-1367" fmla="*/ 3606598 w 4779369"/>
              <a:gd name="connsiteY4-1368" fmla="*/ 1770199 h 4714030"/>
              <a:gd name="connsiteX5-1369" fmla="*/ 3336570 w 4779369"/>
              <a:gd name="connsiteY5-1370" fmla="*/ 1691032 h 4714030"/>
              <a:gd name="connsiteX6-1371" fmla="*/ 3192952 w 4779369"/>
              <a:gd name="connsiteY6-1372" fmla="*/ 1711872 h 4714030"/>
              <a:gd name="connsiteX7-1373" fmla="*/ 3126960 w 4779369"/>
              <a:gd name="connsiteY7-1374" fmla="*/ 1827523 h 4714030"/>
              <a:gd name="connsiteX8-1375" fmla="*/ 3048503 w 4779369"/>
              <a:gd name="connsiteY8-1376" fmla="*/ 2123573 h 4714030"/>
              <a:gd name="connsiteX9-1377" fmla="*/ 2997806 w 4779369"/>
              <a:gd name="connsiteY9-1378" fmla="*/ 2275931 h 4714030"/>
              <a:gd name="connsiteX10-1379" fmla="*/ 3162873 w 4779369"/>
              <a:gd name="connsiteY10-1380" fmla="*/ 2503824 h 4714030"/>
              <a:gd name="connsiteX11-1381" fmla="*/ 3356427 w 4779369"/>
              <a:gd name="connsiteY11-1382" fmla="*/ 2595846 h 4714030"/>
              <a:gd name="connsiteX12-1383" fmla="*/ 3454240 w 4779369"/>
              <a:gd name="connsiteY12-1384" fmla="*/ 2587267 h 4714030"/>
              <a:gd name="connsiteX13-1385" fmla="*/ 4029121 w 4779369"/>
              <a:gd name="connsiteY13-1386" fmla="*/ 2685987 h 4714030"/>
              <a:gd name="connsiteX14-1387" fmla="*/ 4140072 w 4779369"/>
              <a:gd name="connsiteY14-1388" fmla="*/ 3557314 h 4714030"/>
              <a:gd name="connsiteX15-1389" fmla="*/ 3268745 w 4779369"/>
              <a:gd name="connsiteY15-1390" fmla="*/ 3668264 h 4714030"/>
              <a:gd name="connsiteX16-1391" fmla="*/ 3029106 w 4779369"/>
              <a:gd name="connsiteY16-1392" fmla="*/ 3136468 h 4714030"/>
              <a:gd name="connsiteX17-1393" fmla="*/ 3024015 w 4779369"/>
              <a:gd name="connsiteY17-1394" fmla="*/ 3025265 h 4714030"/>
              <a:gd name="connsiteX18-1395" fmla="*/ 2886424 w 4779369"/>
              <a:gd name="connsiteY18-1396" fmla="*/ 2860950 h 4714030"/>
              <a:gd name="connsiteX19-1397" fmla="*/ 2598603 w 4779369"/>
              <a:gd name="connsiteY19-1398" fmla="*/ 2768115 h 4714030"/>
              <a:gd name="connsiteX20-1399" fmla="*/ 2138389 w 4779369"/>
              <a:gd name="connsiteY20-1400" fmla="*/ 3042691 h 4714030"/>
              <a:gd name="connsiteX21-1401" fmla="*/ 2091557 w 4779369"/>
              <a:gd name="connsiteY21-1402" fmla="*/ 3245802 h 4714030"/>
              <a:gd name="connsiteX22-1403" fmla="*/ 2235869 w 4779369"/>
              <a:gd name="connsiteY22-1404" fmla="*/ 3487372 h 4714030"/>
              <a:gd name="connsiteX23-1405" fmla="*/ 2353186 w 4779369"/>
              <a:gd name="connsiteY23-1406" fmla="*/ 3535124 h 4714030"/>
              <a:gd name="connsiteX24-1407" fmla="*/ 2459892 w 4779369"/>
              <a:gd name="connsiteY24-1408" fmla="*/ 3601767 h 4714030"/>
              <a:gd name="connsiteX25-1409" fmla="*/ 2570842 w 4779369"/>
              <a:gd name="connsiteY25-1410" fmla="*/ 4473093 h 4714030"/>
              <a:gd name="connsiteX26-1411" fmla="*/ 1699516 w 4779369"/>
              <a:gd name="connsiteY26-1412" fmla="*/ 4584044 h 4714030"/>
              <a:gd name="connsiteX27-1413" fmla="*/ 1588565 w 4779369"/>
              <a:gd name="connsiteY27-1414" fmla="*/ 3712718 h 4714030"/>
              <a:gd name="connsiteX28-1415" fmla="*/ 1645376 w 4779369"/>
              <a:gd name="connsiteY28-1416" fmla="*/ 3640232 h 4714030"/>
              <a:gd name="connsiteX29-1417" fmla="*/ 1654346 w 4779369"/>
              <a:gd name="connsiteY29-1418" fmla="*/ 3358982 h 4714030"/>
              <a:gd name="connsiteX30-1419" fmla="*/ 1557620 w 4779369"/>
              <a:gd name="connsiteY30-1420" fmla="*/ 3167736 h 4714030"/>
              <a:gd name="connsiteX31-1421" fmla="*/ 1489568 w 4779369"/>
              <a:gd name="connsiteY31-1422" fmla="*/ 3145159 h 4714030"/>
              <a:gd name="connsiteX32-1423" fmla="*/ 610434 w 4779369"/>
              <a:gd name="connsiteY32-1424" fmla="*/ 2818009 h 4714030"/>
              <a:gd name="connsiteX33-1425" fmla="*/ 329331 w 4779369"/>
              <a:gd name="connsiteY33-1426" fmla="*/ 610434 h 4714030"/>
              <a:gd name="connsiteX34-1427" fmla="*/ 2536907 w 4779369"/>
              <a:gd name="connsiteY34-1428" fmla="*/ 329331 h 4714030"/>
              <a:gd name="connsiteX35-1429" fmla="*/ 3068123 w 4779369"/>
              <a:gd name="connsiteY35-1430" fmla="*/ 1080399 h 4714030"/>
              <a:gd name="connsiteX36-1431" fmla="*/ 3127186 w 4779369"/>
              <a:gd name="connsiteY36-1432" fmla="*/ 1193698 h 4714030"/>
              <a:gd name="connsiteX37-1433" fmla="*/ 3336570 w 4779369"/>
              <a:gd name="connsiteY37-1434" fmla="*/ 1239409 h 4714030"/>
              <a:gd name="connsiteX38-1435" fmla="*/ 3545953 w 4779369"/>
              <a:gd name="connsiteY38-1436" fmla="*/ 1193698 h 4714030"/>
              <a:gd name="connsiteX39-1437" fmla="*/ 3667106 w 4779369"/>
              <a:gd name="connsiteY39-1438" fmla="*/ 1060681 h 4714030"/>
              <a:gd name="connsiteX40-1439" fmla="*/ 4538432 w 4779369"/>
              <a:gd name="connsiteY40-1440" fmla="*/ 949730 h 4714030"/>
              <a:gd name="connsiteX0-1441" fmla="*/ 4538432 w 4779369"/>
              <a:gd name="connsiteY0-1442" fmla="*/ 949730 h 4714030"/>
              <a:gd name="connsiteX1-1443" fmla="*/ 4649383 w 4779369"/>
              <a:gd name="connsiteY1-1444" fmla="*/ 1821057 h 4714030"/>
              <a:gd name="connsiteX2-1445" fmla="*/ 3778057 w 4779369"/>
              <a:gd name="connsiteY2-1446" fmla="*/ 1932008 h 4714030"/>
              <a:gd name="connsiteX3-1447" fmla="*/ 3686799 w 4779369"/>
              <a:gd name="connsiteY3-1448" fmla="*/ 1845408 h 4714030"/>
              <a:gd name="connsiteX4-1449" fmla="*/ 3606598 w 4779369"/>
              <a:gd name="connsiteY4-1450" fmla="*/ 1770199 h 4714030"/>
              <a:gd name="connsiteX5-1451" fmla="*/ 3336570 w 4779369"/>
              <a:gd name="connsiteY5-1452" fmla="*/ 1691032 h 4714030"/>
              <a:gd name="connsiteX6-1453" fmla="*/ 3192952 w 4779369"/>
              <a:gd name="connsiteY6-1454" fmla="*/ 1711872 h 4714030"/>
              <a:gd name="connsiteX7-1455" fmla="*/ 3126960 w 4779369"/>
              <a:gd name="connsiteY7-1456" fmla="*/ 1827523 h 4714030"/>
              <a:gd name="connsiteX8-1457" fmla="*/ 3048503 w 4779369"/>
              <a:gd name="connsiteY8-1458" fmla="*/ 2123573 h 4714030"/>
              <a:gd name="connsiteX9-1459" fmla="*/ 2997806 w 4779369"/>
              <a:gd name="connsiteY9-1460" fmla="*/ 2275931 h 4714030"/>
              <a:gd name="connsiteX10-1461" fmla="*/ 3162873 w 4779369"/>
              <a:gd name="connsiteY10-1462" fmla="*/ 2503824 h 4714030"/>
              <a:gd name="connsiteX11-1463" fmla="*/ 3356427 w 4779369"/>
              <a:gd name="connsiteY11-1464" fmla="*/ 2595846 h 4714030"/>
              <a:gd name="connsiteX12-1465" fmla="*/ 3454240 w 4779369"/>
              <a:gd name="connsiteY12-1466" fmla="*/ 2587267 h 4714030"/>
              <a:gd name="connsiteX13-1467" fmla="*/ 4029121 w 4779369"/>
              <a:gd name="connsiteY13-1468" fmla="*/ 2685987 h 4714030"/>
              <a:gd name="connsiteX14-1469" fmla="*/ 4140072 w 4779369"/>
              <a:gd name="connsiteY14-1470" fmla="*/ 3557314 h 4714030"/>
              <a:gd name="connsiteX15-1471" fmla="*/ 3268745 w 4779369"/>
              <a:gd name="connsiteY15-1472" fmla="*/ 3668264 h 4714030"/>
              <a:gd name="connsiteX16-1473" fmla="*/ 3029106 w 4779369"/>
              <a:gd name="connsiteY16-1474" fmla="*/ 3136468 h 4714030"/>
              <a:gd name="connsiteX17-1475" fmla="*/ 3024015 w 4779369"/>
              <a:gd name="connsiteY17-1476" fmla="*/ 3025265 h 4714030"/>
              <a:gd name="connsiteX18-1477" fmla="*/ 2886424 w 4779369"/>
              <a:gd name="connsiteY18-1478" fmla="*/ 2860950 h 4714030"/>
              <a:gd name="connsiteX19-1479" fmla="*/ 2598603 w 4779369"/>
              <a:gd name="connsiteY19-1480" fmla="*/ 2768115 h 4714030"/>
              <a:gd name="connsiteX20-1481" fmla="*/ 2138389 w 4779369"/>
              <a:gd name="connsiteY20-1482" fmla="*/ 3042691 h 4714030"/>
              <a:gd name="connsiteX21-1483" fmla="*/ 2091557 w 4779369"/>
              <a:gd name="connsiteY21-1484" fmla="*/ 3245802 h 4714030"/>
              <a:gd name="connsiteX22-1485" fmla="*/ 2235869 w 4779369"/>
              <a:gd name="connsiteY22-1486" fmla="*/ 3487372 h 4714030"/>
              <a:gd name="connsiteX23-1487" fmla="*/ 2353186 w 4779369"/>
              <a:gd name="connsiteY23-1488" fmla="*/ 3535124 h 4714030"/>
              <a:gd name="connsiteX24-1489" fmla="*/ 2459892 w 4779369"/>
              <a:gd name="connsiteY24-1490" fmla="*/ 3601767 h 4714030"/>
              <a:gd name="connsiteX25-1491" fmla="*/ 2570842 w 4779369"/>
              <a:gd name="connsiteY25-1492" fmla="*/ 4473093 h 4714030"/>
              <a:gd name="connsiteX26-1493" fmla="*/ 1699516 w 4779369"/>
              <a:gd name="connsiteY26-1494" fmla="*/ 4584044 h 4714030"/>
              <a:gd name="connsiteX27-1495" fmla="*/ 1588565 w 4779369"/>
              <a:gd name="connsiteY27-1496" fmla="*/ 3712718 h 4714030"/>
              <a:gd name="connsiteX28-1497" fmla="*/ 1645376 w 4779369"/>
              <a:gd name="connsiteY28-1498" fmla="*/ 3640232 h 4714030"/>
              <a:gd name="connsiteX29-1499" fmla="*/ 1654346 w 4779369"/>
              <a:gd name="connsiteY29-1500" fmla="*/ 3358982 h 4714030"/>
              <a:gd name="connsiteX30-1501" fmla="*/ 1557620 w 4779369"/>
              <a:gd name="connsiteY30-1502" fmla="*/ 3167736 h 4714030"/>
              <a:gd name="connsiteX31-1503" fmla="*/ 1489568 w 4779369"/>
              <a:gd name="connsiteY31-1504" fmla="*/ 3145159 h 4714030"/>
              <a:gd name="connsiteX32-1505" fmla="*/ 610434 w 4779369"/>
              <a:gd name="connsiteY32-1506" fmla="*/ 2818009 h 4714030"/>
              <a:gd name="connsiteX33-1507" fmla="*/ 329331 w 4779369"/>
              <a:gd name="connsiteY33-1508" fmla="*/ 610434 h 4714030"/>
              <a:gd name="connsiteX34-1509" fmla="*/ 2536907 w 4779369"/>
              <a:gd name="connsiteY34-1510" fmla="*/ 329331 h 4714030"/>
              <a:gd name="connsiteX35-1511" fmla="*/ 3068123 w 4779369"/>
              <a:gd name="connsiteY35-1512" fmla="*/ 1080399 h 4714030"/>
              <a:gd name="connsiteX36-1513" fmla="*/ 3127186 w 4779369"/>
              <a:gd name="connsiteY36-1514" fmla="*/ 1193698 h 4714030"/>
              <a:gd name="connsiteX37-1515" fmla="*/ 3336570 w 4779369"/>
              <a:gd name="connsiteY37-1516" fmla="*/ 1239409 h 4714030"/>
              <a:gd name="connsiteX38-1517" fmla="*/ 3545953 w 4779369"/>
              <a:gd name="connsiteY38-1518" fmla="*/ 1193698 h 4714030"/>
              <a:gd name="connsiteX39-1519" fmla="*/ 3667106 w 4779369"/>
              <a:gd name="connsiteY39-1520" fmla="*/ 1060681 h 4714030"/>
              <a:gd name="connsiteX40-1521" fmla="*/ 4538432 w 4779369"/>
              <a:gd name="connsiteY40-1522" fmla="*/ 949730 h 4714030"/>
              <a:gd name="connsiteX0-1523" fmla="*/ 4538432 w 4779369"/>
              <a:gd name="connsiteY0-1524" fmla="*/ 949730 h 4714030"/>
              <a:gd name="connsiteX1-1525" fmla="*/ 4649383 w 4779369"/>
              <a:gd name="connsiteY1-1526" fmla="*/ 1821057 h 4714030"/>
              <a:gd name="connsiteX2-1527" fmla="*/ 3778057 w 4779369"/>
              <a:gd name="connsiteY2-1528" fmla="*/ 1932008 h 4714030"/>
              <a:gd name="connsiteX3-1529" fmla="*/ 3686799 w 4779369"/>
              <a:gd name="connsiteY3-1530" fmla="*/ 1845408 h 4714030"/>
              <a:gd name="connsiteX4-1531" fmla="*/ 3606598 w 4779369"/>
              <a:gd name="connsiteY4-1532" fmla="*/ 1770199 h 4714030"/>
              <a:gd name="connsiteX5-1533" fmla="*/ 3336570 w 4779369"/>
              <a:gd name="connsiteY5-1534" fmla="*/ 1691032 h 4714030"/>
              <a:gd name="connsiteX6-1535" fmla="*/ 3192952 w 4779369"/>
              <a:gd name="connsiteY6-1536" fmla="*/ 1711872 h 4714030"/>
              <a:gd name="connsiteX7-1537" fmla="*/ 3126960 w 4779369"/>
              <a:gd name="connsiteY7-1538" fmla="*/ 1827523 h 4714030"/>
              <a:gd name="connsiteX8-1539" fmla="*/ 3048503 w 4779369"/>
              <a:gd name="connsiteY8-1540" fmla="*/ 2123573 h 4714030"/>
              <a:gd name="connsiteX9-1541" fmla="*/ 2997806 w 4779369"/>
              <a:gd name="connsiteY9-1542" fmla="*/ 2275931 h 4714030"/>
              <a:gd name="connsiteX10-1543" fmla="*/ 3162873 w 4779369"/>
              <a:gd name="connsiteY10-1544" fmla="*/ 2503824 h 4714030"/>
              <a:gd name="connsiteX11-1545" fmla="*/ 3356427 w 4779369"/>
              <a:gd name="connsiteY11-1546" fmla="*/ 2595846 h 4714030"/>
              <a:gd name="connsiteX12-1547" fmla="*/ 3454240 w 4779369"/>
              <a:gd name="connsiteY12-1548" fmla="*/ 2587267 h 4714030"/>
              <a:gd name="connsiteX13-1549" fmla="*/ 4029121 w 4779369"/>
              <a:gd name="connsiteY13-1550" fmla="*/ 2685987 h 4714030"/>
              <a:gd name="connsiteX14-1551" fmla="*/ 4140072 w 4779369"/>
              <a:gd name="connsiteY14-1552" fmla="*/ 3557314 h 4714030"/>
              <a:gd name="connsiteX15-1553" fmla="*/ 3268745 w 4779369"/>
              <a:gd name="connsiteY15-1554" fmla="*/ 3668264 h 4714030"/>
              <a:gd name="connsiteX16-1555" fmla="*/ 3029106 w 4779369"/>
              <a:gd name="connsiteY16-1556" fmla="*/ 3136468 h 4714030"/>
              <a:gd name="connsiteX17-1557" fmla="*/ 3024015 w 4779369"/>
              <a:gd name="connsiteY17-1558" fmla="*/ 3025265 h 4714030"/>
              <a:gd name="connsiteX18-1559" fmla="*/ 2886424 w 4779369"/>
              <a:gd name="connsiteY18-1560" fmla="*/ 2860950 h 4714030"/>
              <a:gd name="connsiteX19-1561" fmla="*/ 2598603 w 4779369"/>
              <a:gd name="connsiteY19-1562" fmla="*/ 2768115 h 4714030"/>
              <a:gd name="connsiteX20-1563" fmla="*/ 2138389 w 4779369"/>
              <a:gd name="connsiteY20-1564" fmla="*/ 3042691 h 4714030"/>
              <a:gd name="connsiteX21-1565" fmla="*/ 2091557 w 4779369"/>
              <a:gd name="connsiteY21-1566" fmla="*/ 3245802 h 4714030"/>
              <a:gd name="connsiteX22-1567" fmla="*/ 2235869 w 4779369"/>
              <a:gd name="connsiteY22-1568" fmla="*/ 3487372 h 4714030"/>
              <a:gd name="connsiteX23-1569" fmla="*/ 2353186 w 4779369"/>
              <a:gd name="connsiteY23-1570" fmla="*/ 3535124 h 4714030"/>
              <a:gd name="connsiteX24-1571" fmla="*/ 2459892 w 4779369"/>
              <a:gd name="connsiteY24-1572" fmla="*/ 3601767 h 4714030"/>
              <a:gd name="connsiteX25-1573" fmla="*/ 2570842 w 4779369"/>
              <a:gd name="connsiteY25-1574" fmla="*/ 4473093 h 4714030"/>
              <a:gd name="connsiteX26-1575" fmla="*/ 1699516 w 4779369"/>
              <a:gd name="connsiteY26-1576" fmla="*/ 4584044 h 4714030"/>
              <a:gd name="connsiteX27-1577" fmla="*/ 1588565 w 4779369"/>
              <a:gd name="connsiteY27-1578" fmla="*/ 3712718 h 4714030"/>
              <a:gd name="connsiteX28-1579" fmla="*/ 1645376 w 4779369"/>
              <a:gd name="connsiteY28-1580" fmla="*/ 3640232 h 4714030"/>
              <a:gd name="connsiteX29-1581" fmla="*/ 1654346 w 4779369"/>
              <a:gd name="connsiteY29-1582" fmla="*/ 3358982 h 4714030"/>
              <a:gd name="connsiteX30-1583" fmla="*/ 1557620 w 4779369"/>
              <a:gd name="connsiteY30-1584" fmla="*/ 3167736 h 4714030"/>
              <a:gd name="connsiteX31-1585" fmla="*/ 1489568 w 4779369"/>
              <a:gd name="connsiteY31-1586" fmla="*/ 3145159 h 4714030"/>
              <a:gd name="connsiteX32-1587" fmla="*/ 610434 w 4779369"/>
              <a:gd name="connsiteY32-1588" fmla="*/ 2818009 h 4714030"/>
              <a:gd name="connsiteX33-1589" fmla="*/ 329331 w 4779369"/>
              <a:gd name="connsiteY33-1590" fmla="*/ 610434 h 4714030"/>
              <a:gd name="connsiteX34-1591" fmla="*/ 2536907 w 4779369"/>
              <a:gd name="connsiteY34-1592" fmla="*/ 329331 h 4714030"/>
              <a:gd name="connsiteX35-1593" fmla="*/ 3068123 w 4779369"/>
              <a:gd name="connsiteY35-1594" fmla="*/ 1080399 h 4714030"/>
              <a:gd name="connsiteX36-1595" fmla="*/ 3127186 w 4779369"/>
              <a:gd name="connsiteY36-1596" fmla="*/ 1193698 h 4714030"/>
              <a:gd name="connsiteX37-1597" fmla="*/ 3336570 w 4779369"/>
              <a:gd name="connsiteY37-1598" fmla="*/ 1239409 h 4714030"/>
              <a:gd name="connsiteX38-1599" fmla="*/ 3545953 w 4779369"/>
              <a:gd name="connsiteY38-1600" fmla="*/ 1193698 h 4714030"/>
              <a:gd name="connsiteX39-1601" fmla="*/ 3667106 w 4779369"/>
              <a:gd name="connsiteY39-1602" fmla="*/ 1060681 h 4714030"/>
              <a:gd name="connsiteX40-1603" fmla="*/ 4538432 w 4779369"/>
              <a:gd name="connsiteY40-1604" fmla="*/ 949730 h 4714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779369" h="4714030">
                <a:moveTo>
                  <a:pt x="4538432" y="949730"/>
                </a:moveTo>
                <a:cubicBezTo>
                  <a:pt x="4809681" y="1159702"/>
                  <a:pt x="4859355" y="1549808"/>
                  <a:pt x="4649383" y="1821057"/>
                </a:cubicBezTo>
                <a:cubicBezTo>
                  <a:pt x="4439411" y="2092305"/>
                  <a:pt x="4049305" y="2141980"/>
                  <a:pt x="3778057" y="1932008"/>
                </a:cubicBezTo>
                <a:cubicBezTo>
                  <a:pt x="3744150" y="1905761"/>
                  <a:pt x="3713707" y="1876700"/>
                  <a:pt x="3686799" y="1845408"/>
                </a:cubicBezTo>
                <a:lnTo>
                  <a:pt x="3606598" y="1770199"/>
                </a:lnTo>
                <a:cubicBezTo>
                  <a:pt x="3529516" y="1720217"/>
                  <a:pt x="3436594" y="1691032"/>
                  <a:pt x="3336570" y="1691032"/>
                </a:cubicBezTo>
                <a:cubicBezTo>
                  <a:pt x="3286557" y="1691032"/>
                  <a:pt x="3238321" y="1698329"/>
                  <a:pt x="3192952" y="1711872"/>
                </a:cubicBezTo>
                <a:lnTo>
                  <a:pt x="3126960" y="1827523"/>
                </a:lnTo>
                <a:cubicBezTo>
                  <a:pt x="3110678" y="1927706"/>
                  <a:pt x="3084589" y="2026882"/>
                  <a:pt x="3048503" y="2123573"/>
                </a:cubicBezTo>
                <a:lnTo>
                  <a:pt x="2997806" y="2275931"/>
                </a:lnTo>
                <a:cubicBezTo>
                  <a:pt x="3028163" y="2362638"/>
                  <a:pt x="3083778" y="2442597"/>
                  <a:pt x="3162873" y="2503824"/>
                </a:cubicBezTo>
                <a:cubicBezTo>
                  <a:pt x="3222195" y="2549745"/>
                  <a:pt x="3288407" y="2580238"/>
                  <a:pt x="3356427" y="2595846"/>
                </a:cubicBezTo>
                <a:lnTo>
                  <a:pt x="3454240" y="2587267"/>
                </a:lnTo>
                <a:cubicBezTo>
                  <a:pt x="3643632" y="2524946"/>
                  <a:pt x="3859590" y="2554754"/>
                  <a:pt x="4029121" y="2685987"/>
                </a:cubicBezTo>
                <a:cubicBezTo>
                  <a:pt x="4300370" y="2895959"/>
                  <a:pt x="4350044" y="3286065"/>
                  <a:pt x="4140072" y="3557314"/>
                </a:cubicBezTo>
                <a:cubicBezTo>
                  <a:pt x="3930100" y="3828562"/>
                  <a:pt x="3539994" y="3878237"/>
                  <a:pt x="3268745" y="3668264"/>
                </a:cubicBezTo>
                <a:cubicBezTo>
                  <a:pt x="3099214" y="3537032"/>
                  <a:pt x="3016237" y="3335435"/>
                  <a:pt x="3029106" y="3136468"/>
                </a:cubicBezTo>
                <a:lnTo>
                  <a:pt x="3024015" y="3025265"/>
                </a:lnTo>
                <a:cubicBezTo>
                  <a:pt x="2991859" y="2963328"/>
                  <a:pt x="2957326" y="2903808"/>
                  <a:pt x="2886424" y="2860950"/>
                </a:cubicBezTo>
                <a:cubicBezTo>
                  <a:pt x="2815522" y="2818092"/>
                  <a:pt x="2723276" y="2737825"/>
                  <a:pt x="2598603" y="2768115"/>
                </a:cubicBezTo>
                <a:cubicBezTo>
                  <a:pt x="2459863" y="2887416"/>
                  <a:pt x="2303815" y="2979278"/>
                  <a:pt x="2138389" y="3042691"/>
                </a:cubicBezTo>
                <a:cubicBezTo>
                  <a:pt x="2028027" y="3139434"/>
                  <a:pt x="2074124" y="3158542"/>
                  <a:pt x="2091557" y="3245802"/>
                </a:cubicBezTo>
                <a:cubicBezTo>
                  <a:pt x="2111153" y="3343888"/>
                  <a:pt x="2168165" y="3425277"/>
                  <a:pt x="2235869" y="3487372"/>
                </a:cubicBezTo>
                <a:lnTo>
                  <a:pt x="2353186" y="3535124"/>
                </a:lnTo>
                <a:cubicBezTo>
                  <a:pt x="2390222" y="3553331"/>
                  <a:pt x="2425986" y="3575521"/>
                  <a:pt x="2459892" y="3601767"/>
                </a:cubicBezTo>
                <a:cubicBezTo>
                  <a:pt x="2731140" y="3811739"/>
                  <a:pt x="2780815" y="4201845"/>
                  <a:pt x="2570842" y="4473093"/>
                </a:cubicBezTo>
                <a:cubicBezTo>
                  <a:pt x="2360870" y="4744342"/>
                  <a:pt x="1970764" y="4794016"/>
                  <a:pt x="1699516" y="4584044"/>
                </a:cubicBezTo>
                <a:cubicBezTo>
                  <a:pt x="1428267" y="4374072"/>
                  <a:pt x="1378593" y="3983966"/>
                  <a:pt x="1588565" y="3712718"/>
                </a:cubicBezTo>
                <a:lnTo>
                  <a:pt x="1645376" y="3640232"/>
                </a:lnTo>
                <a:cubicBezTo>
                  <a:pt x="1674446" y="3553085"/>
                  <a:pt x="1679412" y="3455814"/>
                  <a:pt x="1654346" y="3358982"/>
                </a:cubicBezTo>
                <a:cubicBezTo>
                  <a:pt x="1635545" y="3286357"/>
                  <a:pt x="1601854" y="3221714"/>
                  <a:pt x="1557620" y="3167736"/>
                </a:cubicBezTo>
                <a:lnTo>
                  <a:pt x="1489568" y="3145159"/>
                </a:lnTo>
                <a:cubicBezTo>
                  <a:pt x="1180724" y="3128904"/>
                  <a:pt x="873514" y="3021658"/>
                  <a:pt x="610434" y="2818009"/>
                </a:cubicBezTo>
                <a:cubicBezTo>
                  <a:pt x="-76796" y="2286029"/>
                  <a:pt x="-202649" y="1297663"/>
                  <a:pt x="329331" y="610434"/>
                </a:cubicBezTo>
                <a:cubicBezTo>
                  <a:pt x="861312" y="-76796"/>
                  <a:pt x="1849677" y="-202650"/>
                  <a:pt x="2536907" y="329331"/>
                </a:cubicBezTo>
                <a:cubicBezTo>
                  <a:pt x="2794618" y="528824"/>
                  <a:pt x="2973385" y="792496"/>
                  <a:pt x="3068123" y="1080399"/>
                </a:cubicBezTo>
                <a:lnTo>
                  <a:pt x="3127186" y="1193698"/>
                </a:lnTo>
                <a:cubicBezTo>
                  <a:pt x="3190528" y="1222992"/>
                  <a:pt x="3261551" y="1239409"/>
                  <a:pt x="3336570" y="1239409"/>
                </a:cubicBezTo>
                <a:cubicBezTo>
                  <a:pt x="3411588" y="1239409"/>
                  <a:pt x="3482611" y="1222992"/>
                  <a:pt x="3545953" y="1193698"/>
                </a:cubicBezTo>
                <a:lnTo>
                  <a:pt x="3667106" y="1060681"/>
                </a:lnTo>
                <a:cubicBezTo>
                  <a:pt x="3877078" y="789432"/>
                  <a:pt x="4267184" y="739758"/>
                  <a:pt x="4538432" y="9497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0" tIns="45726" rIns="91450" bIns="45726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81824" y="2277481"/>
            <a:ext cx="2761602" cy="2762974"/>
            <a:chOff x="1689963" y="2421800"/>
            <a:chExt cx="2642282" cy="2642282"/>
          </a:xfrm>
        </p:grpSpPr>
        <p:sp>
          <p:nvSpPr>
            <p:cNvPr id="6" name="椭圆 5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94170" y="2645314"/>
              <a:ext cx="2238896" cy="2240646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5561230" y="1462966"/>
            <a:ext cx="4794837" cy="1339615"/>
            <a:chOff x="5233132" y="1556744"/>
            <a:chExt cx="4794629" cy="1338892"/>
          </a:xfrm>
        </p:grpSpPr>
        <p:grpSp>
          <p:nvGrpSpPr>
            <p:cNvPr id="9" name="组合 8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1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1402019" cy="482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EA5E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团队精神</a:t>
                </a:r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融入团队和同事齐心协力，朝着一个目标努力，完成工作。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5930" y="3119152"/>
            <a:ext cx="4696200" cy="1318755"/>
            <a:chOff x="5907805" y="3212034"/>
            <a:chExt cx="4695996" cy="1318042"/>
          </a:xfrm>
        </p:grpSpPr>
        <p:grpSp>
          <p:nvGrpSpPr>
            <p:cNvPr id="14" name="组合 13"/>
            <p:cNvGrpSpPr/>
            <p:nvPr/>
          </p:nvGrpSpPr>
          <p:grpSpPr>
            <a:xfrm>
              <a:off x="5931266" y="3212034"/>
              <a:ext cx="4672535" cy="1318042"/>
              <a:chOff x="5841004" y="2643475"/>
              <a:chExt cx="4672535" cy="1318042"/>
            </a:xfrm>
          </p:grpSpPr>
          <p:sp>
            <p:nvSpPr>
              <p:cNvPr id="16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2643475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A610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积极学习，主动改进</a:t>
                </a:r>
                <a:endParaRPr lang="zh-CN" altLang="en-US" sz="2400" b="1" dirty="0">
                  <a:solidFill>
                    <a:srgbClr val="EA61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 bwMode="auto">
              <a:xfrm>
                <a:off x="5980706" y="3149009"/>
                <a:ext cx="4532833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根据工作需要，积极主动的去学习，应用在工作中。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ln w="19050">
              <a:solidFill>
                <a:srgbClr val="EA610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25980" y="4720955"/>
            <a:ext cx="4817698" cy="1393994"/>
            <a:chOff x="5210272" y="4939293"/>
            <a:chExt cx="4817489" cy="1393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02340" y="4939293"/>
              <a:ext cx="4725421" cy="1393240"/>
              <a:chOff x="5678803" y="4892574"/>
              <a:chExt cx="4725421" cy="1393240"/>
            </a:xfrm>
          </p:grpSpPr>
          <p:sp>
            <p:nvSpPr>
              <p:cNvPr id="21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892574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做事</a:t>
                </a:r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踏实，责任心强</a:t>
                </a:r>
                <a:endParaRPr lang="zh-CN" altLang="en-US" sz="2400" b="1" dirty="0" smtClean="0">
                  <a:solidFill>
                    <a:srgbClr val="009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"/>
              <p:cNvSpPr/>
              <p:nvPr/>
            </p:nvSpPr>
            <p:spPr bwMode="auto">
              <a:xfrm>
                <a:off x="5818504" y="5473306"/>
                <a:ext cx="4585720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认真完成本岗本职各项工作，做好安排下来的任务工作。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rgbClr val="0099A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44997" y="1511516"/>
            <a:ext cx="965618" cy="966098"/>
            <a:chOff x="4116949" y="1605269"/>
            <a:chExt cx="965576" cy="965576"/>
          </a:xfrm>
        </p:grpSpPr>
        <p:sp>
          <p:nvSpPr>
            <p:cNvPr id="25" name="椭圆 24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EA5E6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5426" y="3214039"/>
            <a:ext cx="965618" cy="966098"/>
            <a:chOff x="4777349" y="3344972"/>
            <a:chExt cx="965576" cy="965576"/>
          </a:xfrm>
        </p:grpSpPr>
        <p:sp>
          <p:nvSpPr>
            <p:cNvPr id="28" name="椭圆 27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EA6103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25946" y="4887971"/>
            <a:ext cx="965618" cy="966098"/>
            <a:chOff x="4097899" y="4979900"/>
            <a:chExt cx="965576" cy="965576"/>
          </a:xfrm>
        </p:grpSpPr>
        <p:sp>
          <p:nvSpPr>
            <p:cNvPr id="31" name="椭圆 30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99A9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19025" y="439873"/>
            <a:ext cx="4848189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我的优势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7"/>
          <p:cNvSpPr/>
          <p:nvPr/>
        </p:nvSpPr>
        <p:spPr bwMode="auto">
          <a:xfrm>
            <a:off x="4181823" y="1608353"/>
            <a:ext cx="1340584" cy="4234088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4181610" y="1290633"/>
            <a:ext cx="1532787" cy="1533342"/>
            <a:chOff x="2342140" y="893355"/>
            <a:chExt cx="1149740" cy="1149740"/>
          </a:xfrm>
        </p:grpSpPr>
        <p:grpSp>
          <p:nvGrpSpPr>
            <p:cNvPr id="99" name="组合 98"/>
            <p:cNvGrpSpPr/>
            <p:nvPr/>
          </p:nvGrpSpPr>
          <p:grpSpPr>
            <a:xfrm>
              <a:off x="2342140" y="89335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1" name="同心圆 10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KSO_Shape"/>
            <p:cNvSpPr/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rgbClr val="EA610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506440" y="3048844"/>
            <a:ext cx="1532787" cy="1533342"/>
            <a:chOff x="1835696" y="2211710"/>
            <a:chExt cx="1149740" cy="114974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6" name="同心圆 10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5" name="KSO_Shape"/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EA5E66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370423" y="4681406"/>
            <a:ext cx="1532787" cy="1533342"/>
            <a:chOff x="2483768" y="3435846"/>
            <a:chExt cx="1149740" cy="1149740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1" name="同心圆 1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0099A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318895" y="1608455"/>
            <a:ext cx="2085340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部分运维知识不足</a:t>
            </a:r>
            <a:endParaRPr lang="zh-CN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1525" y="5420360"/>
            <a:ext cx="1864995" cy="58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缺少和其它业务运维同事的沟通</a:t>
            </a:r>
            <a:endParaRPr lang="zh-CN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39"/>
          <p:cNvSpPr>
            <a:spLocks noChangeShapeType="1"/>
          </p:cNvSpPr>
          <p:nvPr/>
        </p:nvSpPr>
        <p:spPr bwMode="auto">
          <a:xfrm>
            <a:off x="6121257" y="2428165"/>
            <a:ext cx="1220208" cy="600238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917" tIns="60958" rIns="121917" bIns="60958" anchor="ctr"/>
          <a:lstStyle/>
          <a:p>
            <a:endParaRPr lang="zh-CN" altLang="en-US"/>
          </a:p>
        </p:txBody>
      </p:sp>
      <p:sp>
        <p:nvSpPr>
          <p:cNvPr id="120" name="Line 40"/>
          <p:cNvSpPr>
            <a:spLocks noChangeShapeType="1"/>
          </p:cNvSpPr>
          <p:nvPr/>
        </p:nvSpPr>
        <p:spPr bwMode="auto">
          <a:xfrm>
            <a:off x="5490210" y="3752713"/>
            <a:ext cx="1655516" cy="1682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917" tIns="60958" rIns="121917" bIns="60958" anchor="ctr"/>
          <a:lstStyle/>
          <a:p>
            <a:endParaRPr lang="zh-CN" altLang="en-US"/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 flipV="1">
            <a:off x="6063571" y="4480208"/>
            <a:ext cx="1272310" cy="511126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917" tIns="60958" rIns="121917" bIns="60958" anchor="ctr"/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7751390" y="2346777"/>
            <a:ext cx="3041452" cy="3042552"/>
            <a:chOff x="1403648" y="1115468"/>
            <a:chExt cx="1294414" cy="1294414"/>
          </a:xfrm>
        </p:grpSpPr>
        <p:sp>
          <p:nvSpPr>
            <p:cNvPr id="123" name="椭圆 122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26" name="同心圆 12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3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同心圆 126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3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687876" y="1485936"/>
              <a:ext cx="725958" cy="52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37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en-US" altLang="zh-CN" sz="37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37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zh-CN" altLang="en-US" sz="37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19025" y="439873"/>
            <a:ext cx="5412336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accel="61000" fill="hold" nodeType="after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20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21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61000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24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2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61000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29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115" grpId="0"/>
          <p:bldP spid="117" grpId="0"/>
          <p:bldP spid="119" grpId="0" animBg="1"/>
          <p:bldP spid="120" grpId="0" animBg="1"/>
          <p:bldP spid="121" grpId="0" animBg="1"/>
          <p:bldP spid="128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8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61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61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115" grpId="0"/>
          <p:bldP spid="117" grpId="0"/>
          <p:bldP spid="119" grpId="0" animBg="1"/>
          <p:bldP spid="120" grpId="0" animBg="1"/>
          <p:bldP spid="121" grpId="0" animBg="1"/>
          <p:bldP spid="128" grpId="0"/>
          <p:bldP spid="3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  <p:grpSp>
        <p:nvGrpSpPr>
          <p:cNvPr id="170" name="组合 13"/>
          <p:cNvGrpSpPr/>
          <p:nvPr/>
        </p:nvGrpSpPr>
        <p:grpSpPr bwMode="auto">
          <a:xfrm>
            <a:off x="4513944" y="4223657"/>
            <a:ext cx="7678056" cy="4273436"/>
            <a:chOff x="3034647" y="2252918"/>
            <a:chExt cx="9309757" cy="4555729"/>
          </a:xfrm>
        </p:grpSpPr>
        <p:pic>
          <p:nvPicPr>
            <p:cNvPr id="171" name="图片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3034647" y="2252918"/>
              <a:ext cx="9309757" cy="287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" name="图片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7019931" y="5118099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2" name="直接连接符 1"/>
          <p:cNvCxnSpPr/>
          <p:nvPr/>
        </p:nvCxnSpPr>
        <p:spPr>
          <a:xfrm>
            <a:off x="0" y="3431384"/>
            <a:ext cx="2517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867025" y="3431384"/>
            <a:ext cx="9324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2"/>
          <p:cNvCxnSpPr/>
          <p:nvPr/>
        </p:nvCxnSpPr>
        <p:spPr>
          <a:xfrm>
            <a:off x="2352675" y="3395663"/>
            <a:ext cx="165100" cy="35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3"/>
          <p:cNvCxnSpPr/>
          <p:nvPr/>
        </p:nvCxnSpPr>
        <p:spPr>
          <a:xfrm>
            <a:off x="2362199" y="3145631"/>
            <a:ext cx="0" cy="26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 4"/>
          <p:cNvSpPr/>
          <p:nvPr/>
        </p:nvSpPr>
        <p:spPr>
          <a:xfrm>
            <a:off x="2357439" y="3045617"/>
            <a:ext cx="557211" cy="208877"/>
          </a:xfrm>
          <a:custGeom>
            <a:avLst/>
            <a:gdLst>
              <a:gd name="connsiteX0" fmla="*/ 0 w 557212"/>
              <a:gd name="connsiteY0" fmla="*/ 76200 h 185073"/>
              <a:gd name="connsiteX1" fmla="*/ 340519 w 557212"/>
              <a:gd name="connsiteY1" fmla="*/ 183356 h 185073"/>
              <a:gd name="connsiteX2" fmla="*/ 557212 w 557212"/>
              <a:gd name="connsiteY2" fmla="*/ 0 h 185073"/>
              <a:gd name="connsiteX0-1" fmla="*/ 0 w 561975"/>
              <a:gd name="connsiteY0-2" fmla="*/ 71438 h 184799"/>
              <a:gd name="connsiteX1-3" fmla="*/ 345282 w 561975"/>
              <a:gd name="connsiteY1-4" fmla="*/ 183356 h 184799"/>
              <a:gd name="connsiteX2-5" fmla="*/ 561975 w 561975"/>
              <a:gd name="connsiteY2-6" fmla="*/ 0 h 184799"/>
              <a:gd name="connsiteX0-7" fmla="*/ 0 w 564356"/>
              <a:gd name="connsiteY0-8" fmla="*/ 71438 h 184799"/>
              <a:gd name="connsiteX1-9" fmla="*/ 347663 w 564356"/>
              <a:gd name="connsiteY1-10" fmla="*/ 183356 h 184799"/>
              <a:gd name="connsiteX2-11" fmla="*/ 564356 w 564356"/>
              <a:gd name="connsiteY2-12" fmla="*/ 0 h 184799"/>
              <a:gd name="connsiteX0-13" fmla="*/ 0 w 564356"/>
              <a:gd name="connsiteY0-14" fmla="*/ 71438 h 184799"/>
              <a:gd name="connsiteX1-15" fmla="*/ 347663 w 564356"/>
              <a:gd name="connsiteY1-16" fmla="*/ 183356 h 184799"/>
              <a:gd name="connsiteX2-17" fmla="*/ 564356 w 564356"/>
              <a:gd name="connsiteY2-18" fmla="*/ 0 h 184799"/>
              <a:gd name="connsiteX0-19" fmla="*/ 0 w 564356"/>
              <a:gd name="connsiteY0-20" fmla="*/ 71438 h 184799"/>
              <a:gd name="connsiteX1-21" fmla="*/ 347663 w 564356"/>
              <a:gd name="connsiteY1-22" fmla="*/ 183356 h 184799"/>
              <a:gd name="connsiteX2-23" fmla="*/ 564356 w 564356"/>
              <a:gd name="connsiteY2-24" fmla="*/ 0 h 184799"/>
              <a:gd name="connsiteX0-25" fmla="*/ 0 w 564356"/>
              <a:gd name="connsiteY0-26" fmla="*/ 71438 h 186191"/>
              <a:gd name="connsiteX1-27" fmla="*/ 347663 w 564356"/>
              <a:gd name="connsiteY1-28" fmla="*/ 183356 h 186191"/>
              <a:gd name="connsiteX2-29" fmla="*/ 564356 w 564356"/>
              <a:gd name="connsiteY2-30" fmla="*/ 0 h 186191"/>
              <a:gd name="connsiteX0-31" fmla="*/ 0 w 564356"/>
              <a:gd name="connsiteY0-32" fmla="*/ 71438 h 184717"/>
              <a:gd name="connsiteX1-33" fmla="*/ 347663 w 564356"/>
              <a:gd name="connsiteY1-34" fmla="*/ 183356 h 184717"/>
              <a:gd name="connsiteX2-35" fmla="*/ 564356 w 564356"/>
              <a:gd name="connsiteY2-36" fmla="*/ 0 h 184717"/>
              <a:gd name="connsiteX0-37" fmla="*/ 0 w 564356"/>
              <a:gd name="connsiteY0-38" fmla="*/ 71438 h 184717"/>
              <a:gd name="connsiteX1-39" fmla="*/ 347663 w 564356"/>
              <a:gd name="connsiteY1-40" fmla="*/ 183356 h 184717"/>
              <a:gd name="connsiteX2-41" fmla="*/ 564356 w 564356"/>
              <a:gd name="connsiteY2-42" fmla="*/ 0 h 184717"/>
              <a:gd name="connsiteX0-43" fmla="*/ 0 w 561974"/>
              <a:gd name="connsiteY0-44" fmla="*/ 85726 h 201287"/>
              <a:gd name="connsiteX1-45" fmla="*/ 347663 w 561974"/>
              <a:gd name="connsiteY1-46" fmla="*/ 197644 h 201287"/>
              <a:gd name="connsiteX2-47" fmla="*/ 561974 w 561974"/>
              <a:gd name="connsiteY2-48" fmla="*/ 0 h 201287"/>
              <a:gd name="connsiteX0-49" fmla="*/ 0 w 561974"/>
              <a:gd name="connsiteY0-50" fmla="*/ 85726 h 201287"/>
              <a:gd name="connsiteX1-51" fmla="*/ 347663 w 561974"/>
              <a:gd name="connsiteY1-52" fmla="*/ 197644 h 201287"/>
              <a:gd name="connsiteX2-53" fmla="*/ 561974 w 561974"/>
              <a:gd name="connsiteY2-54" fmla="*/ 0 h 201287"/>
              <a:gd name="connsiteX0-55" fmla="*/ 0 w 561974"/>
              <a:gd name="connsiteY0-56" fmla="*/ 85726 h 201287"/>
              <a:gd name="connsiteX1-57" fmla="*/ 347663 w 561974"/>
              <a:gd name="connsiteY1-58" fmla="*/ 197644 h 201287"/>
              <a:gd name="connsiteX2-59" fmla="*/ 561974 w 561974"/>
              <a:gd name="connsiteY2-60" fmla="*/ 0 h 201287"/>
              <a:gd name="connsiteX0-61" fmla="*/ 0 w 561974"/>
              <a:gd name="connsiteY0-62" fmla="*/ 85726 h 198378"/>
              <a:gd name="connsiteX1-63" fmla="*/ 347663 w 561974"/>
              <a:gd name="connsiteY1-64" fmla="*/ 197644 h 198378"/>
              <a:gd name="connsiteX2-65" fmla="*/ 561974 w 561974"/>
              <a:gd name="connsiteY2-66" fmla="*/ 0 h 198378"/>
              <a:gd name="connsiteX0-67" fmla="*/ 0 w 557211"/>
              <a:gd name="connsiteY0-68" fmla="*/ 88107 h 201612"/>
              <a:gd name="connsiteX1-69" fmla="*/ 342900 w 557211"/>
              <a:gd name="connsiteY1-70" fmla="*/ 197644 h 201612"/>
              <a:gd name="connsiteX2-71" fmla="*/ 557211 w 557211"/>
              <a:gd name="connsiteY2-72" fmla="*/ 0 h 201612"/>
              <a:gd name="connsiteX0-73" fmla="*/ 0 w 557211"/>
              <a:gd name="connsiteY0-74" fmla="*/ 88107 h 200041"/>
              <a:gd name="connsiteX1-75" fmla="*/ 342900 w 557211"/>
              <a:gd name="connsiteY1-76" fmla="*/ 197644 h 200041"/>
              <a:gd name="connsiteX2-77" fmla="*/ 557211 w 557211"/>
              <a:gd name="connsiteY2-78" fmla="*/ 0 h 200041"/>
              <a:gd name="connsiteX0-79" fmla="*/ 0 w 557211"/>
              <a:gd name="connsiteY0-80" fmla="*/ 88107 h 200121"/>
              <a:gd name="connsiteX1-81" fmla="*/ 342900 w 557211"/>
              <a:gd name="connsiteY1-82" fmla="*/ 197644 h 200121"/>
              <a:gd name="connsiteX2-83" fmla="*/ 557211 w 557211"/>
              <a:gd name="connsiteY2-84" fmla="*/ 0 h 200121"/>
              <a:gd name="connsiteX0-85" fmla="*/ 0 w 557211"/>
              <a:gd name="connsiteY0-86" fmla="*/ 88107 h 198461"/>
              <a:gd name="connsiteX1-87" fmla="*/ 342900 w 557211"/>
              <a:gd name="connsiteY1-88" fmla="*/ 197644 h 198461"/>
              <a:gd name="connsiteX2-89" fmla="*/ 557211 w 557211"/>
              <a:gd name="connsiteY2-90" fmla="*/ 0 h 198461"/>
              <a:gd name="connsiteX0-91" fmla="*/ 0 w 557211"/>
              <a:gd name="connsiteY0-92" fmla="*/ 88107 h 196117"/>
              <a:gd name="connsiteX1-93" fmla="*/ 342900 w 557211"/>
              <a:gd name="connsiteY1-94" fmla="*/ 195262 h 196117"/>
              <a:gd name="connsiteX2-95" fmla="*/ 557211 w 557211"/>
              <a:gd name="connsiteY2-96" fmla="*/ 0 h 196117"/>
              <a:gd name="connsiteX0-97" fmla="*/ 0 w 557211"/>
              <a:gd name="connsiteY0-98" fmla="*/ 88107 h 195502"/>
              <a:gd name="connsiteX1-99" fmla="*/ 342900 w 557211"/>
              <a:gd name="connsiteY1-100" fmla="*/ 195262 h 195502"/>
              <a:gd name="connsiteX2-101" fmla="*/ 557211 w 557211"/>
              <a:gd name="connsiteY2-102" fmla="*/ 0 h 195502"/>
              <a:gd name="connsiteX0-103" fmla="*/ 0 w 557211"/>
              <a:gd name="connsiteY0-104" fmla="*/ 88107 h 196117"/>
              <a:gd name="connsiteX1-105" fmla="*/ 342900 w 557211"/>
              <a:gd name="connsiteY1-106" fmla="*/ 195262 h 196117"/>
              <a:gd name="connsiteX2-107" fmla="*/ 557211 w 557211"/>
              <a:gd name="connsiteY2-108" fmla="*/ 0 h 196117"/>
              <a:gd name="connsiteX0-109" fmla="*/ 0 w 561973"/>
              <a:gd name="connsiteY0-110" fmla="*/ 80963 h 197280"/>
              <a:gd name="connsiteX1-111" fmla="*/ 347662 w 561973"/>
              <a:gd name="connsiteY1-112" fmla="*/ 195262 h 197280"/>
              <a:gd name="connsiteX2-113" fmla="*/ 561973 w 561973"/>
              <a:gd name="connsiteY2-114" fmla="*/ 0 h 197280"/>
              <a:gd name="connsiteX0-115" fmla="*/ 0 w 559591"/>
              <a:gd name="connsiteY0-116" fmla="*/ 80963 h 197280"/>
              <a:gd name="connsiteX1-117" fmla="*/ 345280 w 559591"/>
              <a:gd name="connsiteY1-118" fmla="*/ 195262 h 197280"/>
              <a:gd name="connsiteX2-119" fmla="*/ 559591 w 559591"/>
              <a:gd name="connsiteY2-120" fmla="*/ 0 h 197280"/>
              <a:gd name="connsiteX0-121" fmla="*/ 0 w 557210"/>
              <a:gd name="connsiteY0-122" fmla="*/ 80963 h 197280"/>
              <a:gd name="connsiteX1-123" fmla="*/ 342899 w 557210"/>
              <a:gd name="connsiteY1-124" fmla="*/ 195262 h 197280"/>
              <a:gd name="connsiteX2-125" fmla="*/ 557210 w 557210"/>
              <a:gd name="connsiteY2-126" fmla="*/ 0 h 197280"/>
              <a:gd name="connsiteX0-127" fmla="*/ 0 w 559592"/>
              <a:gd name="connsiteY0-128" fmla="*/ 80963 h 197280"/>
              <a:gd name="connsiteX1-129" fmla="*/ 345281 w 559592"/>
              <a:gd name="connsiteY1-130" fmla="*/ 195262 h 197280"/>
              <a:gd name="connsiteX2-131" fmla="*/ 559592 w 559592"/>
              <a:gd name="connsiteY2-132" fmla="*/ 0 h 197280"/>
              <a:gd name="connsiteX0-133" fmla="*/ 0 w 557211"/>
              <a:gd name="connsiteY0-134" fmla="*/ 80963 h 197280"/>
              <a:gd name="connsiteX1-135" fmla="*/ 342900 w 557211"/>
              <a:gd name="connsiteY1-136" fmla="*/ 195262 h 197280"/>
              <a:gd name="connsiteX2-137" fmla="*/ 557211 w 557211"/>
              <a:gd name="connsiteY2-138" fmla="*/ 0 h 197280"/>
              <a:gd name="connsiteX0-139" fmla="*/ 0 w 557211"/>
              <a:gd name="connsiteY0-140" fmla="*/ 76201 h 196970"/>
              <a:gd name="connsiteX1-141" fmla="*/ 342900 w 557211"/>
              <a:gd name="connsiteY1-142" fmla="*/ 195262 h 196970"/>
              <a:gd name="connsiteX2-143" fmla="*/ 557211 w 557211"/>
              <a:gd name="connsiteY2-144" fmla="*/ 0 h 196970"/>
              <a:gd name="connsiteX0-145" fmla="*/ 0 w 559592"/>
              <a:gd name="connsiteY0-146" fmla="*/ 83345 h 204114"/>
              <a:gd name="connsiteX1-147" fmla="*/ 342900 w 559592"/>
              <a:gd name="connsiteY1-148" fmla="*/ 202406 h 204114"/>
              <a:gd name="connsiteX2-149" fmla="*/ 559592 w 559592"/>
              <a:gd name="connsiteY2-150" fmla="*/ 0 h 204114"/>
              <a:gd name="connsiteX0-151" fmla="*/ 0 w 554830"/>
              <a:gd name="connsiteY0-152" fmla="*/ 88108 h 208877"/>
              <a:gd name="connsiteX1-153" fmla="*/ 342900 w 554830"/>
              <a:gd name="connsiteY1-154" fmla="*/ 207169 h 208877"/>
              <a:gd name="connsiteX2-155" fmla="*/ 554830 w 554830"/>
              <a:gd name="connsiteY2-156" fmla="*/ 0 h 208877"/>
              <a:gd name="connsiteX0-157" fmla="*/ 0 w 557211"/>
              <a:gd name="connsiteY0-158" fmla="*/ 88108 h 208877"/>
              <a:gd name="connsiteX1-159" fmla="*/ 342900 w 557211"/>
              <a:gd name="connsiteY1-160" fmla="*/ 207169 h 208877"/>
              <a:gd name="connsiteX2-161" fmla="*/ 557211 w 557211"/>
              <a:gd name="connsiteY2-162" fmla="*/ 0 h 2088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57211" h="208877">
                <a:moveTo>
                  <a:pt x="0" y="88108"/>
                </a:moveTo>
                <a:cubicBezTo>
                  <a:pt x="83343" y="159941"/>
                  <a:pt x="250032" y="219869"/>
                  <a:pt x="342900" y="207169"/>
                </a:cubicBezTo>
                <a:cubicBezTo>
                  <a:pt x="435769" y="194469"/>
                  <a:pt x="557212" y="144859"/>
                  <a:pt x="557211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5"/>
          <p:cNvSpPr/>
          <p:nvPr/>
        </p:nvSpPr>
        <p:spPr>
          <a:xfrm>
            <a:off x="2488407" y="2867227"/>
            <a:ext cx="426243" cy="190297"/>
          </a:xfrm>
          <a:custGeom>
            <a:avLst/>
            <a:gdLst>
              <a:gd name="connsiteX0" fmla="*/ 0 w 414337"/>
              <a:gd name="connsiteY0" fmla="*/ 0 h 190500"/>
              <a:gd name="connsiteX1" fmla="*/ 414337 w 414337"/>
              <a:gd name="connsiteY1" fmla="*/ 190500 h 190500"/>
              <a:gd name="connsiteX0-1" fmla="*/ 0 w 414337"/>
              <a:gd name="connsiteY0-2" fmla="*/ 0 h 190500"/>
              <a:gd name="connsiteX1-3" fmla="*/ 414337 w 414337"/>
              <a:gd name="connsiteY1-4" fmla="*/ 190500 h 190500"/>
              <a:gd name="connsiteX0-5" fmla="*/ 0 w 414337"/>
              <a:gd name="connsiteY0-6" fmla="*/ 710 h 191210"/>
              <a:gd name="connsiteX1-7" fmla="*/ 414337 w 414337"/>
              <a:gd name="connsiteY1-8" fmla="*/ 191210 h 191210"/>
              <a:gd name="connsiteX0-9" fmla="*/ 0 w 414418"/>
              <a:gd name="connsiteY0-10" fmla="*/ 1654 h 192154"/>
              <a:gd name="connsiteX1-11" fmla="*/ 414337 w 414418"/>
              <a:gd name="connsiteY1-12" fmla="*/ 192154 h 192154"/>
              <a:gd name="connsiteX0-13" fmla="*/ 0 w 414418"/>
              <a:gd name="connsiteY0-14" fmla="*/ 1730 h 189849"/>
              <a:gd name="connsiteX1-15" fmla="*/ 414337 w 414418"/>
              <a:gd name="connsiteY1-16" fmla="*/ 189849 h 189849"/>
              <a:gd name="connsiteX0-17" fmla="*/ 0 w 414418"/>
              <a:gd name="connsiteY0-18" fmla="*/ 1978 h 190097"/>
              <a:gd name="connsiteX1-19" fmla="*/ 414337 w 414418"/>
              <a:gd name="connsiteY1-20" fmla="*/ 190097 h 190097"/>
              <a:gd name="connsiteX0-21" fmla="*/ 0 w 414418"/>
              <a:gd name="connsiteY0-22" fmla="*/ 2289 h 190408"/>
              <a:gd name="connsiteX1-23" fmla="*/ 414337 w 414418"/>
              <a:gd name="connsiteY1-24" fmla="*/ 190408 h 190408"/>
              <a:gd name="connsiteX0-25" fmla="*/ 0 w 414418"/>
              <a:gd name="connsiteY0-26" fmla="*/ 2538 h 190657"/>
              <a:gd name="connsiteX1-27" fmla="*/ 414337 w 414418"/>
              <a:gd name="connsiteY1-28" fmla="*/ 190657 h 190657"/>
              <a:gd name="connsiteX0-29" fmla="*/ 0 w 414418"/>
              <a:gd name="connsiteY0-30" fmla="*/ 2178 h 190297"/>
              <a:gd name="connsiteX1-31" fmla="*/ 414337 w 414418"/>
              <a:gd name="connsiteY1-32" fmla="*/ 190297 h 190297"/>
              <a:gd name="connsiteX0-33" fmla="*/ 0 w 414337"/>
              <a:gd name="connsiteY0-34" fmla="*/ 2178 h 190297"/>
              <a:gd name="connsiteX1-35" fmla="*/ 414337 w 414337"/>
              <a:gd name="connsiteY1-36" fmla="*/ 190297 h 190297"/>
              <a:gd name="connsiteX0-37" fmla="*/ 0 w 426243"/>
              <a:gd name="connsiteY0-38" fmla="*/ 2178 h 190297"/>
              <a:gd name="connsiteX1-39" fmla="*/ 426243 w 426243"/>
              <a:gd name="connsiteY1-40" fmla="*/ 190297 h 190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26243" h="190297">
                <a:moveTo>
                  <a:pt x="0" y="2178"/>
                </a:moveTo>
                <a:cubicBezTo>
                  <a:pt x="214312" y="-8141"/>
                  <a:pt x="426243" y="12498"/>
                  <a:pt x="426243" y="19029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6"/>
          <p:cNvCxnSpPr/>
          <p:nvPr/>
        </p:nvCxnSpPr>
        <p:spPr>
          <a:xfrm>
            <a:off x="2502694" y="2647950"/>
            <a:ext cx="0" cy="226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任意多边形 7"/>
          <p:cNvSpPr/>
          <p:nvPr/>
        </p:nvSpPr>
        <p:spPr>
          <a:xfrm>
            <a:off x="2488406" y="2469357"/>
            <a:ext cx="383381" cy="187037"/>
          </a:xfrm>
          <a:custGeom>
            <a:avLst/>
            <a:gdLst>
              <a:gd name="connsiteX0" fmla="*/ 0 w 373856"/>
              <a:gd name="connsiteY0" fmla="*/ 180975 h 180975"/>
              <a:gd name="connsiteX1" fmla="*/ 373856 w 373856"/>
              <a:gd name="connsiteY1" fmla="*/ 0 h 180975"/>
              <a:gd name="connsiteX0-1" fmla="*/ 0 w 373856"/>
              <a:gd name="connsiteY0-2" fmla="*/ 180975 h 180975"/>
              <a:gd name="connsiteX1-3" fmla="*/ 373856 w 373856"/>
              <a:gd name="connsiteY1-4" fmla="*/ 0 h 180975"/>
              <a:gd name="connsiteX0-5" fmla="*/ 0 w 373856"/>
              <a:gd name="connsiteY0-6" fmla="*/ 180975 h 182072"/>
              <a:gd name="connsiteX1-7" fmla="*/ 373856 w 373856"/>
              <a:gd name="connsiteY1-8" fmla="*/ 0 h 182072"/>
              <a:gd name="connsiteX0-9" fmla="*/ 0 w 373856"/>
              <a:gd name="connsiteY0-10" fmla="*/ 185737 h 185781"/>
              <a:gd name="connsiteX1-11" fmla="*/ 373856 w 373856"/>
              <a:gd name="connsiteY1-12" fmla="*/ 0 h 185781"/>
              <a:gd name="connsiteX0-13" fmla="*/ 0 w 373856"/>
              <a:gd name="connsiteY0-14" fmla="*/ 185737 h 185737"/>
              <a:gd name="connsiteX1-15" fmla="*/ 373856 w 373856"/>
              <a:gd name="connsiteY1-16" fmla="*/ 0 h 185737"/>
              <a:gd name="connsiteX0-17" fmla="*/ 0 w 373856"/>
              <a:gd name="connsiteY0-18" fmla="*/ 185737 h 189973"/>
              <a:gd name="connsiteX1-19" fmla="*/ 373856 w 373856"/>
              <a:gd name="connsiteY1-20" fmla="*/ 0 h 189973"/>
              <a:gd name="connsiteX0-21" fmla="*/ 0 w 373856"/>
              <a:gd name="connsiteY0-22" fmla="*/ 185737 h 188924"/>
              <a:gd name="connsiteX1-23" fmla="*/ 373856 w 373856"/>
              <a:gd name="connsiteY1-24" fmla="*/ 0 h 188924"/>
              <a:gd name="connsiteX0-25" fmla="*/ 0 w 383381"/>
              <a:gd name="connsiteY0-26" fmla="*/ 185737 h 188924"/>
              <a:gd name="connsiteX1-27" fmla="*/ 383381 w 383381"/>
              <a:gd name="connsiteY1-28" fmla="*/ 0 h 188924"/>
              <a:gd name="connsiteX0-29" fmla="*/ 0 w 383381"/>
              <a:gd name="connsiteY0-30" fmla="*/ 185737 h 189973"/>
              <a:gd name="connsiteX1-31" fmla="*/ 383381 w 383381"/>
              <a:gd name="connsiteY1-32" fmla="*/ 0 h 189973"/>
              <a:gd name="connsiteX0-33" fmla="*/ 0 w 383381"/>
              <a:gd name="connsiteY0-34" fmla="*/ 185737 h 187973"/>
              <a:gd name="connsiteX1-35" fmla="*/ 383381 w 383381"/>
              <a:gd name="connsiteY1-36" fmla="*/ 0 h 187973"/>
              <a:gd name="connsiteX0-37" fmla="*/ 0 w 383381"/>
              <a:gd name="connsiteY0-38" fmla="*/ 185737 h 187037"/>
              <a:gd name="connsiteX1-39" fmla="*/ 383381 w 383381"/>
              <a:gd name="connsiteY1-40" fmla="*/ 0 h 1870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3381" h="187037">
                <a:moveTo>
                  <a:pt x="0" y="185737"/>
                </a:moveTo>
                <a:cubicBezTo>
                  <a:pt x="141287" y="184944"/>
                  <a:pt x="373063" y="217487"/>
                  <a:pt x="383381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"/>
          <p:cNvSpPr/>
          <p:nvPr/>
        </p:nvSpPr>
        <p:spPr>
          <a:xfrm>
            <a:off x="2412206" y="2309526"/>
            <a:ext cx="459581" cy="162212"/>
          </a:xfrm>
          <a:custGeom>
            <a:avLst/>
            <a:gdLst>
              <a:gd name="connsiteX0" fmla="*/ 461963 w 461963"/>
              <a:gd name="connsiteY0" fmla="*/ 76200 h 76200"/>
              <a:gd name="connsiteX1" fmla="*/ 0 w 461963"/>
              <a:gd name="connsiteY1" fmla="*/ 0 h 76200"/>
              <a:gd name="connsiteX0-1" fmla="*/ 461963 w 461963"/>
              <a:gd name="connsiteY0-2" fmla="*/ 131319 h 131319"/>
              <a:gd name="connsiteX1-3" fmla="*/ 0 w 461963"/>
              <a:gd name="connsiteY1-4" fmla="*/ 55119 h 131319"/>
              <a:gd name="connsiteX0-5" fmla="*/ 461963 w 461963"/>
              <a:gd name="connsiteY0-6" fmla="*/ 160024 h 160024"/>
              <a:gd name="connsiteX1-7" fmla="*/ 0 w 461963"/>
              <a:gd name="connsiteY1-8" fmla="*/ 83824 h 160024"/>
              <a:gd name="connsiteX0-9" fmla="*/ 459581 w 459581"/>
              <a:gd name="connsiteY0-10" fmla="*/ 161112 h 161112"/>
              <a:gd name="connsiteX1-11" fmla="*/ 0 w 459581"/>
              <a:gd name="connsiteY1-12" fmla="*/ 82531 h 161112"/>
              <a:gd name="connsiteX0-13" fmla="*/ 459581 w 459581"/>
              <a:gd name="connsiteY0-14" fmla="*/ 162212 h 162212"/>
              <a:gd name="connsiteX1-15" fmla="*/ 0 w 459581"/>
              <a:gd name="connsiteY1-16" fmla="*/ 81249 h 162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59581" h="162212">
                <a:moveTo>
                  <a:pt x="459581" y="162212"/>
                </a:moveTo>
                <a:cubicBezTo>
                  <a:pt x="441324" y="-96551"/>
                  <a:pt x="82550" y="16161"/>
                  <a:pt x="0" y="8124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9"/>
          <p:cNvCxnSpPr/>
          <p:nvPr/>
        </p:nvCxnSpPr>
        <p:spPr>
          <a:xfrm>
            <a:off x="2416177" y="2152307"/>
            <a:ext cx="0" cy="226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10"/>
          <p:cNvSpPr/>
          <p:nvPr/>
        </p:nvSpPr>
        <p:spPr>
          <a:xfrm>
            <a:off x="2406649" y="2093185"/>
            <a:ext cx="747713" cy="330929"/>
          </a:xfrm>
          <a:custGeom>
            <a:avLst/>
            <a:gdLst>
              <a:gd name="connsiteX0" fmla="*/ 0 w 742950"/>
              <a:gd name="connsiteY0" fmla="*/ 76144 h 340463"/>
              <a:gd name="connsiteX1" fmla="*/ 409575 w 742950"/>
              <a:gd name="connsiteY1" fmla="*/ 16613 h 340463"/>
              <a:gd name="connsiteX2" fmla="*/ 742950 w 742950"/>
              <a:gd name="connsiteY2" fmla="*/ 340463 h 340463"/>
              <a:gd name="connsiteX0-1" fmla="*/ 0 w 742950"/>
              <a:gd name="connsiteY0-2" fmla="*/ 76144 h 340463"/>
              <a:gd name="connsiteX1-3" fmla="*/ 409575 w 742950"/>
              <a:gd name="connsiteY1-4" fmla="*/ 16613 h 340463"/>
              <a:gd name="connsiteX2-5" fmla="*/ 742950 w 742950"/>
              <a:gd name="connsiteY2-6" fmla="*/ 340463 h 340463"/>
              <a:gd name="connsiteX0-7" fmla="*/ 0 w 742950"/>
              <a:gd name="connsiteY0-8" fmla="*/ 68094 h 332413"/>
              <a:gd name="connsiteX1-9" fmla="*/ 409575 w 742950"/>
              <a:gd name="connsiteY1-10" fmla="*/ 8563 h 332413"/>
              <a:gd name="connsiteX2-11" fmla="*/ 742950 w 742950"/>
              <a:gd name="connsiteY2-12" fmla="*/ 332413 h 332413"/>
              <a:gd name="connsiteX0-13" fmla="*/ 0 w 742950"/>
              <a:gd name="connsiteY0-14" fmla="*/ 66150 h 330469"/>
              <a:gd name="connsiteX1-15" fmla="*/ 409575 w 742950"/>
              <a:gd name="connsiteY1-16" fmla="*/ 6619 h 330469"/>
              <a:gd name="connsiteX2-17" fmla="*/ 742950 w 742950"/>
              <a:gd name="connsiteY2-18" fmla="*/ 330469 h 330469"/>
              <a:gd name="connsiteX0-19" fmla="*/ 0 w 742950"/>
              <a:gd name="connsiteY0-20" fmla="*/ 65883 h 330202"/>
              <a:gd name="connsiteX1-21" fmla="*/ 409575 w 742950"/>
              <a:gd name="connsiteY1-22" fmla="*/ 6352 h 330202"/>
              <a:gd name="connsiteX2-23" fmla="*/ 742950 w 742950"/>
              <a:gd name="connsiteY2-24" fmla="*/ 330202 h 330202"/>
              <a:gd name="connsiteX0-25" fmla="*/ 0 w 742950"/>
              <a:gd name="connsiteY0-26" fmla="*/ 63794 h 328113"/>
              <a:gd name="connsiteX1-27" fmla="*/ 423862 w 742950"/>
              <a:gd name="connsiteY1-28" fmla="*/ 6645 h 328113"/>
              <a:gd name="connsiteX2-29" fmla="*/ 742950 w 742950"/>
              <a:gd name="connsiteY2-30" fmla="*/ 328113 h 328113"/>
              <a:gd name="connsiteX0-31" fmla="*/ 0 w 742950"/>
              <a:gd name="connsiteY0-32" fmla="*/ 65882 h 330201"/>
              <a:gd name="connsiteX1-33" fmla="*/ 423862 w 742950"/>
              <a:gd name="connsiteY1-34" fmla="*/ 6351 h 330201"/>
              <a:gd name="connsiteX2-35" fmla="*/ 742950 w 742950"/>
              <a:gd name="connsiteY2-36" fmla="*/ 330201 h 330201"/>
              <a:gd name="connsiteX0-37" fmla="*/ 0 w 747713"/>
              <a:gd name="connsiteY0-38" fmla="*/ 79449 h 339006"/>
              <a:gd name="connsiteX1-39" fmla="*/ 428625 w 747713"/>
              <a:gd name="connsiteY1-40" fmla="*/ 15156 h 339006"/>
              <a:gd name="connsiteX2-41" fmla="*/ 747713 w 747713"/>
              <a:gd name="connsiteY2-42" fmla="*/ 339006 h 339006"/>
              <a:gd name="connsiteX0-43" fmla="*/ 0 w 747713"/>
              <a:gd name="connsiteY0-44" fmla="*/ 76678 h 336235"/>
              <a:gd name="connsiteX1-45" fmla="*/ 428625 w 747713"/>
              <a:gd name="connsiteY1-46" fmla="*/ 12385 h 336235"/>
              <a:gd name="connsiteX2-47" fmla="*/ 747713 w 747713"/>
              <a:gd name="connsiteY2-48" fmla="*/ 336235 h 336235"/>
              <a:gd name="connsiteX0-49" fmla="*/ 0 w 747713"/>
              <a:gd name="connsiteY0-50" fmla="*/ 70544 h 330101"/>
              <a:gd name="connsiteX1-51" fmla="*/ 428625 w 747713"/>
              <a:gd name="connsiteY1-52" fmla="*/ 6251 h 330101"/>
              <a:gd name="connsiteX2-53" fmla="*/ 747713 w 747713"/>
              <a:gd name="connsiteY2-54" fmla="*/ 330101 h 330101"/>
              <a:gd name="connsiteX0-55" fmla="*/ 0 w 747713"/>
              <a:gd name="connsiteY0-56" fmla="*/ 71372 h 330929"/>
              <a:gd name="connsiteX1-57" fmla="*/ 428625 w 747713"/>
              <a:gd name="connsiteY1-58" fmla="*/ 7079 h 330929"/>
              <a:gd name="connsiteX2-59" fmla="*/ 747713 w 747713"/>
              <a:gd name="connsiteY2-60" fmla="*/ 330929 h 330929"/>
              <a:gd name="connsiteX0-61" fmla="*/ 0 w 747713"/>
              <a:gd name="connsiteY0-62" fmla="*/ 71372 h 330929"/>
              <a:gd name="connsiteX1-63" fmla="*/ 428625 w 747713"/>
              <a:gd name="connsiteY1-64" fmla="*/ 7079 h 330929"/>
              <a:gd name="connsiteX2-65" fmla="*/ 747713 w 747713"/>
              <a:gd name="connsiteY2-66" fmla="*/ 330929 h 330929"/>
              <a:gd name="connsiteX0-67" fmla="*/ 0 w 747713"/>
              <a:gd name="connsiteY0-68" fmla="*/ 71372 h 330929"/>
              <a:gd name="connsiteX1-69" fmla="*/ 428625 w 747713"/>
              <a:gd name="connsiteY1-70" fmla="*/ 7079 h 330929"/>
              <a:gd name="connsiteX2-71" fmla="*/ 747713 w 747713"/>
              <a:gd name="connsiteY2-72" fmla="*/ 330929 h 330929"/>
              <a:gd name="connsiteX0-73" fmla="*/ 0 w 747713"/>
              <a:gd name="connsiteY0-74" fmla="*/ 71372 h 330929"/>
              <a:gd name="connsiteX1-75" fmla="*/ 428625 w 747713"/>
              <a:gd name="connsiteY1-76" fmla="*/ 7079 h 330929"/>
              <a:gd name="connsiteX2-77" fmla="*/ 747713 w 747713"/>
              <a:gd name="connsiteY2-78" fmla="*/ 330929 h 3309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47713" h="330929">
                <a:moveTo>
                  <a:pt x="0" y="71372"/>
                </a:moveTo>
                <a:cubicBezTo>
                  <a:pt x="69056" y="45774"/>
                  <a:pt x="242094" y="-21894"/>
                  <a:pt x="428625" y="7079"/>
                </a:cubicBezTo>
                <a:cubicBezTo>
                  <a:pt x="615156" y="36052"/>
                  <a:pt x="742950" y="136261"/>
                  <a:pt x="747713" y="33092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11"/>
          <p:cNvSpPr/>
          <p:nvPr/>
        </p:nvSpPr>
        <p:spPr>
          <a:xfrm>
            <a:off x="2865438" y="2421731"/>
            <a:ext cx="324173" cy="1012031"/>
          </a:xfrm>
          <a:custGeom>
            <a:avLst/>
            <a:gdLst>
              <a:gd name="connsiteX0" fmla="*/ 285750 w 323881"/>
              <a:gd name="connsiteY0" fmla="*/ 0 h 1009650"/>
              <a:gd name="connsiteX1" fmla="*/ 21431 w 323881"/>
              <a:gd name="connsiteY1" fmla="*/ 328612 h 1009650"/>
              <a:gd name="connsiteX2" fmla="*/ 323850 w 323881"/>
              <a:gd name="connsiteY2" fmla="*/ 690562 h 1009650"/>
              <a:gd name="connsiteX3" fmla="*/ 0 w 323881"/>
              <a:gd name="connsiteY3" fmla="*/ 1009650 h 1009650"/>
              <a:gd name="connsiteX0-1" fmla="*/ 285750 w 323881"/>
              <a:gd name="connsiteY0-2" fmla="*/ 0 h 1009650"/>
              <a:gd name="connsiteX1-3" fmla="*/ 21431 w 323881"/>
              <a:gd name="connsiteY1-4" fmla="*/ 328612 h 1009650"/>
              <a:gd name="connsiteX2-5" fmla="*/ 323850 w 323881"/>
              <a:gd name="connsiteY2-6" fmla="*/ 690562 h 1009650"/>
              <a:gd name="connsiteX3-7" fmla="*/ 0 w 323881"/>
              <a:gd name="connsiteY3-8" fmla="*/ 1009650 h 1009650"/>
              <a:gd name="connsiteX0-9" fmla="*/ 285750 w 324079"/>
              <a:gd name="connsiteY0-10" fmla="*/ 0 h 1009650"/>
              <a:gd name="connsiteX1-11" fmla="*/ 21431 w 324079"/>
              <a:gd name="connsiteY1-12" fmla="*/ 328612 h 1009650"/>
              <a:gd name="connsiteX2-13" fmla="*/ 323850 w 324079"/>
              <a:gd name="connsiteY2-14" fmla="*/ 690562 h 1009650"/>
              <a:gd name="connsiteX3-15" fmla="*/ 0 w 324079"/>
              <a:gd name="connsiteY3-16" fmla="*/ 1009650 h 1009650"/>
              <a:gd name="connsiteX0-17" fmla="*/ 285750 w 324079"/>
              <a:gd name="connsiteY0-18" fmla="*/ 0 h 1009650"/>
              <a:gd name="connsiteX1-19" fmla="*/ 21431 w 324079"/>
              <a:gd name="connsiteY1-20" fmla="*/ 328612 h 1009650"/>
              <a:gd name="connsiteX2-21" fmla="*/ 323850 w 324079"/>
              <a:gd name="connsiteY2-22" fmla="*/ 690562 h 1009650"/>
              <a:gd name="connsiteX3-23" fmla="*/ 0 w 324079"/>
              <a:gd name="connsiteY3-24" fmla="*/ 1009650 h 1009650"/>
              <a:gd name="connsiteX0-25" fmla="*/ 285750 w 324079"/>
              <a:gd name="connsiteY0-26" fmla="*/ 0 h 1009650"/>
              <a:gd name="connsiteX1-27" fmla="*/ 21431 w 324079"/>
              <a:gd name="connsiteY1-28" fmla="*/ 328612 h 1009650"/>
              <a:gd name="connsiteX2-29" fmla="*/ 323850 w 324079"/>
              <a:gd name="connsiteY2-30" fmla="*/ 690562 h 1009650"/>
              <a:gd name="connsiteX3-31" fmla="*/ 0 w 324079"/>
              <a:gd name="connsiteY3-32" fmla="*/ 1009650 h 1009650"/>
              <a:gd name="connsiteX0-33" fmla="*/ 285750 w 324079"/>
              <a:gd name="connsiteY0-34" fmla="*/ 0 h 1009650"/>
              <a:gd name="connsiteX1-35" fmla="*/ 21431 w 324079"/>
              <a:gd name="connsiteY1-36" fmla="*/ 328612 h 1009650"/>
              <a:gd name="connsiteX2-37" fmla="*/ 323850 w 324079"/>
              <a:gd name="connsiteY2-38" fmla="*/ 690562 h 1009650"/>
              <a:gd name="connsiteX3-39" fmla="*/ 0 w 324079"/>
              <a:gd name="connsiteY3-40" fmla="*/ 1009650 h 1009650"/>
              <a:gd name="connsiteX0-41" fmla="*/ 285750 w 324079"/>
              <a:gd name="connsiteY0-42" fmla="*/ 0 h 1009650"/>
              <a:gd name="connsiteX1-43" fmla="*/ 21431 w 324079"/>
              <a:gd name="connsiteY1-44" fmla="*/ 328612 h 1009650"/>
              <a:gd name="connsiteX2-45" fmla="*/ 323850 w 324079"/>
              <a:gd name="connsiteY2-46" fmla="*/ 690562 h 1009650"/>
              <a:gd name="connsiteX3-47" fmla="*/ 0 w 324079"/>
              <a:gd name="connsiteY3-48" fmla="*/ 1009650 h 1009650"/>
              <a:gd name="connsiteX0-49" fmla="*/ 285750 w 324079"/>
              <a:gd name="connsiteY0-50" fmla="*/ 0 h 1009650"/>
              <a:gd name="connsiteX1-51" fmla="*/ 21431 w 324079"/>
              <a:gd name="connsiteY1-52" fmla="*/ 328612 h 1009650"/>
              <a:gd name="connsiteX2-53" fmla="*/ 323850 w 324079"/>
              <a:gd name="connsiteY2-54" fmla="*/ 690562 h 1009650"/>
              <a:gd name="connsiteX3-55" fmla="*/ 0 w 324079"/>
              <a:gd name="connsiteY3-56" fmla="*/ 1009650 h 1009650"/>
              <a:gd name="connsiteX0-57" fmla="*/ 285750 w 325324"/>
              <a:gd name="connsiteY0-58" fmla="*/ 0 h 1009650"/>
              <a:gd name="connsiteX1-59" fmla="*/ 21431 w 325324"/>
              <a:gd name="connsiteY1-60" fmla="*/ 328612 h 1009650"/>
              <a:gd name="connsiteX2-61" fmla="*/ 323850 w 325324"/>
              <a:gd name="connsiteY2-62" fmla="*/ 690562 h 1009650"/>
              <a:gd name="connsiteX3-63" fmla="*/ 0 w 325324"/>
              <a:gd name="connsiteY3-64" fmla="*/ 1009650 h 1009650"/>
              <a:gd name="connsiteX0-65" fmla="*/ 285750 w 325324"/>
              <a:gd name="connsiteY0-66" fmla="*/ 0 h 1009665"/>
              <a:gd name="connsiteX1-67" fmla="*/ 21431 w 325324"/>
              <a:gd name="connsiteY1-68" fmla="*/ 328612 h 1009665"/>
              <a:gd name="connsiteX2-69" fmla="*/ 323850 w 325324"/>
              <a:gd name="connsiteY2-70" fmla="*/ 690562 h 1009665"/>
              <a:gd name="connsiteX3-71" fmla="*/ 0 w 325324"/>
              <a:gd name="connsiteY3-72" fmla="*/ 1009650 h 1009665"/>
              <a:gd name="connsiteX0-73" fmla="*/ 285750 w 325324"/>
              <a:gd name="connsiteY0-74" fmla="*/ 0 h 1009650"/>
              <a:gd name="connsiteX1-75" fmla="*/ 21431 w 325324"/>
              <a:gd name="connsiteY1-76" fmla="*/ 328612 h 1009650"/>
              <a:gd name="connsiteX2-77" fmla="*/ 323850 w 325324"/>
              <a:gd name="connsiteY2-78" fmla="*/ 690562 h 1009650"/>
              <a:gd name="connsiteX3-79" fmla="*/ 0 w 325324"/>
              <a:gd name="connsiteY3-80" fmla="*/ 1009650 h 1009650"/>
              <a:gd name="connsiteX0-81" fmla="*/ 285750 w 323981"/>
              <a:gd name="connsiteY0-82" fmla="*/ 0 h 1009650"/>
              <a:gd name="connsiteX1-83" fmla="*/ 16668 w 323981"/>
              <a:gd name="connsiteY1-84" fmla="*/ 330993 h 1009650"/>
              <a:gd name="connsiteX2-85" fmla="*/ 323850 w 323981"/>
              <a:gd name="connsiteY2-86" fmla="*/ 690562 h 1009650"/>
              <a:gd name="connsiteX3-87" fmla="*/ 0 w 323981"/>
              <a:gd name="connsiteY3-88" fmla="*/ 1009650 h 1009650"/>
              <a:gd name="connsiteX0-89" fmla="*/ 285750 w 324390"/>
              <a:gd name="connsiteY0-90" fmla="*/ 0 h 1009650"/>
              <a:gd name="connsiteX1-91" fmla="*/ 16668 w 324390"/>
              <a:gd name="connsiteY1-92" fmla="*/ 330993 h 1009650"/>
              <a:gd name="connsiteX2-93" fmla="*/ 323850 w 324390"/>
              <a:gd name="connsiteY2-94" fmla="*/ 690562 h 1009650"/>
              <a:gd name="connsiteX3-95" fmla="*/ 0 w 324390"/>
              <a:gd name="connsiteY3-96" fmla="*/ 1009650 h 1009650"/>
              <a:gd name="connsiteX0-97" fmla="*/ 285750 w 324173"/>
              <a:gd name="connsiteY0-98" fmla="*/ 0 h 1009650"/>
              <a:gd name="connsiteX1-99" fmla="*/ 16668 w 324173"/>
              <a:gd name="connsiteY1-100" fmla="*/ 330993 h 1009650"/>
              <a:gd name="connsiteX2-101" fmla="*/ 323850 w 324173"/>
              <a:gd name="connsiteY2-102" fmla="*/ 690562 h 1009650"/>
              <a:gd name="connsiteX3-103" fmla="*/ 0 w 324173"/>
              <a:gd name="connsiteY3-104" fmla="*/ 1009650 h 1009650"/>
              <a:gd name="connsiteX0-105" fmla="*/ 285750 w 324173"/>
              <a:gd name="connsiteY0-106" fmla="*/ 0 h 1009650"/>
              <a:gd name="connsiteX1-107" fmla="*/ 16668 w 324173"/>
              <a:gd name="connsiteY1-108" fmla="*/ 330993 h 1009650"/>
              <a:gd name="connsiteX2-109" fmla="*/ 323850 w 324173"/>
              <a:gd name="connsiteY2-110" fmla="*/ 690562 h 1009650"/>
              <a:gd name="connsiteX3-111" fmla="*/ 0 w 324173"/>
              <a:gd name="connsiteY3-112" fmla="*/ 1009650 h 1009650"/>
              <a:gd name="connsiteX0-113" fmla="*/ 285750 w 324173"/>
              <a:gd name="connsiteY0-114" fmla="*/ 0 h 1012031"/>
              <a:gd name="connsiteX1-115" fmla="*/ 16668 w 324173"/>
              <a:gd name="connsiteY1-116" fmla="*/ 333374 h 1012031"/>
              <a:gd name="connsiteX2-117" fmla="*/ 323850 w 324173"/>
              <a:gd name="connsiteY2-118" fmla="*/ 692943 h 1012031"/>
              <a:gd name="connsiteX3-119" fmla="*/ 0 w 324173"/>
              <a:gd name="connsiteY3-120" fmla="*/ 1012031 h 10120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24173" h="1012031">
                <a:moveTo>
                  <a:pt x="285750" y="0"/>
                </a:moveTo>
                <a:cubicBezTo>
                  <a:pt x="290908" y="104378"/>
                  <a:pt x="243681" y="275430"/>
                  <a:pt x="16668" y="333374"/>
                </a:cubicBezTo>
                <a:cubicBezTo>
                  <a:pt x="318293" y="372268"/>
                  <a:pt x="326628" y="579834"/>
                  <a:pt x="323850" y="692943"/>
                </a:cubicBezTo>
                <a:cubicBezTo>
                  <a:pt x="321072" y="806052"/>
                  <a:pt x="198239" y="1002109"/>
                  <a:pt x="0" y="1012031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点击文字添加标题"/>
          <p:cNvSpPr txBox="1"/>
          <p:nvPr/>
        </p:nvSpPr>
        <p:spPr>
          <a:xfrm>
            <a:off x="3574926" y="2311569"/>
            <a:ext cx="7571303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>
                <a:gradFill>
                  <a:gsLst>
                    <a:gs pos="56000">
                      <a:srgbClr val="FEFC96"/>
                    </a:gs>
                    <a:gs pos="71000">
                      <a:srgbClr val="FAAF5B"/>
                    </a:gs>
                    <a:gs pos="100000">
                      <a:srgbClr val="88765E"/>
                    </a:gs>
                    <a:gs pos="20000">
                      <a:srgbClr val="758A80"/>
                    </a:gs>
                    <a:gs pos="0">
                      <a:srgbClr val="75FEFF"/>
                    </a:gs>
                    <a:gs pos="35000">
                      <a:srgbClr val="FDFFFD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000" dirty="0" smtClean="0">
                <a:solidFill>
                  <a:srgbClr val="0099A9"/>
                </a:solidFill>
                <a:effectLst/>
              </a:rPr>
              <a:t>工作规划</a:t>
            </a:r>
            <a:endParaRPr lang="en-US" altLang="zh-CN" sz="6000" dirty="0" smtClean="0">
              <a:solidFill>
                <a:srgbClr val="0099A9"/>
              </a:solidFill>
              <a:effectLst/>
            </a:endParaRPr>
          </a:p>
        </p:txBody>
      </p:sp>
      <p:sp>
        <p:nvSpPr>
          <p:cNvPr id="91" name="椭圆 3"/>
          <p:cNvSpPr/>
          <p:nvPr/>
        </p:nvSpPr>
        <p:spPr>
          <a:xfrm>
            <a:off x="-532400" y="3158949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4000">
                <a:srgbClr val="FF6633">
                  <a:alpha val="85000"/>
                </a:srgbClr>
              </a:gs>
              <a:gs pos="30000">
                <a:srgbClr val="FFFF00">
                  <a:alpha val="70000"/>
                </a:srgbClr>
              </a:gs>
              <a:gs pos="45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椭圆 2"/>
          <p:cNvSpPr/>
          <p:nvPr/>
        </p:nvSpPr>
        <p:spPr>
          <a:xfrm>
            <a:off x="8386926" y="3186488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4000">
                <a:srgbClr val="FF6633">
                  <a:alpha val="85000"/>
                </a:srgbClr>
              </a:gs>
              <a:gs pos="30000">
                <a:srgbClr val="FFFF00">
                  <a:alpha val="70000"/>
                </a:srgbClr>
              </a:gs>
              <a:gs pos="45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3"/>
          <p:cNvSpPr txBox="1"/>
          <p:nvPr/>
        </p:nvSpPr>
        <p:spPr>
          <a:xfrm>
            <a:off x="2136208" y="1711404"/>
            <a:ext cx="1494971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1"/>
          <p:cNvSpPr/>
          <p:nvPr/>
        </p:nvSpPr>
        <p:spPr>
          <a:xfrm>
            <a:off x="2512219" y="2536219"/>
            <a:ext cx="561224" cy="540103"/>
          </a:xfrm>
          <a:prstGeom prst="ellipse">
            <a:avLst/>
          </a:prstGeom>
          <a:gradFill>
            <a:gsLst>
              <a:gs pos="0">
                <a:srgbClr val="FF3399"/>
              </a:gs>
              <a:gs pos="14000">
                <a:srgbClr val="FF6633">
                  <a:alpha val="85000"/>
                </a:srgbClr>
              </a:gs>
              <a:gs pos="30000">
                <a:srgbClr val="FFFF00">
                  <a:alpha val="70000"/>
                </a:srgbClr>
              </a:gs>
              <a:gs pos="45000">
                <a:srgbClr val="005DA2">
                  <a:alpha val="50000"/>
                </a:srgbClr>
              </a:gs>
              <a:gs pos="61000">
                <a:srgbClr val="3366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同心圆 1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1" name="同心圆 1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4" name="同心圆 1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7" name="同心圆 1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1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C 0.07044 -0.00185 0.16289 0.00069 0.22682 0 C 0.22265 -0.00162 0.21953 -0.00255 0.21328 -0.00486 C 0.21276 -0.0162 0.21263 -0.03611 0.21276 -0.04815 C 0.2164 -0.03819 0.25495 -0.00764 0.2582 -0.0537 C 0.25924 -0.08519 0.22942 -0.07801 0.22474 -0.08125 C 0.22422 -0.08866 0.22474 -0.09954 0.22474 -0.11574 C 0.23359 -0.11574 0.25768 -0.10694 0.25403 -0.14514 C 0.25299 -0.15116 0.24778 -0.17824 0.21797 -0.15093 C 0.21745 -0.16412 0.21784 -0.17037 0.21784 -0.18542 C 0.26276 -0.21343 0.27383 -0.18171 0.27916 -0.16597 C 0.28229 -0.15023 0.28281 -0.11829 0.26276 -0.09861 C 0.28385 -0.09398 0.29726 -0.03148 0.26601 -0.00185 C 0.41927 -0.00023 0.88034 -0.00185 1.04245 -0.00185 " pathEditMode="relative" rAng="0" ptsTypes="AAAAAAAAAAAAAA">
                                      <p:cBhvr>
                                        <p:cTn id="12" dur="4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-97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200" fill="hold"/>
                                        <p:tgtEl>
                                          <p:spTgt spid="9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8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8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accel="7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ccel="7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90" grpId="0"/>
      <p:bldP spid="91" grpId="0" animBg="1"/>
      <p:bldP spid="91" grpId="1" animBg="1"/>
      <p:bldP spid="92" grpId="0" animBg="1"/>
      <p:bldP spid="92" grpId="1" animBg="1"/>
      <p:bldP spid="92" grpId="2" animBg="1"/>
      <p:bldP spid="93" grpId="0"/>
      <p:bldP spid="94" grpId="0" animBg="1"/>
      <p:bldP spid="94" grpId="1" animBg="1"/>
      <p:bldP spid="94" grpId="2" animBg="1"/>
      <p:bldP spid="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156302" y="1476392"/>
            <a:ext cx="1484565" cy="2848113"/>
            <a:chOff x="6156302" y="1476392"/>
            <a:chExt cx="1484565" cy="2848113"/>
          </a:xfrm>
        </p:grpSpPr>
        <p:grpSp>
          <p:nvGrpSpPr>
            <p:cNvPr id="105" name="组合 104"/>
            <p:cNvGrpSpPr/>
            <p:nvPr/>
          </p:nvGrpSpPr>
          <p:grpSpPr>
            <a:xfrm>
              <a:off x="6156302" y="1476392"/>
              <a:ext cx="1484565" cy="2848113"/>
              <a:chOff x="6156302" y="1476392"/>
              <a:chExt cx="1484565" cy="2848113"/>
            </a:xfrm>
          </p:grpSpPr>
          <p:sp>
            <p:nvSpPr>
              <p:cNvPr id="109" name="MH_Other_3"/>
              <p:cNvSpPr/>
              <p:nvPr>
                <p:custDataLst>
                  <p:tags r:id="rId1"/>
                </p:custDataLst>
              </p:nvPr>
            </p:nvSpPr>
            <p:spPr>
              <a:xfrm rot="5400000" flipV="1">
                <a:off x="5311844" y="2591146"/>
                <a:ext cx="2577817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EA5E66"/>
              </a:solidFill>
              <a:ln w="76200" cap="flat" cmpd="sng" algn="ctr">
                <a:solidFill>
                  <a:srgbClr val="EA5E66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1029970">
                  <a:defRPr/>
                </a:pPr>
                <a:endParaRPr lang="en-US" sz="2000" ker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7018705" y="1476392"/>
                <a:ext cx="622162" cy="622163"/>
              </a:xfrm>
              <a:prstGeom prst="ellipse">
                <a:avLst/>
              </a:prstGeom>
              <a:solidFill>
                <a:srgbClr val="EA5E66"/>
              </a:solidFill>
              <a:ln>
                <a:solidFill>
                  <a:srgbClr val="EA5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7096507" y="1546559"/>
              <a:ext cx="486030" cy="464474"/>
              <a:chOff x="4411664" y="1573446"/>
              <a:chExt cx="486030" cy="464474"/>
            </a:xfrm>
          </p:grpSpPr>
          <p:sp>
            <p:nvSpPr>
              <p:cNvPr id="107" name="椭圆 106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文本框 114"/>
              <p:cNvSpPr txBox="1"/>
              <p:nvPr/>
            </p:nvSpPr>
            <p:spPr>
              <a:xfrm>
                <a:off x="4411664" y="1610261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5117819" y="4679327"/>
            <a:ext cx="1709702" cy="1709702"/>
            <a:chOff x="4700937" y="4015204"/>
            <a:chExt cx="455921" cy="455921"/>
          </a:xfrm>
          <a:effectLst/>
        </p:grpSpPr>
        <p:sp>
          <p:nvSpPr>
            <p:cNvPr id="112" name="椭圆 111"/>
            <p:cNvSpPr/>
            <p:nvPr/>
          </p:nvSpPr>
          <p:spPr>
            <a:xfrm flipH="1">
              <a:off x="4700937" y="4015204"/>
              <a:ext cx="455921" cy="4559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 flipH="1">
              <a:off x="4711557" y="4025824"/>
              <a:ext cx="434681" cy="43468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342792" y="1500033"/>
            <a:ext cx="1425893" cy="3802264"/>
            <a:chOff x="4342792" y="1500033"/>
            <a:chExt cx="1425893" cy="380226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342792" y="1500033"/>
              <a:ext cx="1425893" cy="3802264"/>
              <a:chOff x="4342792" y="1500033"/>
              <a:chExt cx="1425893" cy="3802264"/>
            </a:xfrm>
          </p:grpSpPr>
          <p:sp>
            <p:nvSpPr>
              <p:cNvPr id="119" name="MH_Other_3"/>
              <p:cNvSpPr/>
              <p:nvPr>
                <p:custDataLst>
                  <p:tags r:id="rId2"/>
                </p:custDataLst>
              </p:nvPr>
            </p:nvSpPr>
            <p:spPr>
              <a:xfrm rot="16200000" flipH="1" flipV="1">
                <a:off x="3546429" y="3080042"/>
                <a:ext cx="3555609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EA610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1029970">
                  <a:defRPr/>
                </a:pPr>
                <a:endParaRPr lang="en-US" sz="2000" ker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4342792" y="1500033"/>
                <a:ext cx="622162" cy="622163"/>
              </a:xfrm>
              <a:prstGeom prst="ellipse">
                <a:avLst/>
              </a:prstGeom>
              <a:solidFill>
                <a:srgbClr val="EA6103"/>
              </a:solidFill>
              <a:ln>
                <a:solidFill>
                  <a:srgbClr val="EC484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418676" y="1573446"/>
              <a:ext cx="490494" cy="464474"/>
              <a:chOff x="4418676" y="1573446"/>
              <a:chExt cx="490494" cy="464474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01"/>
              <p:cNvSpPr txBox="1"/>
              <p:nvPr/>
            </p:nvSpPr>
            <p:spPr>
              <a:xfrm>
                <a:off x="4423140" y="1614924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4342792" y="3506980"/>
            <a:ext cx="1203008" cy="2260283"/>
            <a:chOff x="4342792" y="3076450"/>
            <a:chExt cx="1203008" cy="2260283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42792" y="3076450"/>
              <a:ext cx="1203008" cy="2260283"/>
              <a:chOff x="4342792" y="3076450"/>
              <a:chExt cx="1203008" cy="2260283"/>
            </a:xfrm>
          </p:grpSpPr>
          <p:sp>
            <p:nvSpPr>
              <p:cNvPr id="126" name="MH_Other_3"/>
              <p:cNvSpPr/>
              <p:nvPr>
                <p:custDataLst>
                  <p:tags r:id="rId3"/>
                </p:custDataLst>
              </p:nvPr>
            </p:nvSpPr>
            <p:spPr>
              <a:xfrm rot="16200000" flipH="1" flipV="1">
                <a:off x="4102127" y="3893060"/>
                <a:ext cx="1998345" cy="889000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F69F1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1029970">
                  <a:defRPr/>
                </a:pPr>
                <a:endParaRPr lang="en-US" sz="2000" ker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4342792" y="3076450"/>
                <a:ext cx="622162" cy="622163"/>
              </a:xfrm>
              <a:prstGeom prst="ellipse">
                <a:avLst/>
              </a:prstGeom>
              <a:solidFill>
                <a:srgbClr val="F69F1E"/>
              </a:solidFill>
              <a:ln>
                <a:solidFill>
                  <a:srgbClr val="F69F1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428480" y="3155936"/>
              <a:ext cx="493390" cy="464474"/>
              <a:chOff x="4418676" y="1573446"/>
              <a:chExt cx="493390" cy="464474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文本框 105"/>
              <p:cNvSpPr txBox="1"/>
              <p:nvPr/>
            </p:nvSpPr>
            <p:spPr>
              <a:xfrm>
                <a:off x="4426036" y="1591210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6156302" y="3116535"/>
            <a:ext cx="1484565" cy="2376170"/>
            <a:chOff x="6156302" y="2614250"/>
            <a:chExt cx="1484565" cy="2376170"/>
          </a:xfrm>
        </p:grpSpPr>
        <p:grpSp>
          <p:nvGrpSpPr>
            <p:cNvPr id="129" name="组合 128"/>
            <p:cNvGrpSpPr/>
            <p:nvPr/>
          </p:nvGrpSpPr>
          <p:grpSpPr>
            <a:xfrm>
              <a:off x="6156302" y="2614250"/>
              <a:ext cx="1484565" cy="2376170"/>
              <a:chOff x="6156302" y="2614250"/>
              <a:chExt cx="1484565" cy="2376170"/>
            </a:xfrm>
          </p:grpSpPr>
          <p:sp>
            <p:nvSpPr>
              <p:cNvPr id="133" name="MH_Other_3"/>
              <p:cNvSpPr/>
              <p:nvPr>
                <p:custDataLst>
                  <p:tags r:id="rId4"/>
                </p:custDataLst>
              </p:nvPr>
            </p:nvSpPr>
            <p:spPr>
              <a:xfrm rot="5400000" flipV="1">
                <a:off x="5556862" y="3501980"/>
                <a:ext cx="2087880" cy="889000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EA610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1029970">
                  <a:defRPr/>
                </a:pPr>
                <a:endParaRPr lang="en-US" sz="2000" ker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7018705" y="2614250"/>
                <a:ext cx="622162" cy="622163"/>
              </a:xfrm>
              <a:prstGeom prst="ellipse">
                <a:avLst/>
              </a:prstGeom>
              <a:solidFill>
                <a:srgbClr val="EA6103"/>
              </a:solidFill>
              <a:ln>
                <a:solidFill>
                  <a:srgbClr val="EA610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7096507" y="2690388"/>
              <a:ext cx="486030" cy="464474"/>
              <a:chOff x="4411664" y="1573446"/>
              <a:chExt cx="486030" cy="464474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文本框 108"/>
              <p:cNvSpPr txBox="1"/>
              <p:nvPr/>
            </p:nvSpPr>
            <p:spPr>
              <a:xfrm>
                <a:off x="4411664" y="1610261"/>
                <a:ext cx="486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7652807" y="1416170"/>
            <a:ext cx="3462909" cy="1311032"/>
            <a:chOff x="7652807" y="1416170"/>
            <a:chExt cx="3462909" cy="1311032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7652807" y="1796348"/>
              <a:ext cx="2786593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组合 150"/>
            <p:cNvGrpSpPr/>
            <p:nvPr/>
          </p:nvGrpSpPr>
          <p:grpSpPr>
            <a:xfrm>
              <a:off x="7736117" y="1416170"/>
              <a:ext cx="3379599" cy="1311032"/>
              <a:chOff x="5841004" y="1447486"/>
              <a:chExt cx="3379599" cy="1311032"/>
            </a:xfrm>
          </p:grpSpPr>
          <p:sp>
            <p:nvSpPr>
              <p:cNvPr id="152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447486"/>
                <a:ext cx="309880" cy="41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Rectangle 5"/>
              <p:cNvSpPr/>
              <p:nvPr/>
            </p:nvSpPr>
            <p:spPr bwMode="auto">
              <a:xfrm>
                <a:off x="5980704" y="1871157"/>
                <a:ext cx="3239899" cy="887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algn="just"/>
                <a:endPara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6427443" y="3463930"/>
            <a:ext cx="4697758" cy="1630045"/>
            <a:chOff x="6427443" y="2818135"/>
            <a:chExt cx="4697758" cy="1630045"/>
          </a:xfrm>
        </p:grpSpPr>
        <p:grpSp>
          <p:nvGrpSpPr>
            <p:cNvPr id="155" name="组合 154"/>
            <p:cNvGrpSpPr/>
            <p:nvPr/>
          </p:nvGrpSpPr>
          <p:grpSpPr>
            <a:xfrm>
              <a:off x="6427443" y="2818135"/>
              <a:ext cx="4697758" cy="1630045"/>
              <a:chOff x="4351355" y="1409386"/>
              <a:chExt cx="4697758" cy="1630045"/>
            </a:xfrm>
          </p:grpSpPr>
          <p:sp>
            <p:nvSpPr>
              <p:cNvPr id="157" name="MH_SubTitle_1"/>
              <p:cNvSpPr>
                <a:spLocks noChangeArrowheads="1"/>
              </p:cNvSpPr>
              <p:nvPr/>
            </p:nvSpPr>
            <p:spPr bwMode="auto">
              <a:xfrm flipH="1">
                <a:off x="4351355" y="1409386"/>
                <a:ext cx="3183890" cy="163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svn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的授权由运维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转为业务方自己维护（最好能通过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oa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流的方式自动实现。暂时没有好方案）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Rectangle 5"/>
              <p:cNvSpPr/>
              <p:nvPr/>
            </p:nvSpPr>
            <p:spPr bwMode="auto">
              <a:xfrm>
                <a:off x="5980705" y="1871157"/>
                <a:ext cx="3068408" cy="887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endParaRPr>
              </a:p>
            </p:txBody>
          </p:sp>
        </p:grpSp>
        <p:sp>
          <p:nvSpPr>
            <p:cNvPr id="156" name="任意多边形 155"/>
            <p:cNvSpPr/>
            <p:nvPr/>
          </p:nvSpPr>
          <p:spPr>
            <a:xfrm>
              <a:off x="7600950" y="3001877"/>
              <a:ext cx="2838450" cy="265198"/>
            </a:xfrm>
            <a:custGeom>
              <a:avLst/>
              <a:gdLst>
                <a:gd name="connsiteX0" fmla="*/ 0 w 3162300"/>
                <a:gd name="connsiteY0" fmla="*/ 0 h 190500"/>
                <a:gd name="connsiteX1" fmla="*/ 361950 w 3162300"/>
                <a:gd name="connsiteY1" fmla="*/ 190500 h 190500"/>
                <a:gd name="connsiteX2" fmla="*/ 3162300 w 3162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2300" h="190500">
                  <a:moveTo>
                    <a:pt x="0" y="0"/>
                  </a:moveTo>
                  <a:lnTo>
                    <a:pt x="361950" y="190500"/>
                  </a:lnTo>
                  <a:lnTo>
                    <a:pt x="3162300" y="190500"/>
                  </a:lnTo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041073" y="1416171"/>
            <a:ext cx="3374439" cy="1311032"/>
            <a:chOff x="1041073" y="1416171"/>
            <a:chExt cx="3374439" cy="1311032"/>
          </a:xfrm>
        </p:grpSpPr>
        <p:cxnSp>
          <p:nvCxnSpPr>
            <p:cNvPr id="165" name="直接连接符 164"/>
            <p:cNvCxnSpPr/>
            <p:nvPr/>
          </p:nvCxnSpPr>
          <p:spPr>
            <a:xfrm flipH="1">
              <a:off x="1556199" y="1803136"/>
              <a:ext cx="2786593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/>
            <p:cNvGrpSpPr/>
            <p:nvPr/>
          </p:nvGrpSpPr>
          <p:grpSpPr>
            <a:xfrm flipH="1">
              <a:off x="1041073" y="1416171"/>
              <a:ext cx="3374439" cy="1311032"/>
              <a:chOff x="5674674" y="1447486"/>
              <a:chExt cx="3374439" cy="1311032"/>
            </a:xfrm>
          </p:grpSpPr>
          <p:sp>
            <p:nvSpPr>
              <p:cNvPr id="167" name="MH_SubTitle_1"/>
              <p:cNvSpPr>
                <a:spLocks noChangeArrowheads="1"/>
              </p:cNvSpPr>
              <p:nvPr/>
            </p:nvSpPr>
            <p:spPr bwMode="auto">
              <a:xfrm flipH="1">
                <a:off x="5674674" y="1447486"/>
                <a:ext cx="2976880" cy="706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学习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saltstack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官方文档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r"/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并运用到实际的工作中去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8" name="Rectangle 5"/>
              <p:cNvSpPr/>
              <p:nvPr/>
            </p:nvSpPr>
            <p:spPr bwMode="auto">
              <a:xfrm>
                <a:off x="5980705" y="1871157"/>
                <a:ext cx="3068408" cy="887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algn="just"/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1028396" y="3463085"/>
            <a:ext cx="3301719" cy="1311032"/>
            <a:chOff x="1028396" y="2960800"/>
            <a:chExt cx="3301719" cy="1311032"/>
          </a:xfrm>
        </p:grpSpPr>
        <p:cxnSp>
          <p:nvCxnSpPr>
            <p:cNvPr id="170" name="直接连接符 169"/>
            <p:cNvCxnSpPr/>
            <p:nvPr/>
          </p:nvCxnSpPr>
          <p:spPr>
            <a:xfrm flipH="1">
              <a:off x="1543522" y="3347765"/>
              <a:ext cx="2786593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组合 170"/>
            <p:cNvGrpSpPr/>
            <p:nvPr/>
          </p:nvGrpSpPr>
          <p:grpSpPr>
            <a:xfrm flipH="1">
              <a:off x="1028396" y="2960800"/>
              <a:ext cx="3068408" cy="1311032"/>
              <a:chOff x="5980705" y="1447486"/>
              <a:chExt cx="3068408" cy="1311032"/>
            </a:xfrm>
          </p:grpSpPr>
          <p:sp>
            <p:nvSpPr>
              <p:cNvPr id="172" name="MH_SubTitle_1"/>
              <p:cNvSpPr>
                <a:spLocks noChangeArrowheads="1"/>
              </p:cNvSpPr>
              <p:nvPr/>
            </p:nvSpPr>
            <p:spPr bwMode="auto">
              <a:xfrm flipH="1">
                <a:off x="6560558" y="1447486"/>
                <a:ext cx="20497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学习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django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框架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Rectangle 5"/>
              <p:cNvSpPr/>
              <p:nvPr/>
            </p:nvSpPr>
            <p:spPr bwMode="auto">
              <a:xfrm>
                <a:off x="5980705" y="1871157"/>
                <a:ext cx="3068408" cy="887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algn="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endParaRPr>
              </a:p>
            </p:txBody>
          </p:sp>
        </p:grpSp>
      </p:grpSp>
      <p:grpSp>
        <p:nvGrpSpPr>
          <p:cNvPr id="179" name="组合 178"/>
          <p:cNvGrpSpPr/>
          <p:nvPr/>
        </p:nvGrpSpPr>
        <p:grpSpPr>
          <a:xfrm>
            <a:off x="5364986" y="4921729"/>
            <a:ext cx="1210912" cy="1210912"/>
            <a:chOff x="5364986" y="4921729"/>
            <a:chExt cx="1210912" cy="1210912"/>
          </a:xfrm>
        </p:grpSpPr>
        <p:sp>
          <p:nvSpPr>
            <p:cNvPr id="180" name="椭圆 179"/>
            <p:cNvSpPr/>
            <p:nvPr/>
          </p:nvSpPr>
          <p:spPr>
            <a:xfrm flipH="1">
              <a:off x="5364986" y="4921729"/>
              <a:ext cx="1210912" cy="121091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 flipH="1">
              <a:off x="5393195" y="4949933"/>
              <a:ext cx="1154499" cy="11544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2" name="KSO_Shape"/>
          <p:cNvSpPr/>
          <p:nvPr/>
        </p:nvSpPr>
        <p:spPr bwMode="auto">
          <a:xfrm>
            <a:off x="5676916" y="5277372"/>
            <a:ext cx="582896" cy="499624"/>
          </a:xfrm>
          <a:custGeom>
            <a:avLst/>
            <a:gdLst>
              <a:gd name="T0" fmla="*/ 354482 w 1812925"/>
              <a:gd name="T1" fmla="*/ 872801 h 1511300"/>
              <a:gd name="T2" fmla="*/ 380318 w 1812925"/>
              <a:gd name="T3" fmla="*/ 984699 h 1511300"/>
              <a:gd name="T4" fmla="*/ 425879 w 1812925"/>
              <a:gd name="T5" fmla="*/ 1087433 h 1511300"/>
              <a:gd name="T6" fmla="*/ 488386 w 1812925"/>
              <a:gd name="T7" fmla="*/ 1179061 h 1511300"/>
              <a:gd name="T8" fmla="*/ 591174 w 1812925"/>
              <a:gd name="T9" fmla="*/ 1276520 h 1511300"/>
              <a:gd name="T10" fmla="*/ 711743 w 1812925"/>
              <a:gd name="T11" fmla="*/ 1346213 h 1511300"/>
              <a:gd name="T12" fmla="*/ 796474 w 1812925"/>
              <a:gd name="T13" fmla="*/ 1375922 h 1511300"/>
              <a:gd name="T14" fmla="*/ 907876 w 1812925"/>
              <a:gd name="T15" fmla="*/ 1394804 h 1511300"/>
              <a:gd name="T16" fmla="*/ 1015110 w 1812925"/>
              <a:gd name="T17" fmla="*/ 1393415 h 1511300"/>
              <a:gd name="T18" fmla="*/ 1118176 w 1812925"/>
              <a:gd name="T19" fmla="*/ 1373702 h 1511300"/>
              <a:gd name="T20" fmla="*/ 1216519 w 1812925"/>
              <a:gd name="T21" fmla="*/ 1335939 h 1511300"/>
              <a:gd name="T22" fmla="*/ 1302085 w 1812925"/>
              <a:gd name="T23" fmla="*/ 1285127 h 1511300"/>
              <a:gd name="T24" fmla="*/ 1341811 w 1812925"/>
              <a:gd name="T25" fmla="*/ 1271245 h 1511300"/>
              <a:gd name="T26" fmla="*/ 1382649 w 1812925"/>
              <a:gd name="T27" fmla="*/ 1275131 h 1511300"/>
              <a:gd name="T28" fmla="*/ 1417930 w 1812925"/>
              <a:gd name="T29" fmla="*/ 1296789 h 1511300"/>
              <a:gd name="T30" fmla="*/ 1441822 w 1812925"/>
              <a:gd name="T31" fmla="*/ 1332607 h 1511300"/>
              <a:gd name="T32" fmla="*/ 1447378 w 1812925"/>
              <a:gd name="T33" fmla="*/ 1373146 h 1511300"/>
              <a:gd name="T34" fmla="*/ 1435710 w 1812925"/>
              <a:gd name="T35" fmla="*/ 1412574 h 1511300"/>
              <a:gd name="T36" fmla="*/ 1407374 w 1812925"/>
              <a:gd name="T37" fmla="*/ 1443950 h 1511300"/>
              <a:gd name="T38" fmla="*/ 1288472 w 1812925"/>
              <a:gd name="T39" fmla="*/ 1512532 h 1511300"/>
              <a:gd name="T40" fmla="*/ 1161792 w 1812925"/>
              <a:gd name="T41" fmla="*/ 1559734 h 1511300"/>
              <a:gd name="T42" fmla="*/ 1028722 w 1812925"/>
              <a:gd name="T43" fmla="*/ 1583891 h 1511300"/>
              <a:gd name="T44" fmla="*/ 874538 w 1812925"/>
              <a:gd name="T45" fmla="*/ 1583335 h 1511300"/>
              <a:gd name="T46" fmla="*/ 770639 w 1812925"/>
              <a:gd name="T47" fmla="*/ 1565565 h 1511300"/>
              <a:gd name="T48" fmla="*/ 648125 w 1812925"/>
              <a:gd name="T49" fmla="*/ 1526415 h 1511300"/>
              <a:gd name="T50" fmla="*/ 534502 w 1812925"/>
              <a:gd name="T51" fmla="*/ 1468106 h 1511300"/>
              <a:gd name="T52" fmla="*/ 433380 w 1812925"/>
              <a:gd name="T53" fmla="*/ 1393693 h 1511300"/>
              <a:gd name="T54" fmla="*/ 342258 w 1812925"/>
              <a:gd name="T55" fmla="*/ 1300954 h 1511300"/>
              <a:gd name="T56" fmla="*/ 283085 w 1812925"/>
              <a:gd name="T57" fmla="*/ 1219322 h 1511300"/>
              <a:gd name="T58" fmla="*/ 221690 w 1812925"/>
              <a:gd name="T59" fmla="*/ 1102705 h 1511300"/>
              <a:gd name="T60" fmla="*/ 180019 w 1812925"/>
              <a:gd name="T61" fmla="*/ 976091 h 1511300"/>
              <a:gd name="T62" fmla="*/ 160017 w 1812925"/>
              <a:gd name="T63" fmla="*/ 840871 h 1511300"/>
              <a:gd name="T64" fmla="*/ 979901 w 1812925"/>
              <a:gd name="T65" fmla="*/ 833 h 1511300"/>
              <a:gd name="T66" fmla="*/ 1097691 w 1812925"/>
              <a:gd name="T67" fmla="*/ 13331 h 1511300"/>
              <a:gd name="T68" fmla="*/ 1216593 w 1812925"/>
              <a:gd name="T69" fmla="*/ 45825 h 1511300"/>
              <a:gd name="T70" fmla="*/ 1371054 w 1812925"/>
              <a:gd name="T71" fmla="*/ 119422 h 1511300"/>
              <a:gd name="T72" fmla="*/ 1533016 w 1812925"/>
              <a:gd name="T73" fmla="*/ 252454 h 1511300"/>
              <a:gd name="T74" fmla="*/ 1614691 w 1812925"/>
              <a:gd name="T75" fmla="*/ 356878 h 1511300"/>
              <a:gd name="T76" fmla="*/ 1678032 w 1812925"/>
              <a:gd name="T77" fmla="*/ 471857 h 1511300"/>
              <a:gd name="T78" fmla="*/ 1721370 w 1812925"/>
              <a:gd name="T79" fmla="*/ 597112 h 1511300"/>
              <a:gd name="T80" fmla="*/ 1743872 w 1812925"/>
              <a:gd name="T81" fmla="*/ 731254 h 1511300"/>
              <a:gd name="T82" fmla="*/ 1555796 w 1812925"/>
              <a:gd name="T83" fmla="*/ 779578 h 1511300"/>
              <a:gd name="T84" fmla="*/ 1541350 w 1812925"/>
              <a:gd name="T85" fmla="*/ 661544 h 1511300"/>
              <a:gd name="T86" fmla="*/ 1505235 w 1812925"/>
              <a:gd name="T87" fmla="*/ 551287 h 1511300"/>
              <a:gd name="T88" fmla="*/ 1449396 w 1812925"/>
              <a:gd name="T89" fmla="*/ 451583 h 1511300"/>
              <a:gd name="T90" fmla="*/ 1369110 w 1812925"/>
              <a:gd name="T91" fmla="*/ 357434 h 1511300"/>
              <a:gd name="T92" fmla="*/ 1239096 w 1812925"/>
              <a:gd name="T93" fmla="*/ 263007 h 1511300"/>
              <a:gd name="T94" fmla="*/ 1127973 w 1812925"/>
              <a:gd name="T95" fmla="*/ 216627 h 1511300"/>
              <a:gd name="T96" fmla="*/ 1010181 w 1812925"/>
              <a:gd name="T97" fmla="*/ 193297 h 1511300"/>
              <a:gd name="T98" fmla="*/ 899058 w 1812925"/>
              <a:gd name="T99" fmla="*/ 193020 h 1511300"/>
              <a:gd name="T100" fmla="*/ 796825 w 1812925"/>
              <a:gd name="T101" fmla="*/ 210794 h 1511300"/>
              <a:gd name="T102" fmla="*/ 698759 w 1812925"/>
              <a:gd name="T103" fmla="*/ 246343 h 1511300"/>
              <a:gd name="T104" fmla="*/ 606805 w 1812925"/>
              <a:gd name="T105" fmla="*/ 299667 h 1511300"/>
              <a:gd name="T106" fmla="*/ 567912 w 1812925"/>
              <a:gd name="T107" fmla="*/ 315497 h 1511300"/>
              <a:gd name="T108" fmla="*/ 526797 w 1812925"/>
              <a:gd name="T109" fmla="*/ 313275 h 1511300"/>
              <a:gd name="T110" fmla="*/ 490404 w 1812925"/>
              <a:gd name="T111" fmla="*/ 293835 h 1511300"/>
              <a:gd name="T112" fmla="*/ 465123 w 1812925"/>
              <a:gd name="T113" fmla="*/ 259119 h 1511300"/>
              <a:gd name="T114" fmla="*/ 457067 w 1812925"/>
              <a:gd name="T115" fmla="*/ 218570 h 1511300"/>
              <a:gd name="T116" fmla="*/ 467345 w 1812925"/>
              <a:gd name="T117" fmla="*/ 178856 h 1511300"/>
              <a:gd name="T118" fmla="*/ 494015 w 1812925"/>
              <a:gd name="T119" fmla="*/ 146640 h 1511300"/>
              <a:gd name="T120" fmla="*/ 602639 w 1812925"/>
              <a:gd name="T121" fmla="*/ 81374 h 1511300"/>
              <a:gd name="T122" fmla="*/ 728763 w 1812925"/>
              <a:gd name="T123" fmla="*/ 32216 h 1511300"/>
              <a:gd name="T124" fmla="*/ 860722 w 1812925"/>
              <a:gd name="T125" fmla="*/ 5555 h 1511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12925" h="1511300">
                <a:moveTo>
                  <a:pt x="241643" y="393700"/>
                </a:moveTo>
                <a:lnTo>
                  <a:pt x="483287" y="755836"/>
                </a:lnTo>
                <a:lnTo>
                  <a:pt x="332326" y="755836"/>
                </a:lnTo>
                <a:lnTo>
                  <a:pt x="332326" y="768789"/>
                </a:lnTo>
                <a:lnTo>
                  <a:pt x="332590" y="781212"/>
                </a:lnTo>
                <a:lnTo>
                  <a:pt x="333648" y="793636"/>
                </a:lnTo>
                <a:lnTo>
                  <a:pt x="334441" y="806324"/>
                </a:lnTo>
                <a:lnTo>
                  <a:pt x="335763" y="818748"/>
                </a:lnTo>
                <a:lnTo>
                  <a:pt x="337349" y="830907"/>
                </a:lnTo>
                <a:lnTo>
                  <a:pt x="338671" y="843066"/>
                </a:lnTo>
                <a:lnTo>
                  <a:pt x="340786" y="855225"/>
                </a:lnTo>
                <a:lnTo>
                  <a:pt x="343165" y="867120"/>
                </a:lnTo>
                <a:lnTo>
                  <a:pt x="345809" y="879015"/>
                </a:lnTo>
                <a:lnTo>
                  <a:pt x="348453" y="890910"/>
                </a:lnTo>
                <a:lnTo>
                  <a:pt x="351361" y="902805"/>
                </a:lnTo>
                <a:lnTo>
                  <a:pt x="354534" y="914436"/>
                </a:lnTo>
                <a:lnTo>
                  <a:pt x="357971" y="925802"/>
                </a:lnTo>
                <a:lnTo>
                  <a:pt x="361936" y="937433"/>
                </a:lnTo>
                <a:lnTo>
                  <a:pt x="365902" y="948799"/>
                </a:lnTo>
                <a:lnTo>
                  <a:pt x="369868" y="959901"/>
                </a:lnTo>
                <a:lnTo>
                  <a:pt x="374362" y="971003"/>
                </a:lnTo>
                <a:lnTo>
                  <a:pt x="379121" y="981841"/>
                </a:lnTo>
                <a:lnTo>
                  <a:pt x="383880" y="992943"/>
                </a:lnTo>
                <a:lnTo>
                  <a:pt x="388639" y="1003781"/>
                </a:lnTo>
                <a:lnTo>
                  <a:pt x="394191" y="1014354"/>
                </a:lnTo>
                <a:lnTo>
                  <a:pt x="399743" y="1024927"/>
                </a:lnTo>
                <a:lnTo>
                  <a:pt x="405295" y="1035236"/>
                </a:lnTo>
                <a:lnTo>
                  <a:pt x="411375" y="1045545"/>
                </a:lnTo>
                <a:lnTo>
                  <a:pt x="417456" y="1055590"/>
                </a:lnTo>
                <a:lnTo>
                  <a:pt x="423537" y="1065635"/>
                </a:lnTo>
                <a:lnTo>
                  <a:pt x="430146" y="1075415"/>
                </a:lnTo>
                <a:lnTo>
                  <a:pt x="436756" y="1085195"/>
                </a:lnTo>
                <a:lnTo>
                  <a:pt x="443630" y="1094976"/>
                </a:lnTo>
                <a:lnTo>
                  <a:pt x="450769" y="1104492"/>
                </a:lnTo>
                <a:lnTo>
                  <a:pt x="458171" y="1113479"/>
                </a:lnTo>
                <a:lnTo>
                  <a:pt x="464781" y="1122466"/>
                </a:lnTo>
                <a:lnTo>
                  <a:pt x="473241" y="1132247"/>
                </a:lnTo>
                <a:lnTo>
                  <a:pt x="481701" y="1141498"/>
                </a:lnTo>
                <a:lnTo>
                  <a:pt x="490161" y="1150750"/>
                </a:lnTo>
                <a:lnTo>
                  <a:pt x="498886" y="1159737"/>
                </a:lnTo>
                <a:lnTo>
                  <a:pt x="500736" y="1161852"/>
                </a:lnTo>
                <a:lnTo>
                  <a:pt x="515806" y="1175861"/>
                </a:lnTo>
                <a:lnTo>
                  <a:pt x="530876" y="1189607"/>
                </a:lnTo>
                <a:lnTo>
                  <a:pt x="546474" y="1202823"/>
                </a:lnTo>
                <a:lnTo>
                  <a:pt x="562601" y="1215247"/>
                </a:lnTo>
                <a:lnTo>
                  <a:pt x="579257" y="1227406"/>
                </a:lnTo>
                <a:lnTo>
                  <a:pt x="596178" y="1238773"/>
                </a:lnTo>
                <a:lnTo>
                  <a:pt x="613627" y="1249346"/>
                </a:lnTo>
                <a:lnTo>
                  <a:pt x="631605" y="1259655"/>
                </a:lnTo>
                <a:lnTo>
                  <a:pt x="633455" y="1260712"/>
                </a:lnTo>
                <a:lnTo>
                  <a:pt x="644031" y="1266528"/>
                </a:lnTo>
                <a:lnTo>
                  <a:pt x="654870" y="1271550"/>
                </a:lnTo>
                <a:lnTo>
                  <a:pt x="665974" y="1276837"/>
                </a:lnTo>
                <a:lnTo>
                  <a:pt x="677342" y="1281595"/>
                </a:lnTo>
                <a:lnTo>
                  <a:pt x="681573" y="1283709"/>
                </a:lnTo>
                <a:lnTo>
                  <a:pt x="685803" y="1285560"/>
                </a:lnTo>
                <a:lnTo>
                  <a:pt x="695320" y="1289525"/>
                </a:lnTo>
                <a:lnTo>
                  <a:pt x="704838" y="1292961"/>
                </a:lnTo>
                <a:lnTo>
                  <a:pt x="724402" y="1299834"/>
                </a:lnTo>
                <a:lnTo>
                  <a:pt x="732598" y="1302741"/>
                </a:lnTo>
                <a:lnTo>
                  <a:pt x="740794" y="1305385"/>
                </a:lnTo>
                <a:lnTo>
                  <a:pt x="749518" y="1307764"/>
                </a:lnTo>
                <a:lnTo>
                  <a:pt x="757978" y="1309878"/>
                </a:lnTo>
                <a:lnTo>
                  <a:pt x="775428" y="1314372"/>
                </a:lnTo>
                <a:lnTo>
                  <a:pt x="786267" y="1316751"/>
                </a:lnTo>
                <a:lnTo>
                  <a:pt x="796842" y="1319130"/>
                </a:lnTo>
                <a:lnTo>
                  <a:pt x="806096" y="1320716"/>
                </a:lnTo>
                <a:lnTo>
                  <a:pt x="815085" y="1322302"/>
                </a:lnTo>
                <a:lnTo>
                  <a:pt x="833591" y="1324681"/>
                </a:lnTo>
                <a:lnTo>
                  <a:pt x="842845" y="1325738"/>
                </a:lnTo>
                <a:lnTo>
                  <a:pt x="852362" y="1327060"/>
                </a:lnTo>
                <a:lnTo>
                  <a:pt x="863995" y="1327853"/>
                </a:lnTo>
                <a:lnTo>
                  <a:pt x="875892" y="1328646"/>
                </a:lnTo>
                <a:lnTo>
                  <a:pt x="887525" y="1329175"/>
                </a:lnTo>
                <a:lnTo>
                  <a:pt x="899158" y="1329439"/>
                </a:lnTo>
                <a:lnTo>
                  <a:pt x="910526" y="1329439"/>
                </a:lnTo>
                <a:lnTo>
                  <a:pt x="921894" y="1329175"/>
                </a:lnTo>
                <a:lnTo>
                  <a:pt x="932734" y="1328910"/>
                </a:lnTo>
                <a:lnTo>
                  <a:pt x="944102" y="1328382"/>
                </a:lnTo>
                <a:lnTo>
                  <a:pt x="954942" y="1327589"/>
                </a:lnTo>
                <a:lnTo>
                  <a:pt x="966046" y="1326531"/>
                </a:lnTo>
                <a:lnTo>
                  <a:pt x="977150" y="1325210"/>
                </a:lnTo>
                <a:lnTo>
                  <a:pt x="988254" y="1323624"/>
                </a:lnTo>
                <a:lnTo>
                  <a:pt x="999093" y="1322302"/>
                </a:lnTo>
                <a:lnTo>
                  <a:pt x="1010197" y="1320452"/>
                </a:lnTo>
                <a:lnTo>
                  <a:pt x="1020772" y="1318337"/>
                </a:lnTo>
                <a:lnTo>
                  <a:pt x="1031876" y="1315694"/>
                </a:lnTo>
                <a:lnTo>
                  <a:pt x="1042452" y="1313315"/>
                </a:lnTo>
                <a:lnTo>
                  <a:pt x="1053556" y="1310671"/>
                </a:lnTo>
                <a:lnTo>
                  <a:pt x="1064131" y="1307764"/>
                </a:lnTo>
                <a:lnTo>
                  <a:pt x="1074706" y="1304592"/>
                </a:lnTo>
                <a:lnTo>
                  <a:pt x="1085281" y="1301155"/>
                </a:lnTo>
                <a:lnTo>
                  <a:pt x="1095856" y="1297719"/>
                </a:lnTo>
                <a:lnTo>
                  <a:pt x="1106167" y="1293754"/>
                </a:lnTo>
                <a:lnTo>
                  <a:pt x="1116742" y="1289789"/>
                </a:lnTo>
                <a:lnTo>
                  <a:pt x="1126789" y="1285560"/>
                </a:lnTo>
                <a:lnTo>
                  <a:pt x="1137100" y="1281330"/>
                </a:lnTo>
                <a:lnTo>
                  <a:pt x="1147675" y="1276837"/>
                </a:lnTo>
                <a:lnTo>
                  <a:pt x="1157721" y="1271814"/>
                </a:lnTo>
                <a:lnTo>
                  <a:pt x="1167768" y="1267056"/>
                </a:lnTo>
                <a:lnTo>
                  <a:pt x="1177286" y="1261770"/>
                </a:lnTo>
                <a:lnTo>
                  <a:pt x="1187332" y="1256483"/>
                </a:lnTo>
                <a:lnTo>
                  <a:pt x="1197114" y="1250668"/>
                </a:lnTo>
                <a:lnTo>
                  <a:pt x="1206896" y="1244852"/>
                </a:lnTo>
                <a:lnTo>
                  <a:pt x="1216414" y="1238773"/>
                </a:lnTo>
                <a:lnTo>
                  <a:pt x="1225932" y="1232693"/>
                </a:lnTo>
                <a:lnTo>
                  <a:pt x="1235185" y="1225820"/>
                </a:lnTo>
                <a:lnTo>
                  <a:pt x="1239151" y="1223441"/>
                </a:lnTo>
                <a:lnTo>
                  <a:pt x="1243116" y="1221062"/>
                </a:lnTo>
                <a:lnTo>
                  <a:pt x="1247082" y="1218948"/>
                </a:lnTo>
                <a:lnTo>
                  <a:pt x="1251312" y="1217097"/>
                </a:lnTo>
                <a:lnTo>
                  <a:pt x="1255278" y="1215247"/>
                </a:lnTo>
                <a:lnTo>
                  <a:pt x="1259772" y="1213925"/>
                </a:lnTo>
                <a:lnTo>
                  <a:pt x="1264002" y="1212604"/>
                </a:lnTo>
                <a:lnTo>
                  <a:pt x="1268232" y="1211546"/>
                </a:lnTo>
                <a:lnTo>
                  <a:pt x="1272727" y="1210753"/>
                </a:lnTo>
                <a:lnTo>
                  <a:pt x="1276957" y="1210225"/>
                </a:lnTo>
                <a:lnTo>
                  <a:pt x="1281187" y="1209696"/>
                </a:lnTo>
                <a:lnTo>
                  <a:pt x="1285417" y="1209696"/>
                </a:lnTo>
                <a:lnTo>
                  <a:pt x="1290176" y="1209696"/>
                </a:lnTo>
                <a:lnTo>
                  <a:pt x="1294406" y="1209696"/>
                </a:lnTo>
                <a:lnTo>
                  <a:pt x="1298636" y="1210489"/>
                </a:lnTo>
                <a:lnTo>
                  <a:pt x="1302866" y="1211018"/>
                </a:lnTo>
                <a:lnTo>
                  <a:pt x="1307096" y="1211811"/>
                </a:lnTo>
                <a:lnTo>
                  <a:pt x="1311326" y="1212868"/>
                </a:lnTo>
                <a:lnTo>
                  <a:pt x="1315821" y="1213925"/>
                </a:lnTo>
                <a:lnTo>
                  <a:pt x="1319787" y="1215511"/>
                </a:lnTo>
                <a:lnTo>
                  <a:pt x="1324017" y="1217362"/>
                </a:lnTo>
                <a:lnTo>
                  <a:pt x="1327982" y="1219212"/>
                </a:lnTo>
                <a:lnTo>
                  <a:pt x="1331419" y="1221062"/>
                </a:lnTo>
                <a:lnTo>
                  <a:pt x="1335385" y="1223441"/>
                </a:lnTo>
                <a:lnTo>
                  <a:pt x="1339086" y="1225820"/>
                </a:lnTo>
                <a:lnTo>
                  <a:pt x="1342788" y="1228728"/>
                </a:lnTo>
                <a:lnTo>
                  <a:pt x="1346225" y="1231371"/>
                </a:lnTo>
                <a:lnTo>
                  <a:pt x="1349397" y="1234543"/>
                </a:lnTo>
                <a:lnTo>
                  <a:pt x="1352834" y="1237451"/>
                </a:lnTo>
                <a:lnTo>
                  <a:pt x="1356007" y="1240887"/>
                </a:lnTo>
                <a:lnTo>
                  <a:pt x="1358650" y="1244588"/>
                </a:lnTo>
                <a:lnTo>
                  <a:pt x="1361294" y="1248289"/>
                </a:lnTo>
                <a:lnTo>
                  <a:pt x="1364202" y="1252254"/>
                </a:lnTo>
                <a:lnTo>
                  <a:pt x="1366582" y="1256219"/>
                </a:lnTo>
                <a:lnTo>
                  <a:pt x="1368697" y="1260448"/>
                </a:lnTo>
                <a:lnTo>
                  <a:pt x="1370548" y="1264413"/>
                </a:lnTo>
                <a:lnTo>
                  <a:pt x="1372134" y="1268642"/>
                </a:lnTo>
                <a:lnTo>
                  <a:pt x="1373456" y="1272872"/>
                </a:lnTo>
                <a:lnTo>
                  <a:pt x="1374778" y="1277101"/>
                </a:lnTo>
                <a:lnTo>
                  <a:pt x="1376100" y="1281330"/>
                </a:lnTo>
                <a:lnTo>
                  <a:pt x="1376628" y="1285560"/>
                </a:lnTo>
                <a:lnTo>
                  <a:pt x="1377157" y="1289789"/>
                </a:lnTo>
                <a:lnTo>
                  <a:pt x="1377950" y="1294283"/>
                </a:lnTo>
                <a:lnTo>
                  <a:pt x="1377950" y="1298776"/>
                </a:lnTo>
                <a:lnTo>
                  <a:pt x="1377950" y="1303006"/>
                </a:lnTo>
                <a:lnTo>
                  <a:pt x="1377421" y="1307235"/>
                </a:lnTo>
                <a:lnTo>
                  <a:pt x="1377157" y="1311729"/>
                </a:lnTo>
                <a:lnTo>
                  <a:pt x="1376628" y="1316222"/>
                </a:lnTo>
                <a:lnTo>
                  <a:pt x="1375835" y="1320452"/>
                </a:lnTo>
                <a:lnTo>
                  <a:pt x="1374513" y="1324417"/>
                </a:lnTo>
                <a:lnTo>
                  <a:pt x="1373191" y="1328646"/>
                </a:lnTo>
                <a:lnTo>
                  <a:pt x="1372134" y="1332875"/>
                </a:lnTo>
                <a:lnTo>
                  <a:pt x="1370283" y="1336840"/>
                </a:lnTo>
                <a:lnTo>
                  <a:pt x="1368432" y="1340805"/>
                </a:lnTo>
                <a:lnTo>
                  <a:pt x="1366317" y="1344770"/>
                </a:lnTo>
                <a:lnTo>
                  <a:pt x="1364202" y="1348471"/>
                </a:lnTo>
                <a:lnTo>
                  <a:pt x="1361823" y="1351907"/>
                </a:lnTo>
                <a:lnTo>
                  <a:pt x="1358915" y="1355608"/>
                </a:lnTo>
                <a:lnTo>
                  <a:pt x="1356271" y="1359044"/>
                </a:lnTo>
                <a:lnTo>
                  <a:pt x="1353098" y="1362481"/>
                </a:lnTo>
                <a:lnTo>
                  <a:pt x="1350190" y="1365653"/>
                </a:lnTo>
                <a:lnTo>
                  <a:pt x="1346753" y="1368825"/>
                </a:lnTo>
                <a:lnTo>
                  <a:pt x="1343052" y="1371732"/>
                </a:lnTo>
                <a:lnTo>
                  <a:pt x="1339351" y="1374640"/>
                </a:lnTo>
                <a:lnTo>
                  <a:pt x="1327189" y="1382834"/>
                </a:lnTo>
                <a:lnTo>
                  <a:pt x="1315028" y="1390764"/>
                </a:lnTo>
                <a:lnTo>
                  <a:pt x="1302602" y="1398694"/>
                </a:lnTo>
                <a:lnTo>
                  <a:pt x="1290176" y="1406360"/>
                </a:lnTo>
                <a:lnTo>
                  <a:pt x="1277750" y="1413497"/>
                </a:lnTo>
                <a:lnTo>
                  <a:pt x="1264795" y="1420634"/>
                </a:lnTo>
                <a:lnTo>
                  <a:pt x="1252105" y="1427242"/>
                </a:lnTo>
                <a:lnTo>
                  <a:pt x="1239151" y="1433851"/>
                </a:lnTo>
                <a:lnTo>
                  <a:pt x="1226196" y="1439930"/>
                </a:lnTo>
                <a:lnTo>
                  <a:pt x="1212977" y="1446274"/>
                </a:lnTo>
                <a:lnTo>
                  <a:pt x="1200022" y="1451825"/>
                </a:lnTo>
                <a:lnTo>
                  <a:pt x="1186803" y="1457376"/>
                </a:lnTo>
                <a:lnTo>
                  <a:pt x="1173320" y="1462663"/>
                </a:lnTo>
                <a:lnTo>
                  <a:pt x="1160101" y="1467421"/>
                </a:lnTo>
                <a:lnTo>
                  <a:pt x="1146353" y="1472443"/>
                </a:lnTo>
                <a:lnTo>
                  <a:pt x="1132870" y="1476672"/>
                </a:lnTo>
                <a:lnTo>
                  <a:pt x="1119122" y="1480902"/>
                </a:lnTo>
                <a:lnTo>
                  <a:pt x="1105639" y="1484867"/>
                </a:lnTo>
                <a:lnTo>
                  <a:pt x="1091626" y="1488567"/>
                </a:lnTo>
                <a:lnTo>
                  <a:pt x="1077879" y="1491739"/>
                </a:lnTo>
                <a:lnTo>
                  <a:pt x="1063866" y="1494911"/>
                </a:lnTo>
                <a:lnTo>
                  <a:pt x="1049854" y="1497555"/>
                </a:lnTo>
                <a:lnTo>
                  <a:pt x="1035842" y="1500462"/>
                </a:lnTo>
                <a:lnTo>
                  <a:pt x="1021830" y="1502841"/>
                </a:lnTo>
                <a:lnTo>
                  <a:pt x="1007818" y="1504692"/>
                </a:lnTo>
                <a:lnTo>
                  <a:pt x="993541" y="1506542"/>
                </a:lnTo>
                <a:lnTo>
                  <a:pt x="979000" y="1507864"/>
                </a:lnTo>
                <a:lnTo>
                  <a:pt x="964988" y="1509185"/>
                </a:lnTo>
                <a:lnTo>
                  <a:pt x="950712" y="1510243"/>
                </a:lnTo>
                <a:lnTo>
                  <a:pt x="936435" y="1510771"/>
                </a:lnTo>
                <a:lnTo>
                  <a:pt x="922159" y="1511300"/>
                </a:lnTo>
                <a:lnTo>
                  <a:pt x="907618" y="1511300"/>
                </a:lnTo>
                <a:lnTo>
                  <a:pt x="888847" y="1511036"/>
                </a:lnTo>
                <a:lnTo>
                  <a:pt x="870076" y="1510507"/>
                </a:lnTo>
                <a:lnTo>
                  <a:pt x="851040" y="1508921"/>
                </a:lnTo>
                <a:lnTo>
                  <a:pt x="832269" y="1507335"/>
                </a:lnTo>
                <a:lnTo>
                  <a:pt x="816935" y="1505220"/>
                </a:lnTo>
                <a:lnTo>
                  <a:pt x="796049" y="1502841"/>
                </a:lnTo>
                <a:lnTo>
                  <a:pt x="785738" y="1501255"/>
                </a:lnTo>
                <a:lnTo>
                  <a:pt x="774899" y="1499669"/>
                </a:lnTo>
                <a:lnTo>
                  <a:pt x="768818" y="1498612"/>
                </a:lnTo>
                <a:lnTo>
                  <a:pt x="762737" y="1497026"/>
                </a:lnTo>
                <a:lnTo>
                  <a:pt x="755335" y="1495440"/>
                </a:lnTo>
                <a:lnTo>
                  <a:pt x="747932" y="1493590"/>
                </a:lnTo>
                <a:lnTo>
                  <a:pt x="733391" y="1490418"/>
                </a:lnTo>
                <a:lnTo>
                  <a:pt x="710919" y="1484867"/>
                </a:lnTo>
                <a:lnTo>
                  <a:pt x="700079" y="1482223"/>
                </a:lnTo>
                <a:lnTo>
                  <a:pt x="688975" y="1478787"/>
                </a:lnTo>
                <a:lnTo>
                  <a:pt x="677342" y="1475086"/>
                </a:lnTo>
                <a:lnTo>
                  <a:pt x="665710" y="1471121"/>
                </a:lnTo>
                <a:lnTo>
                  <a:pt x="653548" y="1466892"/>
                </a:lnTo>
                <a:lnTo>
                  <a:pt x="640858" y="1462663"/>
                </a:lnTo>
                <a:lnTo>
                  <a:pt x="628697" y="1457905"/>
                </a:lnTo>
                <a:lnTo>
                  <a:pt x="616799" y="1453147"/>
                </a:lnTo>
                <a:lnTo>
                  <a:pt x="602787" y="1447067"/>
                </a:lnTo>
                <a:lnTo>
                  <a:pt x="589304" y="1440723"/>
                </a:lnTo>
                <a:lnTo>
                  <a:pt x="575292" y="1434379"/>
                </a:lnTo>
                <a:lnTo>
                  <a:pt x="561544" y="1427507"/>
                </a:lnTo>
                <a:lnTo>
                  <a:pt x="548061" y="1420634"/>
                </a:lnTo>
                <a:lnTo>
                  <a:pt x="543302" y="1417462"/>
                </a:lnTo>
                <a:lnTo>
                  <a:pt x="531669" y="1411118"/>
                </a:lnTo>
                <a:lnTo>
                  <a:pt x="520036" y="1404510"/>
                </a:lnTo>
                <a:lnTo>
                  <a:pt x="508668" y="1397637"/>
                </a:lnTo>
                <a:lnTo>
                  <a:pt x="497564" y="1390500"/>
                </a:lnTo>
                <a:lnTo>
                  <a:pt x="486196" y="1383099"/>
                </a:lnTo>
                <a:lnTo>
                  <a:pt x="475356" y="1375697"/>
                </a:lnTo>
                <a:lnTo>
                  <a:pt x="464516" y="1368296"/>
                </a:lnTo>
                <a:lnTo>
                  <a:pt x="453941" y="1360366"/>
                </a:lnTo>
                <a:lnTo>
                  <a:pt x="443366" y="1351907"/>
                </a:lnTo>
                <a:lnTo>
                  <a:pt x="432790" y="1343713"/>
                </a:lnTo>
                <a:lnTo>
                  <a:pt x="422479" y="1335519"/>
                </a:lnTo>
                <a:lnTo>
                  <a:pt x="412433" y="1326796"/>
                </a:lnTo>
                <a:lnTo>
                  <a:pt x="402387" y="1317808"/>
                </a:lnTo>
                <a:lnTo>
                  <a:pt x="392604" y="1309085"/>
                </a:lnTo>
                <a:lnTo>
                  <a:pt x="383087" y="1299834"/>
                </a:lnTo>
                <a:lnTo>
                  <a:pt x="373569" y="1290582"/>
                </a:lnTo>
                <a:lnTo>
                  <a:pt x="369339" y="1285824"/>
                </a:lnTo>
                <a:lnTo>
                  <a:pt x="357971" y="1274458"/>
                </a:lnTo>
                <a:lnTo>
                  <a:pt x="347131" y="1262827"/>
                </a:lnTo>
                <a:lnTo>
                  <a:pt x="336291" y="1250668"/>
                </a:lnTo>
                <a:lnTo>
                  <a:pt x="325716" y="1238508"/>
                </a:lnTo>
                <a:lnTo>
                  <a:pt x="320429" y="1231636"/>
                </a:lnTo>
                <a:lnTo>
                  <a:pt x="315405" y="1224763"/>
                </a:lnTo>
                <a:lnTo>
                  <a:pt x="301393" y="1207317"/>
                </a:lnTo>
                <a:lnTo>
                  <a:pt x="294255" y="1198330"/>
                </a:lnTo>
                <a:lnTo>
                  <a:pt x="287646" y="1189078"/>
                </a:lnTo>
                <a:lnTo>
                  <a:pt x="286059" y="1186699"/>
                </a:lnTo>
                <a:lnTo>
                  <a:pt x="284737" y="1183791"/>
                </a:lnTo>
                <a:lnTo>
                  <a:pt x="277070" y="1172425"/>
                </a:lnTo>
                <a:lnTo>
                  <a:pt x="269403" y="1160795"/>
                </a:lnTo>
                <a:lnTo>
                  <a:pt x="262001" y="1149164"/>
                </a:lnTo>
                <a:lnTo>
                  <a:pt x="255127" y="1137005"/>
                </a:lnTo>
                <a:lnTo>
                  <a:pt x="247988" y="1125110"/>
                </a:lnTo>
                <a:lnTo>
                  <a:pt x="241379" y="1112950"/>
                </a:lnTo>
                <a:lnTo>
                  <a:pt x="234505" y="1100527"/>
                </a:lnTo>
                <a:lnTo>
                  <a:pt x="228424" y="1087839"/>
                </a:lnTo>
                <a:lnTo>
                  <a:pt x="222344" y="1075415"/>
                </a:lnTo>
                <a:lnTo>
                  <a:pt x="216263" y="1062727"/>
                </a:lnTo>
                <a:lnTo>
                  <a:pt x="210975" y="1049775"/>
                </a:lnTo>
                <a:lnTo>
                  <a:pt x="205423" y="1037087"/>
                </a:lnTo>
                <a:lnTo>
                  <a:pt x="200400" y="1023870"/>
                </a:lnTo>
                <a:lnTo>
                  <a:pt x="195377" y="1010653"/>
                </a:lnTo>
                <a:lnTo>
                  <a:pt x="190618" y="997437"/>
                </a:lnTo>
                <a:lnTo>
                  <a:pt x="186388" y="983956"/>
                </a:lnTo>
                <a:lnTo>
                  <a:pt x="182158" y="970475"/>
                </a:lnTo>
                <a:lnTo>
                  <a:pt x="178192" y="956729"/>
                </a:lnTo>
                <a:lnTo>
                  <a:pt x="174491" y="942984"/>
                </a:lnTo>
                <a:lnTo>
                  <a:pt x="171318" y="929239"/>
                </a:lnTo>
                <a:lnTo>
                  <a:pt x="167881" y="915229"/>
                </a:lnTo>
                <a:lnTo>
                  <a:pt x="165237" y="901219"/>
                </a:lnTo>
                <a:lnTo>
                  <a:pt x="162329" y="887210"/>
                </a:lnTo>
                <a:lnTo>
                  <a:pt x="160214" y="872936"/>
                </a:lnTo>
                <a:lnTo>
                  <a:pt x="158099" y="858662"/>
                </a:lnTo>
                <a:lnTo>
                  <a:pt x="156249" y="844388"/>
                </a:lnTo>
                <a:lnTo>
                  <a:pt x="154662" y="829585"/>
                </a:lnTo>
                <a:lnTo>
                  <a:pt x="153340" y="815047"/>
                </a:lnTo>
                <a:lnTo>
                  <a:pt x="152283" y="800509"/>
                </a:lnTo>
                <a:lnTo>
                  <a:pt x="151754" y="785706"/>
                </a:lnTo>
                <a:lnTo>
                  <a:pt x="151225" y="770903"/>
                </a:lnTo>
                <a:lnTo>
                  <a:pt x="151225" y="755836"/>
                </a:lnTo>
                <a:lnTo>
                  <a:pt x="0" y="755836"/>
                </a:lnTo>
                <a:lnTo>
                  <a:pt x="241643" y="393700"/>
                </a:lnTo>
                <a:close/>
                <a:moveTo>
                  <a:pt x="906894" y="0"/>
                </a:moveTo>
                <a:lnTo>
                  <a:pt x="912182" y="264"/>
                </a:lnTo>
                <a:lnTo>
                  <a:pt x="917469" y="529"/>
                </a:lnTo>
                <a:lnTo>
                  <a:pt x="932539" y="793"/>
                </a:lnTo>
                <a:lnTo>
                  <a:pt x="947344" y="1586"/>
                </a:lnTo>
                <a:lnTo>
                  <a:pt x="962414" y="2380"/>
                </a:lnTo>
                <a:lnTo>
                  <a:pt x="977484" y="3702"/>
                </a:lnTo>
                <a:lnTo>
                  <a:pt x="989645" y="5288"/>
                </a:lnTo>
                <a:lnTo>
                  <a:pt x="1002335" y="6610"/>
                </a:lnTo>
                <a:lnTo>
                  <a:pt x="1020313" y="8725"/>
                </a:lnTo>
                <a:lnTo>
                  <a:pt x="1029038" y="10047"/>
                </a:lnTo>
                <a:lnTo>
                  <a:pt x="1038291" y="11369"/>
                </a:lnTo>
                <a:lnTo>
                  <a:pt x="1044636" y="12691"/>
                </a:lnTo>
                <a:lnTo>
                  <a:pt x="1050981" y="14277"/>
                </a:lnTo>
                <a:lnTo>
                  <a:pt x="1064465" y="17186"/>
                </a:lnTo>
                <a:lnTo>
                  <a:pt x="1077419" y="20358"/>
                </a:lnTo>
                <a:lnTo>
                  <a:pt x="1101478" y="26175"/>
                </a:lnTo>
                <a:lnTo>
                  <a:pt x="1113375" y="29348"/>
                </a:lnTo>
                <a:lnTo>
                  <a:pt x="1125008" y="32521"/>
                </a:lnTo>
                <a:lnTo>
                  <a:pt x="1134790" y="35693"/>
                </a:lnTo>
                <a:lnTo>
                  <a:pt x="1144572" y="38866"/>
                </a:lnTo>
                <a:lnTo>
                  <a:pt x="1157791" y="43625"/>
                </a:lnTo>
                <a:lnTo>
                  <a:pt x="1171274" y="48384"/>
                </a:lnTo>
                <a:lnTo>
                  <a:pt x="1184493" y="53408"/>
                </a:lnTo>
                <a:lnTo>
                  <a:pt x="1197448" y="58431"/>
                </a:lnTo>
                <a:lnTo>
                  <a:pt x="1206701" y="62397"/>
                </a:lnTo>
                <a:lnTo>
                  <a:pt x="1226794" y="71651"/>
                </a:lnTo>
                <a:lnTo>
                  <a:pt x="1246887" y="81434"/>
                </a:lnTo>
                <a:lnTo>
                  <a:pt x="1266716" y="91745"/>
                </a:lnTo>
                <a:lnTo>
                  <a:pt x="1285751" y="102321"/>
                </a:lnTo>
                <a:lnTo>
                  <a:pt x="1304786" y="113690"/>
                </a:lnTo>
                <a:lnTo>
                  <a:pt x="1323557" y="125588"/>
                </a:lnTo>
                <a:lnTo>
                  <a:pt x="1341800" y="138015"/>
                </a:lnTo>
                <a:lnTo>
                  <a:pt x="1359513" y="151234"/>
                </a:lnTo>
                <a:lnTo>
                  <a:pt x="1377227" y="164718"/>
                </a:lnTo>
                <a:lnTo>
                  <a:pt x="1394411" y="178731"/>
                </a:lnTo>
                <a:lnTo>
                  <a:pt x="1411067" y="193538"/>
                </a:lnTo>
                <a:lnTo>
                  <a:pt x="1427459" y="208608"/>
                </a:lnTo>
                <a:lnTo>
                  <a:pt x="1443322" y="224207"/>
                </a:lnTo>
                <a:lnTo>
                  <a:pt x="1458920" y="240336"/>
                </a:lnTo>
                <a:lnTo>
                  <a:pt x="1473725" y="257257"/>
                </a:lnTo>
                <a:lnTo>
                  <a:pt x="1488531" y="274178"/>
                </a:lnTo>
                <a:lnTo>
                  <a:pt x="1492496" y="279466"/>
                </a:lnTo>
                <a:lnTo>
                  <a:pt x="1509152" y="300353"/>
                </a:lnTo>
                <a:lnTo>
                  <a:pt x="1517348" y="311194"/>
                </a:lnTo>
                <a:lnTo>
                  <a:pt x="1525544" y="322034"/>
                </a:lnTo>
                <a:lnTo>
                  <a:pt x="1527130" y="325207"/>
                </a:lnTo>
                <a:lnTo>
                  <a:pt x="1528981" y="328115"/>
                </a:lnTo>
                <a:lnTo>
                  <a:pt x="1536648" y="339748"/>
                </a:lnTo>
                <a:lnTo>
                  <a:pt x="1544050" y="351382"/>
                </a:lnTo>
                <a:lnTo>
                  <a:pt x="1551453" y="362751"/>
                </a:lnTo>
                <a:lnTo>
                  <a:pt x="1558591" y="374913"/>
                </a:lnTo>
                <a:lnTo>
                  <a:pt x="1565465" y="386811"/>
                </a:lnTo>
                <a:lnTo>
                  <a:pt x="1572075" y="399237"/>
                </a:lnTo>
                <a:lnTo>
                  <a:pt x="1578684" y="411400"/>
                </a:lnTo>
                <a:lnTo>
                  <a:pt x="1585029" y="423826"/>
                </a:lnTo>
                <a:lnTo>
                  <a:pt x="1591110" y="436253"/>
                </a:lnTo>
                <a:lnTo>
                  <a:pt x="1596927" y="449208"/>
                </a:lnTo>
                <a:lnTo>
                  <a:pt x="1602214" y="461899"/>
                </a:lnTo>
                <a:lnTo>
                  <a:pt x="1607766" y="474854"/>
                </a:lnTo>
                <a:lnTo>
                  <a:pt x="1612789" y="488074"/>
                </a:lnTo>
                <a:lnTo>
                  <a:pt x="1617548" y="501294"/>
                </a:lnTo>
                <a:lnTo>
                  <a:pt x="1622571" y="514249"/>
                </a:lnTo>
                <a:lnTo>
                  <a:pt x="1626801" y="527734"/>
                </a:lnTo>
                <a:lnTo>
                  <a:pt x="1631032" y="541482"/>
                </a:lnTo>
                <a:lnTo>
                  <a:pt x="1634997" y="554702"/>
                </a:lnTo>
                <a:lnTo>
                  <a:pt x="1638170" y="568451"/>
                </a:lnTo>
                <a:lnTo>
                  <a:pt x="1641871" y="582463"/>
                </a:lnTo>
                <a:lnTo>
                  <a:pt x="1645044" y="596212"/>
                </a:lnTo>
                <a:lnTo>
                  <a:pt x="1647688" y="610225"/>
                </a:lnTo>
                <a:lnTo>
                  <a:pt x="1650596" y="624502"/>
                </a:lnTo>
                <a:lnTo>
                  <a:pt x="1652975" y="638515"/>
                </a:lnTo>
                <a:lnTo>
                  <a:pt x="1655090" y="652793"/>
                </a:lnTo>
                <a:lnTo>
                  <a:pt x="1656941" y="667334"/>
                </a:lnTo>
                <a:lnTo>
                  <a:pt x="1658263" y="681876"/>
                </a:lnTo>
                <a:lnTo>
                  <a:pt x="1659585" y="696154"/>
                </a:lnTo>
                <a:lnTo>
                  <a:pt x="1660642" y="710695"/>
                </a:lnTo>
                <a:lnTo>
                  <a:pt x="1661435" y="725501"/>
                </a:lnTo>
                <a:lnTo>
                  <a:pt x="1661700" y="740308"/>
                </a:lnTo>
                <a:lnTo>
                  <a:pt x="1661700" y="754849"/>
                </a:lnTo>
                <a:lnTo>
                  <a:pt x="1812925" y="754849"/>
                </a:lnTo>
                <a:lnTo>
                  <a:pt x="1571282" y="1117600"/>
                </a:lnTo>
                <a:lnTo>
                  <a:pt x="1329638" y="754849"/>
                </a:lnTo>
                <a:lnTo>
                  <a:pt x="1480864" y="754849"/>
                </a:lnTo>
                <a:lnTo>
                  <a:pt x="1480599" y="742158"/>
                </a:lnTo>
                <a:lnTo>
                  <a:pt x="1480070" y="729467"/>
                </a:lnTo>
                <a:lnTo>
                  <a:pt x="1479277" y="716512"/>
                </a:lnTo>
                <a:lnTo>
                  <a:pt x="1478484" y="704085"/>
                </a:lnTo>
                <a:lnTo>
                  <a:pt x="1477162" y="691394"/>
                </a:lnTo>
                <a:lnTo>
                  <a:pt x="1475576" y="678703"/>
                </a:lnTo>
                <a:lnTo>
                  <a:pt x="1473725" y="666277"/>
                </a:lnTo>
                <a:lnTo>
                  <a:pt x="1471610" y="654115"/>
                </a:lnTo>
                <a:lnTo>
                  <a:pt x="1469231" y="641952"/>
                </a:lnTo>
                <a:lnTo>
                  <a:pt x="1466851" y="629790"/>
                </a:lnTo>
                <a:lnTo>
                  <a:pt x="1463943" y="617628"/>
                </a:lnTo>
                <a:lnTo>
                  <a:pt x="1460771" y="605730"/>
                </a:lnTo>
                <a:lnTo>
                  <a:pt x="1457334" y="593832"/>
                </a:lnTo>
                <a:lnTo>
                  <a:pt x="1453897" y="581935"/>
                </a:lnTo>
                <a:lnTo>
                  <a:pt x="1449931" y="570301"/>
                </a:lnTo>
                <a:lnTo>
                  <a:pt x="1445965" y="558668"/>
                </a:lnTo>
                <a:lnTo>
                  <a:pt x="1441471" y="547299"/>
                </a:lnTo>
                <a:lnTo>
                  <a:pt x="1436976" y="535930"/>
                </a:lnTo>
                <a:lnTo>
                  <a:pt x="1432482" y="524825"/>
                </a:lnTo>
                <a:lnTo>
                  <a:pt x="1427194" y="513721"/>
                </a:lnTo>
                <a:lnTo>
                  <a:pt x="1421907" y="502616"/>
                </a:lnTo>
                <a:lnTo>
                  <a:pt x="1416619" y="492040"/>
                </a:lnTo>
                <a:lnTo>
                  <a:pt x="1410803" y="481464"/>
                </a:lnTo>
                <a:lnTo>
                  <a:pt x="1404986" y="470624"/>
                </a:lnTo>
                <a:lnTo>
                  <a:pt x="1398906" y="460313"/>
                </a:lnTo>
                <a:lnTo>
                  <a:pt x="1392561" y="450001"/>
                </a:lnTo>
                <a:lnTo>
                  <a:pt x="1385951" y="439954"/>
                </a:lnTo>
                <a:lnTo>
                  <a:pt x="1379342" y="429907"/>
                </a:lnTo>
                <a:lnTo>
                  <a:pt x="1372468" y="420125"/>
                </a:lnTo>
                <a:lnTo>
                  <a:pt x="1365065" y="410342"/>
                </a:lnTo>
                <a:lnTo>
                  <a:pt x="1357662" y="400824"/>
                </a:lnTo>
                <a:lnTo>
                  <a:pt x="1350524" y="391570"/>
                </a:lnTo>
                <a:lnTo>
                  <a:pt x="1349202" y="390248"/>
                </a:lnTo>
                <a:lnTo>
                  <a:pt x="1338363" y="377293"/>
                </a:lnTo>
                <a:lnTo>
                  <a:pt x="1326730" y="364602"/>
                </a:lnTo>
                <a:lnTo>
                  <a:pt x="1315097" y="352175"/>
                </a:lnTo>
                <a:lnTo>
                  <a:pt x="1302936" y="340277"/>
                </a:lnTo>
                <a:lnTo>
                  <a:pt x="1290510" y="328644"/>
                </a:lnTo>
                <a:lnTo>
                  <a:pt x="1277555" y="317804"/>
                </a:lnTo>
                <a:lnTo>
                  <a:pt x="1264601" y="306699"/>
                </a:lnTo>
                <a:lnTo>
                  <a:pt x="1251117" y="296387"/>
                </a:lnTo>
                <a:lnTo>
                  <a:pt x="1237369" y="286340"/>
                </a:lnTo>
                <a:lnTo>
                  <a:pt x="1223093" y="276822"/>
                </a:lnTo>
                <a:lnTo>
                  <a:pt x="1208816" y="267568"/>
                </a:lnTo>
                <a:lnTo>
                  <a:pt x="1194275" y="258579"/>
                </a:lnTo>
                <a:lnTo>
                  <a:pt x="1179206" y="250383"/>
                </a:lnTo>
                <a:lnTo>
                  <a:pt x="1163872" y="242451"/>
                </a:lnTo>
                <a:lnTo>
                  <a:pt x="1148802" y="234783"/>
                </a:lnTo>
                <a:lnTo>
                  <a:pt x="1132939" y="227909"/>
                </a:lnTo>
                <a:lnTo>
                  <a:pt x="1128709" y="226058"/>
                </a:lnTo>
                <a:lnTo>
                  <a:pt x="1117869" y="221828"/>
                </a:lnTo>
                <a:lnTo>
                  <a:pt x="1107294" y="217862"/>
                </a:lnTo>
                <a:lnTo>
                  <a:pt x="1096455" y="213896"/>
                </a:lnTo>
                <a:lnTo>
                  <a:pt x="1085615" y="210194"/>
                </a:lnTo>
                <a:lnTo>
                  <a:pt x="1073454" y="206229"/>
                </a:lnTo>
                <a:lnTo>
                  <a:pt x="1063672" y="203585"/>
                </a:lnTo>
                <a:lnTo>
                  <a:pt x="1054418" y="200676"/>
                </a:lnTo>
                <a:lnTo>
                  <a:pt x="1034590" y="196182"/>
                </a:lnTo>
                <a:lnTo>
                  <a:pt x="1026130" y="194066"/>
                </a:lnTo>
                <a:lnTo>
                  <a:pt x="1017141" y="192216"/>
                </a:lnTo>
                <a:lnTo>
                  <a:pt x="1007094" y="190365"/>
                </a:lnTo>
                <a:lnTo>
                  <a:pt x="997048" y="188778"/>
                </a:lnTo>
                <a:lnTo>
                  <a:pt x="976690" y="186134"/>
                </a:lnTo>
                <a:lnTo>
                  <a:pt x="961356" y="184019"/>
                </a:lnTo>
                <a:lnTo>
                  <a:pt x="948930" y="183226"/>
                </a:lnTo>
                <a:lnTo>
                  <a:pt x="936505" y="182169"/>
                </a:lnTo>
                <a:lnTo>
                  <a:pt x="923550" y="181904"/>
                </a:lnTo>
                <a:lnTo>
                  <a:pt x="911124" y="181640"/>
                </a:lnTo>
                <a:lnTo>
                  <a:pt x="899756" y="181640"/>
                </a:lnTo>
                <a:lnTo>
                  <a:pt x="888916" y="181904"/>
                </a:lnTo>
                <a:lnTo>
                  <a:pt x="877548" y="182169"/>
                </a:lnTo>
                <a:lnTo>
                  <a:pt x="866708" y="182697"/>
                </a:lnTo>
                <a:lnTo>
                  <a:pt x="855604" y="183755"/>
                </a:lnTo>
                <a:lnTo>
                  <a:pt x="844765" y="184548"/>
                </a:lnTo>
                <a:lnTo>
                  <a:pt x="833661" y="186134"/>
                </a:lnTo>
                <a:lnTo>
                  <a:pt x="822821" y="187721"/>
                </a:lnTo>
                <a:lnTo>
                  <a:pt x="811982" y="189307"/>
                </a:lnTo>
                <a:lnTo>
                  <a:pt x="801142" y="190894"/>
                </a:lnTo>
                <a:lnTo>
                  <a:pt x="790302" y="193273"/>
                </a:lnTo>
                <a:lnTo>
                  <a:pt x="779463" y="195653"/>
                </a:lnTo>
                <a:lnTo>
                  <a:pt x="768888" y="198032"/>
                </a:lnTo>
                <a:lnTo>
                  <a:pt x="758312" y="200676"/>
                </a:lnTo>
                <a:lnTo>
                  <a:pt x="747473" y="203849"/>
                </a:lnTo>
                <a:lnTo>
                  <a:pt x="737162" y="206757"/>
                </a:lnTo>
                <a:lnTo>
                  <a:pt x="726587" y="210194"/>
                </a:lnTo>
                <a:lnTo>
                  <a:pt x="716276" y="213896"/>
                </a:lnTo>
                <a:lnTo>
                  <a:pt x="705965" y="217598"/>
                </a:lnTo>
                <a:lnTo>
                  <a:pt x="695390" y="221563"/>
                </a:lnTo>
                <a:lnTo>
                  <a:pt x="685079" y="225794"/>
                </a:lnTo>
                <a:lnTo>
                  <a:pt x="675033" y="230024"/>
                </a:lnTo>
                <a:lnTo>
                  <a:pt x="664986" y="234519"/>
                </a:lnTo>
                <a:lnTo>
                  <a:pt x="654940" y="239542"/>
                </a:lnTo>
                <a:lnTo>
                  <a:pt x="644893" y="244302"/>
                </a:lnTo>
                <a:lnTo>
                  <a:pt x="635111" y="249589"/>
                </a:lnTo>
                <a:lnTo>
                  <a:pt x="625329" y="254877"/>
                </a:lnTo>
                <a:lnTo>
                  <a:pt x="615547" y="260430"/>
                </a:lnTo>
                <a:lnTo>
                  <a:pt x="606029" y="266511"/>
                </a:lnTo>
                <a:lnTo>
                  <a:pt x="596512" y="272327"/>
                </a:lnTo>
                <a:lnTo>
                  <a:pt x="586994" y="278673"/>
                </a:lnTo>
                <a:lnTo>
                  <a:pt x="577476" y="285283"/>
                </a:lnTo>
                <a:lnTo>
                  <a:pt x="574039" y="287662"/>
                </a:lnTo>
                <a:lnTo>
                  <a:pt x="570074" y="290042"/>
                </a:lnTo>
                <a:lnTo>
                  <a:pt x="565843" y="292157"/>
                </a:lnTo>
                <a:lnTo>
                  <a:pt x="561878" y="294008"/>
                </a:lnTo>
                <a:lnTo>
                  <a:pt x="557383" y="295859"/>
                </a:lnTo>
                <a:lnTo>
                  <a:pt x="553153" y="296916"/>
                </a:lnTo>
                <a:lnTo>
                  <a:pt x="548923" y="298503"/>
                </a:lnTo>
                <a:lnTo>
                  <a:pt x="544693" y="299560"/>
                </a:lnTo>
                <a:lnTo>
                  <a:pt x="540463" y="300353"/>
                </a:lnTo>
                <a:lnTo>
                  <a:pt x="536233" y="300882"/>
                </a:lnTo>
                <a:lnTo>
                  <a:pt x="531474" y="301411"/>
                </a:lnTo>
                <a:lnTo>
                  <a:pt x="527244" y="301675"/>
                </a:lnTo>
                <a:lnTo>
                  <a:pt x="523014" y="301411"/>
                </a:lnTo>
                <a:lnTo>
                  <a:pt x="518519" y="301411"/>
                </a:lnTo>
                <a:lnTo>
                  <a:pt x="514289" y="300618"/>
                </a:lnTo>
                <a:lnTo>
                  <a:pt x="510059" y="300089"/>
                </a:lnTo>
                <a:lnTo>
                  <a:pt x="505829" y="299296"/>
                </a:lnTo>
                <a:lnTo>
                  <a:pt x="501335" y="298238"/>
                </a:lnTo>
                <a:lnTo>
                  <a:pt x="497369" y="296916"/>
                </a:lnTo>
                <a:lnTo>
                  <a:pt x="493139" y="295594"/>
                </a:lnTo>
                <a:lnTo>
                  <a:pt x="489173" y="293744"/>
                </a:lnTo>
                <a:lnTo>
                  <a:pt x="485208" y="291893"/>
                </a:lnTo>
                <a:lnTo>
                  <a:pt x="481242" y="290042"/>
                </a:lnTo>
                <a:lnTo>
                  <a:pt x="477805" y="287662"/>
                </a:lnTo>
                <a:lnTo>
                  <a:pt x="474104" y="285283"/>
                </a:lnTo>
                <a:lnTo>
                  <a:pt x="470402" y="282639"/>
                </a:lnTo>
                <a:lnTo>
                  <a:pt x="466701" y="279731"/>
                </a:lnTo>
                <a:lnTo>
                  <a:pt x="463264" y="276558"/>
                </a:lnTo>
                <a:lnTo>
                  <a:pt x="460356" y="273649"/>
                </a:lnTo>
                <a:lnTo>
                  <a:pt x="457183" y="270212"/>
                </a:lnTo>
                <a:lnTo>
                  <a:pt x="454275" y="266511"/>
                </a:lnTo>
                <a:lnTo>
                  <a:pt x="451367" y="262809"/>
                </a:lnTo>
                <a:lnTo>
                  <a:pt x="448987" y="258843"/>
                </a:lnTo>
                <a:lnTo>
                  <a:pt x="446608" y="254877"/>
                </a:lnTo>
                <a:lnTo>
                  <a:pt x="444493" y="251176"/>
                </a:lnTo>
                <a:lnTo>
                  <a:pt x="442642" y="246681"/>
                </a:lnTo>
                <a:lnTo>
                  <a:pt x="440792" y="242451"/>
                </a:lnTo>
                <a:lnTo>
                  <a:pt x="439205" y="238220"/>
                </a:lnTo>
                <a:lnTo>
                  <a:pt x="438148" y="233990"/>
                </a:lnTo>
                <a:lnTo>
                  <a:pt x="437090" y="229760"/>
                </a:lnTo>
                <a:lnTo>
                  <a:pt x="436297" y="225529"/>
                </a:lnTo>
                <a:lnTo>
                  <a:pt x="435768" y="221299"/>
                </a:lnTo>
                <a:lnTo>
                  <a:pt x="435240" y="216804"/>
                </a:lnTo>
                <a:lnTo>
                  <a:pt x="434975" y="212310"/>
                </a:lnTo>
                <a:lnTo>
                  <a:pt x="434975" y="208079"/>
                </a:lnTo>
                <a:lnTo>
                  <a:pt x="435240" y="203849"/>
                </a:lnTo>
                <a:lnTo>
                  <a:pt x="436033" y="199354"/>
                </a:lnTo>
                <a:lnTo>
                  <a:pt x="436562" y="194860"/>
                </a:lnTo>
                <a:lnTo>
                  <a:pt x="437355" y="190629"/>
                </a:lnTo>
                <a:lnTo>
                  <a:pt x="438412" y="186663"/>
                </a:lnTo>
                <a:lnTo>
                  <a:pt x="439734" y="182433"/>
                </a:lnTo>
                <a:lnTo>
                  <a:pt x="441056" y="178203"/>
                </a:lnTo>
                <a:lnTo>
                  <a:pt x="442907" y="174237"/>
                </a:lnTo>
                <a:lnTo>
                  <a:pt x="444757" y="170271"/>
                </a:lnTo>
                <a:lnTo>
                  <a:pt x="446608" y="166305"/>
                </a:lnTo>
                <a:lnTo>
                  <a:pt x="448987" y="162603"/>
                </a:lnTo>
                <a:lnTo>
                  <a:pt x="451367" y="159166"/>
                </a:lnTo>
                <a:lnTo>
                  <a:pt x="454011" y="155465"/>
                </a:lnTo>
                <a:lnTo>
                  <a:pt x="456919" y="152027"/>
                </a:lnTo>
                <a:lnTo>
                  <a:pt x="460091" y="148590"/>
                </a:lnTo>
                <a:lnTo>
                  <a:pt x="463000" y="145418"/>
                </a:lnTo>
                <a:lnTo>
                  <a:pt x="466437" y="142245"/>
                </a:lnTo>
                <a:lnTo>
                  <a:pt x="470138" y="139601"/>
                </a:lnTo>
                <a:lnTo>
                  <a:pt x="473839" y="136693"/>
                </a:lnTo>
                <a:lnTo>
                  <a:pt x="486001" y="128232"/>
                </a:lnTo>
                <a:lnTo>
                  <a:pt x="498162" y="120300"/>
                </a:lnTo>
                <a:lnTo>
                  <a:pt x="510588" y="112368"/>
                </a:lnTo>
                <a:lnTo>
                  <a:pt x="522749" y="105229"/>
                </a:lnTo>
                <a:lnTo>
                  <a:pt x="535440" y="97826"/>
                </a:lnTo>
                <a:lnTo>
                  <a:pt x="548130" y="90688"/>
                </a:lnTo>
                <a:lnTo>
                  <a:pt x="560820" y="83813"/>
                </a:lnTo>
                <a:lnTo>
                  <a:pt x="573511" y="77468"/>
                </a:lnTo>
                <a:lnTo>
                  <a:pt x="586730" y="71387"/>
                </a:lnTo>
                <a:lnTo>
                  <a:pt x="599949" y="65306"/>
                </a:lnTo>
                <a:lnTo>
                  <a:pt x="612903" y="59489"/>
                </a:lnTo>
                <a:lnTo>
                  <a:pt x="626122" y="53937"/>
                </a:lnTo>
                <a:lnTo>
                  <a:pt x="639341" y="48649"/>
                </a:lnTo>
                <a:lnTo>
                  <a:pt x="652825" y="43890"/>
                </a:lnTo>
                <a:lnTo>
                  <a:pt x="666572" y="39395"/>
                </a:lnTo>
                <a:lnTo>
                  <a:pt x="680056" y="34636"/>
                </a:lnTo>
                <a:lnTo>
                  <a:pt x="693539" y="30670"/>
                </a:lnTo>
                <a:lnTo>
                  <a:pt x="707287" y="26704"/>
                </a:lnTo>
                <a:lnTo>
                  <a:pt x="721035" y="23267"/>
                </a:lnTo>
                <a:lnTo>
                  <a:pt x="735047" y="19830"/>
                </a:lnTo>
                <a:lnTo>
                  <a:pt x="748795" y="16657"/>
                </a:lnTo>
                <a:lnTo>
                  <a:pt x="762807" y="14013"/>
                </a:lnTo>
                <a:lnTo>
                  <a:pt x="776819" y="11369"/>
                </a:lnTo>
                <a:lnTo>
                  <a:pt x="790831" y="9254"/>
                </a:lnTo>
                <a:lnTo>
                  <a:pt x="805108" y="7139"/>
                </a:lnTo>
                <a:lnTo>
                  <a:pt x="819120" y="5288"/>
                </a:lnTo>
                <a:lnTo>
                  <a:pt x="833396" y="3702"/>
                </a:lnTo>
                <a:lnTo>
                  <a:pt x="847408" y="2380"/>
                </a:lnTo>
                <a:lnTo>
                  <a:pt x="861685" y="1586"/>
                </a:lnTo>
                <a:lnTo>
                  <a:pt x="876226" y="793"/>
                </a:lnTo>
                <a:lnTo>
                  <a:pt x="890502" y="264"/>
                </a:lnTo>
                <a:lnTo>
                  <a:pt x="904779" y="264"/>
                </a:lnTo>
                <a:lnTo>
                  <a:pt x="9068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319025" y="439873"/>
            <a:ext cx="54123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H_SubTitle_1"/>
          <p:cNvSpPr>
            <a:spLocks noChangeArrowheads="1"/>
          </p:cNvSpPr>
          <p:nvPr/>
        </p:nvSpPr>
        <p:spPr bwMode="auto">
          <a:xfrm>
            <a:off x="6074767" y="1269486"/>
            <a:ext cx="34550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学习运维知识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深入学习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等中间件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2" dur="2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2" grpId="0" animBg="1"/>
          <p:bldP spid="182" grpId="1" animBg="1"/>
          <p:bldP spid="183" grpId="0"/>
          <p:bldP spid="8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2" dur="2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2" grpId="0" animBg="1"/>
          <p:bldP spid="182" grpId="1" animBg="1"/>
          <p:bldP spid="183" grpId="0"/>
          <p:bldP spid="8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4813" y="8512089"/>
            <a:ext cx="938472" cy="401100"/>
          </a:xfrm>
          <a:prstGeom prst="rect">
            <a:avLst/>
          </a:prstGeom>
          <a:noFill/>
        </p:spPr>
        <p:txBody>
          <a:bodyPr wrap="none" lIns="121798" tIns="60899" rIns="121798" bIns="60899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106434"/>
            <a:ext cx="12193794" cy="144037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393700" dist="546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77" y="1773610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49"/>
          <p:cNvSpPr txBox="1"/>
          <p:nvPr/>
        </p:nvSpPr>
        <p:spPr>
          <a:xfrm>
            <a:off x="1774726" y="3978563"/>
            <a:ext cx="8712968" cy="1397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F69F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答辩完毕</a:t>
            </a:r>
            <a:r>
              <a:rPr lang="zh-CN" altLang="en-US" sz="8000" b="1" dirty="0" smtClean="0">
                <a:solidFill>
                  <a:srgbClr val="0099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诚请</a:t>
            </a:r>
            <a:r>
              <a:rPr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</a:t>
            </a:r>
            <a:endParaRPr lang="zh-CN" altLang="en-US" sz="8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29"/>
          <p:cNvSpPr>
            <a:spLocks noChangeArrowheads="1"/>
          </p:cNvSpPr>
          <p:nvPr/>
        </p:nvSpPr>
        <p:spPr bwMode="auto">
          <a:xfrm>
            <a:off x="5087888" y="5303961"/>
            <a:ext cx="227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THE 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bldLvl="0" animBg="1"/>
      <p:bldP spid="31" grpId="0" bldLvl="0" autoUpdateAnimBg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>
            <a:spLocks noChangeArrowheads="1"/>
          </p:cNvSpPr>
          <p:nvPr/>
        </p:nvSpPr>
        <p:spPr bwMode="auto">
          <a:xfrm>
            <a:off x="1539875" y="976313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矩形 1"/>
          <p:cNvSpPr>
            <a:spLocks noChangeArrowheads="1"/>
          </p:cNvSpPr>
          <p:nvPr/>
        </p:nvSpPr>
        <p:spPr bwMode="auto">
          <a:xfrm>
            <a:off x="6527800" y="995263"/>
            <a:ext cx="5178425" cy="5026025"/>
          </a:xfrm>
          <a:prstGeom prst="rect">
            <a:avLst/>
          </a:prstGeom>
          <a:noFill/>
          <a:ln w="76200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1143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99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90" y="2385402"/>
            <a:ext cx="5292725" cy="33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7"/>
          <p:cNvSpPr txBox="1">
            <a:spLocks noChangeArrowheads="1"/>
          </p:cNvSpPr>
          <p:nvPr/>
        </p:nvSpPr>
        <p:spPr bwMode="auto">
          <a:xfrm>
            <a:off x="6743278" y="2584733"/>
            <a:ext cx="4890939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 2018年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日入职已经来到公司三个月了，这段时间在公司领导和同事的关心和帮助下，较快的熟悉了公司环境，适应了新的工作岗位，现将试用期工作情况总结如下：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"/>
          <p:cNvSpPr txBox="1">
            <a:spLocks noChangeArrowheads="1"/>
          </p:cNvSpPr>
          <p:nvPr/>
        </p:nvSpPr>
        <p:spPr bwMode="auto">
          <a:xfrm>
            <a:off x="1860746" y="1016000"/>
            <a:ext cx="160496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</a:rPr>
              <a:t>前 言</a:t>
            </a:r>
            <a:endParaRPr lang="zh-CN" altLang="en-US" sz="40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6872288" y="1412776"/>
            <a:ext cx="1452880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ea typeface="方正兰亭大黑_GBK" pitchFamily="2" charset="-122"/>
              </a:rPr>
              <a:t>简述</a:t>
            </a:r>
            <a:endParaRPr lang="zh-CN" altLang="en-US" sz="5000" dirty="0" smtClean="0">
              <a:ea typeface="方正兰亭大黑_GBK" pitchFamily="2" charset="-122"/>
            </a:endParaRPr>
          </a:p>
        </p:txBody>
      </p:sp>
      <p:sp>
        <p:nvSpPr>
          <p:cNvPr id="103" name="Rectangle 201"/>
          <p:cNvSpPr>
            <a:spLocks noChangeArrowheads="1"/>
          </p:cNvSpPr>
          <p:nvPr/>
        </p:nvSpPr>
        <p:spPr bwMode="auto">
          <a:xfrm>
            <a:off x="6948488" y="2411695"/>
            <a:ext cx="2662814" cy="74613"/>
          </a:xfrm>
          <a:prstGeom prst="rect">
            <a:avLst/>
          </a:prstGeom>
          <a:solidFill>
            <a:srgbClr val="F1747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4" name="Rectangle 203"/>
          <p:cNvSpPr>
            <a:spLocks noChangeArrowheads="1"/>
          </p:cNvSpPr>
          <p:nvPr/>
        </p:nvSpPr>
        <p:spPr bwMode="auto">
          <a:xfrm>
            <a:off x="7405688" y="2411695"/>
            <a:ext cx="2668368" cy="74613"/>
          </a:xfrm>
          <a:prstGeom prst="rect">
            <a:avLst/>
          </a:prstGeom>
          <a:solidFill>
            <a:srgbClr val="FFBF53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7862888" y="2411695"/>
            <a:ext cx="3005731" cy="74613"/>
          </a:xfrm>
          <a:prstGeom prst="rect">
            <a:avLst/>
          </a:prstGeom>
          <a:solidFill>
            <a:srgbClr val="985CB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6" name="燕尾形 9"/>
          <p:cNvSpPr>
            <a:spLocks noChangeArrowheads="1"/>
          </p:cNvSpPr>
          <p:nvPr/>
        </p:nvSpPr>
        <p:spPr bwMode="auto">
          <a:xfrm>
            <a:off x="5513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1747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燕尾形 9"/>
          <p:cNvSpPr>
            <a:spLocks noChangeArrowheads="1"/>
          </p:cNvSpPr>
          <p:nvPr/>
        </p:nvSpPr>
        <p:spPr bwMode="auto">
          <a:xfrm>
            <a:off x="9450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FBF53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燕尾形 9"/>
          <p:cNvSpPr>
            <a:spLocks noChangeArrowheads="1"/>
          </p:cNvSpPr>
          <p:nvPr/>
        </p:nvSpPr>
        <p:spPr bwMode="auto">
          <a:xfrm rot="10800000">
            <a:off x="3820815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01B3C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燕尾形 9"/>
          <p:cNvSpPr>
            <a:spLocks noChangeArrowheads="1"/>
          </p:cNvSpPr>
          <p:nvPr/>
        </p:nvSpPr>
        <p:spPr bwMode="auto">
          <a:xfrm rot="10800000">
            <a:off x="4181177" y="996950"/>
            <a:ext cx="474663" cy="714375"/>
          </a:xfrm>
          <a:prstGeom prst="chevron">
            <a:avLst>
              <a:gd name="adj" fmla="val 50000"/>
            </a:avLst>
          </a:prstGeom>
          <a:solidFill>
            <a:srgbClr val="985CB0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8274844" y="2411695"/>
            <a:ext cx="3005731" cy="74613"/>
          </a:xfrm>
          <a:prstGeom prst="rect">
            <a:avLst/>
          </a:prstGeom>
          <a:solidFill>
            <a:srgbClr val="01B3C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11" name="TextBox 110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/>
      <p:bldP spid="101" grpId="0"/>
      <p:bldP spid="102" grpId="0"/>
      <p:bldP spid="106" grpId="0" animBg="1"/>
      <p:bldP spid="107" grpId="0" animBg="1"/>
      <p:bldP spid="108" grpId="0" animBg="1"/>
      <p:bldP spid="10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  <p:sp>
        <p:nvSpPr>
          <p:cNvPr id="135" name="TextBox 6"/>
          <p:cNvSpPr txBox="1">
            <a:spLocks noChangeArrowheads="1"/>
          </p:cNvSpPr>
          <p:nvPr/>
        </p:nvSpPr>
        <p:spPr bwMode="auto">
          <a:xfrm>
            <a:off x="1270670" y="4006260"/>
            <a:ext cx="262701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6"/>
          <p:cNvSpPr txBox="1">
            <a:spLocks noChangeArrowheads="1"/>
          </p:cNvSpPr>
          <p:nvPr/>
        </p:nvSpPr>
        <p:spPr bwMode="auto">
          <a:xfrm>
            <a:off x="4914164" y="4006260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8364732" y="4006260"/>
            <a:ext cx="2627018" cy="51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 rot="14400000">
            <a:off x="1864350" y="250608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048843" y="2642812"/>
            <a:ext cx="1080825" cy="974839"/>
            <a:chOff x="4634991" y="2138335"/>
            <a:chExt cx="428348" cy="386204"/>
          </a:xfrm>
        </p:grpSpPr>
        <p:sp>
          <p:nvSpPr>
            <p:cNvPr id="14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5E6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14400000">
            <a:off x="5526742" y="248957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4400000">
            <a:off x="8942755" y="250608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8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687779" y="2598362"/>
            <a:ext cx="1080825" cy="974839"/>
            <a:chOff x="5076056" y="2138335"/>
            <a:chExt cx="428348" cy="386204"/>
          </a:xfrm>
        </p:grpSpPr>
        <p:sp>
          <p:nvSpPr>
            <p:cNvPr id="16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6103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9136786" y="2642812"/>
            <a:ext cx="1080825" cy="974839"/>
            <a:chOff x="6068610" y="2138335"/>
            <a:chExt cx="428348" cy="386204"/>
          </a:xfrm>
        </p:grpSpPr>
        <p:sp>
          <p:nvSpPr>
            <p:cNvPr id="17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6" name="同心圆 1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9" name="同心圆 1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2" name="同心圆 1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5" name="同心圆 1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7" name="同心圆 1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23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7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7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/>
          <p:bldP spid="136" grpId="0"/>
          <p:bldP spid="138" grpId="0"/>
          <p:bldP spid="214" grpId="0" animBg="1"/>
          <p:bldP spid="218" grpId="0"/>
          <p:bldP spid="219" grpId="0"/>
          <p:bldP spid="2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7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74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4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7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8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9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0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3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/>
          <p:bldP spid="136" grpId="0"/>
          <p:bldP spid="138" grpId="0"/>
          <p:bldP spid="214" grpId="0" animBg="1"/>
          <p:bldP spid="218" grpId="0"/>
          <p:bldP spid="219" grpId="0"/>
          <p:bldP spid="2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  <p:sp>
        <p:nvSpPr>
          <p:cNvPr id="104" name="1"/>
          <p:cNvSpPr txBox="1"/>
          <p:nvPr/>
        </p:nvSpPr>
        <p:spPr>
          <a:xfrm>
            <a:off x="2136208" y="1711404"/>
            <a:ext cx="14949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点击文字添加标题"/>
          <p:cNvSpPr txBox="1"/>
          <p:nvPr/>
        </p:nvSpPr>
        <p:spPr>
          <a:xfrm>
            <a:off x="3543369" y="2311569"/>
            <a:ext cx="6702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>
                <a:gradFill>
                  <a:gsLst>
                    <a:gs pos="56000">
                      <a:srgbClr val="FEFC96"/>
                    </a:gs>
                    <a:gs pos="71000">
                      <a:srgbClr val="FAAF5B"/>
                    </a:gs>
                    <a:gs pos="100000">
                      <a:srgbClr val="88765E"/>
                    </a:gs>
                    <a:gs pos="20000">
                      <a:srgbClr val="758A80"/>
                    </a:gs>
                    <a:gs pos="0">
                      <a:srgbClr val="75FEFF"/>
                    </a:gs>
                    <a:gs pos="35000">
                      <a:srgbClr val="FDFFFD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000" dirty="0" smtClean="0">
                <a:solidFill>
                  <a:srgbClr val="EA5E66"/>
                </a:solidFill>
                <a:effectLst/>
              </a:rPr>
              <a:t>工作回顾</a:t>
            </a:r>
            <a:endParaRPr lang="en-US" altLang="zh-CN" sz="6000" dirty="0">
              <a:solidFill>
                <a:srgbClr val="EA5E66"/>
              </a:solidFill>
              <a:effectLst/>
            </a:endParaRPr>
          </a:p>
        </p:txBody>
      </p:sp>
      <p:cxnSp>
        <p:nvCxnSpPr>
          <p:cNvPr id="106" name="直接连接符 11"/>
          <p:cNvCxnSpPr/>
          <p:nvPr/>
        </p:nvCxnSpPr>
        <p:spPr>
          <a:xfrm>
            <a:off x="3186116" y="3431384"/>
            <a:ext cx="9005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10"/>
          <p:cNvCxnSpPr/>
          <p:nvPr/>
        </p:nvCxnSpPr>
        <p:spPr>
          <a:xfrm flipH="1" flipV="1">
            <a:off x="3197322" y="3212306"/>
            <a:ext cx="1" cy="233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9"/>
          <p:cNvCxnSpPr/>
          <p:nvPr/>
        </p:nvCxnSpPr>
        <p:spPr>
          <a:xfrm>
            <a:off x="2912269" y="3223023"/>
            <a:ext cx="30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8"/>
          <p:cNvCxnSpPr/>
          <p:nvPr/>
        </p:nvCxnSpPr>
        <p:spPr>
          <a:xfrm flipV="1">
            <a:off x="2927399" y="2081213"/>
            <a:ext cx="0" cy="1141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7"/>
          <p:cNvCxnSpPr/>
          <p:nvPr/>
        </p:nvCxnSpPr>
        <p:spPr>
          <a:xfrm flipV="1">
            <a:off x="2362200" y="2094425"/>
            <a:ext cx="552450" cy="122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6"/>
          <p:cNvCxnSpPr/>
          <p:nvPr/>
        </p:nvCxnSpPr>
        <p:spPr>
          <a:xfrm flipV="1">
            <a:off x="2371725" y="2206228"/>
            <a:ext cx="0" cy="246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5"/>
          <p:cNvCxnSpPr/>
          <p:nvPr/>
        </p:nvCxnSpPr>
        <p:spPr>
          <a:xfrm flipV="1">
            <a:off x="2378311" y="2374106"/>
            <a:ext cx="279166" cy="61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4"/>
          <p:cNvCxnSpPr/>
          <p:nvPr/>
        </p:nvCxnSpPr>
        <p:spPr>
          <a:xfrm flipV="1">
            <a:off x="2649139" y="2381250"/>
            <a:ext cx="0" cy="84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"/>
          <p:cNvCxnSpPr/>
          <p:nvPr/>
        </p:nvCxnSpPr>
        <p:spPr>
          <a:xfrm>
            <a:off x="2362200" y="3225404"/>
            <a:ext cx="30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2"/>
          <p:cNvCxnSpPr/>
          <p:nvPr/>
        </p:nvCxnSpPr>
        <p:spPr>
          <a:xfrm flipH="1" flipV="1">
            <a:off x="2371725" y="3212306"/>
            <a:ext cx="1" cy="233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"/>
          <p:cNvCxnSpPr/>
          <p:nvPr/>
        </p:nvCxnSpPr>
        <p:spPr>
          <a:xfrm>
            <a:off x="0" y="3431384"/>
            <a:ext cx="236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3"/>
          <p:cNvSpPr/>
          <p:nvPr/>
        </p:nvSpPr>
        <p:spPr>
          <a:xfrm>
            <a:off x="-532400" y="3158949"/>
            <a:ext cx="561224" cy="540103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17000">
                <a:srgbClr val="FF6633">
                  <a:alpha val="85000"/>
                </a:srgbClr>
              </a:gs>
              <a:gs pos="35000">
                <a:srgbClr val="FFFF00">
                  <a:alpha val="70000"/>
                </a:srgbClr>
              </a:gs>
              <a:gs pos="58000">
                <a:srgbClr val="005DA2">
                  <a:alpha val="50000"/>
                </a:srgbClr>
              </a:gs>
              <a:gs pos="79000">
                <a:srgbClr val="3366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椭圆 1"/>
          <p:cNvSpPr/>
          <p:nvPr/>
        </p:nvSpPr>
        <p:spPr>
          <a:xfrm>
            <a:off x="2512219" y="2536219"/>
            <a:ext cx="561224" cy="540103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17000">
                <a:srgbClr val="FF6633">
                  <a:alpha val="85000"/>
                </a:srgbClr>
              </a:gs>
              <a:gs pos="35000">
                <a:srgbClr val="FFFF00">
                  <a:alpha val="70000"/>
                </a:srgbClr>
              </a:gs>
              <a:gs pos="58000">
                <a:srgbClr val="005DA2">
                  <a:alpha val="50000"/>
                </a:srgbClr>
              </a:gs>
              <a:gs pos="79000">
                <a:srgbClr val="3366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椭圆 2"/>
          <p:cNvSpPr/>
          <p:nvPr/>
        </p:nvSpPr>
        <p:spPr>
          <a:xfrm>
            <a:off x="8386926" y="3186488"/>
            <a:ext cx="561224" cy="540103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17000">
                <a:srgbClr val="FF6633">
                  <a:alpha val="85000"/>
                </a:srgbClr>
              </a:gs>
              <a:gs pos="35000">
                <a:srgbClr val="FFFF00">
                  <a:alpha val="70000"/>
                </a:srgbClr>
              </a:gs>
              <a:gs pos="58000">
                <a:srgbClr val="005DA2">
                  <a:alpha val="50000"/>
                </a:srgbClr>
              </a:gs>
              <a:gs pos="79000">
                <a:srgbClr val="3366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6" name="同心圆 1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9" name="同心圆 1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2" name="同心圆 1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5" name="同心圆 1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8" name="同心圆 1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1" name="同心圆 1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4" name="同心圆 1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7" name="同心圆 1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170" name="组合 13"/>
          <p:cNvGrpSpPr/>
          <p:nvPr/>
        </p:nvGrpSpPr>
        <p:grpSpPr bwMode="auto">
          <a:xfrm>
            <a:off x="4513944" y="4223657"/>
            <a:ext cx="7678056" cy="4273436"/>
            <a:chOff x="3034647" y="2252918"/>
            <a:chExt cx="9309757" cy="4555729"/>
          </a:xfrm>
        </p:grpSpPr>
        <p:pic>
          <p:nvPicPr>
            <p:cNvPr id="171" name="图片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3034647" y="2252918"/>
              <a:ext cx="9309757" cy="287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" name="图片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7019931" y="5118099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1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01874E-6 C 0.07044 -0.00046 0.14987 -0.00069 0.21367 -0.00069 C 0.21393 -0.01203 0.21367 -0.01619 0.21393 -0.0303 C 0.21862 -0.03053 0.22747 -0.03053 0.23633 -0.03076 C 0.23633 -0.0458 0.23737 -0.11959 0.23633 -0.15012 C 0.22838 -0.14827 0.22786 -0.14712 0.21419 -0.14203 C 0.21393 -0.15498 0.21445 -0.1603 0.21393 -0.17649 C 0.22474 -0.18182 0.25091 -0.19176 0.26133 -0.19408 C 0.26185 -0.16909 0.26133 -0.05922 0.26185 -0.03169 L 0.28385 -0.03169 C 0.28385 -0.01804 0.28385 -0.01411 0.28385 0.00047 C 0.41067 0.00162 0.8845 0.00023 1.04245 -0.00092 " pathEditMode="relative" rAng="0" ptsTypes="AAAAAAAAAAAA">
                                      <p:cBhvr>
                                        <p:cTn id="12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-96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200" fill="hold"/>
                                        <p:tgtEl>
                                          <p:spTgt spid="117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7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9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ccel="7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accel="7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17" grpId="0" animBg="1"/>
      <p:bldP spid="117" grpId="1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703138" y="3426557"/>
            <a:ext cx="1867502" cy="44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700" b="1" dirty="0">
                <a:solidFill>
                  <a:srgbClr val="080808"/>
                </a:solidFill>
              </a:rPr>
              <a:t>运维工程师</a:t>
            </a:r>
            <a:endParaRPr lang="zh-CN" sz="2700" b="1" dirty="0">
              <a:solidFill>
                <a:srgbClr val="08080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1774190"/>
            <a:ext cx="9651365" cy="1076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由于之前的发布脚本存在一些小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（例如首次发布或者修改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远端分支路径后会发布失败），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学习理解了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的官方文档后，优化重写了发布脚本，减少空间复杂度和时间复杂度。（附件是我总结的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脚本编码规范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ips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项目的代码需要预编译的需求修改了发布脚本。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410210" y="991870"/>
            <a:ext cx="537972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ym typeface="+mn-ea"/>
              </a:rPr>
              <a:t>发布系统优化维护</a:t>
            </a:r>
            <a:endParaRPr lang="zh-CN" altLang="en-US" sz="20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424815" y="595630"/>
            <a:ext cx="759015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在导师洲声的指导下完成新项目的上线的整个流程</a:t>
            </a:r>
            <a:endParaRPr lang="zh-CN" altLang="en-US" sz="2000" b="1" dirty="0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1412875"/>
            <a:ext cx="4595495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理解熟悉了整个业务上线需要处理的流程图。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lmp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oms-invoice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ois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等项目上线部署。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653213" y="1012724"/>
            <a:ext cx="4607912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645" y="1557655"/>
            <a:ext cx="4019550" cy="1292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tooltip="" action="ppaction://hlinksldjump"/>
              </a:rPr>
              <a:t>已经上线完成的项目的日常维护过程中的改进。</a:t>
            </a:r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操作系统安装维护过程中的改进。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255" y="693420"/>
            <a:ext cx="1181227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已经上线完成的项目的日常维护过程中的改进。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0" y="1470025"/>
            <a:ext cx="550227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api_lsp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项目发布脚本，通过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webmin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实现开发自己发布。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服务的自动搭建脚本。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、定时删除日志脚本的优化。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、小米监控自动安装脚本。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26093208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51126093208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51126093208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1126093208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自定义</PresentationFormat>
  <Paragraphs>185</Paragraphs>
  <Slides>17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方正正大黑简体</vt:lpstr>
      <vt:lpstr>方正兰亭大黑_GBK</vt:lpstr>
      <vt:lpstr>Calibri</vt:lpstr>
      <vt:lpstr>仿宋_GB2312</vt:lpstr>
      <vt:lpstr>Arial</vt:lpstr>
      <vt:lpstr>Lato Light</vt:lpstr>
      <vt:lpstr>Arial Unicode MS</vt:lpstr>
      <vt:lpstr>黑体</vt:lpstr>
      <vt:lpstr>仿宋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环球易购</cp:lastModifiedBy>
  <cp:revision>884</cp:revision>
  <dcterms:created xsi:type="dcterms:W3CDTF">2015-04-24T01:01:00Z</dcterms:created>
  <dcterms:modified xsi:type="dcterms:W3CDTF">2018-10-19T05:45:34Z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  <property fmtid="{D5CDD505-2E9C-101B-9397-08002B2CF9AE}" pid="3" name="KSORubyTemplateID">
    <vt:lpwstr>8</vt:lpwstr>
  </property>
</Properties>
</file>