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9" r:id="rId3"/>
    <p:sldId id="481" r:id="rId5"/>
    <p:sldId id="368" r:id="rId6"/>
    <p:sldId id="469" r:id="rId7"/>
    <p:sldId id="538" r:id="rId8"/>
    <p:sldId id="372" r:id="rId9"/>
    <p:sldId id="480" r:id="rId10"/>
  </p:sldIdLst>
  <p:sldSz cx="12190095" cy="685927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89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79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6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58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4825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3653790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4262755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4871720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E66"/>
    <a:srgbClr val="F69F1E"/>
    <a:srgbClr val="0099A9"/>
    <a:srgbClr val="005DA2"/>
    <a:srgbClr val="EA6103"/>
    <a:srgbClr val="D43E01"/>
    <a:srgbClr val="E8EAE9"/>
    <a:srgbClr val="FCFCFC"/>
    <a:srgbClr val="CCD0D1"/>
    <a:srgbClr val="D7D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1" autoAdjust="0"/>
    <p:restoredTop sz="94660"/>
  </p:normalViewPr>
  <p:slideViewPr>
    <p:cSldViewPr>
      <p:cViewPr>
        <p:scale>
          <a:sx n="75" d="100"/>
          <a:sy n="75" d="100"/>
        </p:scale>
        <p:origin x="-1344" y="-696"/>
      </p:cViewPr>
      <p:guideLst>
        <p:guide orient="horz" pos="2166"/>
        <p:guide pos="3921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608965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121793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826895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243586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3044825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3790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2755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1720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194" y="908260"/>
            <a:ext cx="10595830" cy="635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194" y="1600571"/>
            <a:ext cx="10595830" cy="45270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896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793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689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586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6565" indent="-45656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989330" indent="-38036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52273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2131695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74066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8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7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72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microsoft.com/office/2007/relationships/hdphoto" Target="../media/hdphoto1.wdp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microsoft.com/office/2007/relationships/hdphoto" Target="../media/hdphoto1.wdp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椭圆 130"/>
          <p:cNvSpPr/>
          <p:nvPr/>
        </p:nvSpPr>
        <p:spPr>
          <a:xfrm>
            <a:off x="3048862" y="1091707"/>
            <a:ext cx="2093987" cy="208680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77" tIns="51238" rIns="102477" bIns="51238"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789648" y="1091707"/>
            <a:ext cx="2093987" cy="208680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77" tIns="51238" rIns="102477" bIns="51238"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6544236" y="1091707"/>
            <a:ext cx="2093987" cy="208680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77" tIns="51238" rIns="102477" bIns="51238" rtlCol="0" anchor="ctr"/>
          <a:lstStyle/>
          <a:p>
            <a:pPr algn="ctr"/>
            <a:endParaRPr lang="zh-CN" altLang="en-US"/>
          </a:p>
        </p:txBody>
      </p:sp>
      <p:grpSp>
        <p:nvGrpSpPr>
          <p:cNvPr id="135" name="组合 134"/>
          <p:cNvGrpSpPr/>
          <p:nvPr/>
        </p:nvGrpSpPr>
        <p:grpSpPr>
          <a:xfrm>
            <a:off x="3211332" y="1234746"/>
            <a:ext cx="1806925" cy="1800729"/>
            <a:chOff x="3768359" y="1725446"/>
            <a:chExt cx="1930605" cy="1930605"/>
          </a:xfrm>
        </p:grpSpPr>
        <p:sp>
          <p:nvSpPr>
            <p:cNvPr id="13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5E66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4938114" y="1234746"/>
            <a:ext cx="1806925" cy="1800729"/>
            <a:chOff x="3768359" y="1725446"/>
            <a:chExt cx="1930605" cy="1930605"/>
          </a:xfrm>
        </p:grpSpPr>
        <p:sp>
          <p:nvSpPr>
            <p:cNvPr id="13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6686647" y="1234746"/>
            <a:ext cx="1806925" cy="1800729"/>
            <a:chOff x="3768359" y="1725446"/>
            <a:chExt cx="1930605" cy="1930605"/>
          </a:xfrm>
        </p:grpSpPr>
        <p:sp>
          <p:nvSpPr>
            <p:cNvPr id="14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7" name="矩形 146"/>
          <p:cNvSpPr/>
          <p:nvPr/>
        </p:nvSpPr>
        <p:spPr>
          <a:xfrm>
            <a:off x="3492913" y="1444633"/>
            <a:ext cx="939800" cy="1348105"/>
          </a:xfrm>
          <a:prstGeom prst="rect">
            <a:avLst/>
          </a:prstGeom>
          <a:effectLst/>
        </p:spPr>
        <p:txBody>
          <a:bodyPr wrap="none" lIns="102477" tIns="51238" rIns="102477" bIns="51238">
            <a:spAutoFit/>
          </a:bodyPr>
          <a:lstStyle/>
          <a:p>
            <a:r>
              <a:rPr lang="en-US" altLang="zh-CN" sz="8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en-US" altLang="zh-CN" sz="8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567923" y="1428758"/>
            <a:ext cx="549275" cy="1348105"/>
          </a:xfrm>
          <a:prstGeom prst="rect">
            <a:avLst/>
          </a:prstGeom>
          <a:effectLst/>
        </p:spPr>
        <p:txBody>
          <a:bodyPr wrap="none" lIns="102477" tIns="51238" rIns="102477" bIns="51238">
            <a:spAutoFit/>
          </a:bodyPr>
          <a:lstStyle/>
          <a:p>
            <a:r>
              <a:rPr lang="en-US" altLang="zh-CN" sz="8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8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364052" y="1521468"/>
            <a:ext cx="1262380" cy="2594610"/>
          </a:xfrm>
          <a:prstGeom prst="rect">
            <a:avLst/>
          </a:prstGeom>
          <a:effectLst/>
        </p:spPr>
        <p:txBody>
          <a:bodyPr wrap="none" lIns="102477" tIns="51238" rIns="102477" bIns="51238">
            <a:spAutoFit/>
          </a:bodyPr>
          <a:lstStyle/>
          <a:p>
            <a:r>
              <a:rPr lang="en-US" altLang="zh-CN" sz="8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8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2617226" y="2067604"/>
            <a:ext cx="431636" cy="430156"/>
            <a:chOff x="3768359" y="1725446"/>
            <a:chExt cx="1930605" cy="1930605"/>
          </a:xfrm>
        </p:grpSpPr>
        <p:sp>
          <p:nvSpPr>
            <p:cNvPr id="15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2195020" y="1875385"/>
            <a:ext cx="302034" cy="300998"/>
            <a:chOff x="3768359" y="1725446"/>
            <a:chExt cx="1930605" cy="1930605"/>
          </a:xfrm>
          <a:solidFill>
            <a:srgbClr val="EA5E66"/>
          </a:solidFill>
        </p:grpSpPr>
        <p:sp>
          <p:nvSpPr>
            <p:cNvPr id="15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grpFill/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4738614" y="1178566"/>
            <a:ext cx="216448" cy="215705"/>
            <a:chOff x="3768359" y="1725446"/>
            <a:chExt cx="1930605" cy="1930605"/>
          </a:xfrm>
        </p:grpSpPr>
        <p:sp>
          <p:nvSpPr>
            <p:cNvPr id="158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6557745" y="1120711"/>
            <a:ext cx="308857" cy="307798"/>
            <a:chOff x="3768359" y="1725446"/>
            <a:chExt cx="1930605" cy="1930605"/>
          </a:xfrm>
        </p:grpSpPr>
        <p:sp>
          <p:nvSpPr>
            <p:cNvPr id="161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6535630" y="2871306"/>
            <a:ext cx="266543" cy="265629"/>
            <a:chOff x="3768359" y="1725446"/>
            <a:chExt cx="1930605" cy="1930605"/>
          </a:xfrm>
        </p:grpSpPr>
        <p:sp>
          <p:nvSpPr>
            <p:cNvPr id="164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4850378" y="2848903"/>
            <a:ext cx="274210" cy="273270"/>
            <a:chOff x="3768359" y="1725446"/>
            <a:chExt cx="1930605" cy="1930605"/>
          </a:xfrm>
        </p:grpSpPr>
        <p:sp>
          <p:nvSpPr>
            <p:cNvPr id="167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8344508" y="1017339"/>
            <a:ext cx="270006" cy="269080"/>
            <a:chOff x="3768359" y="1725446"/>
            <a:chExt cx="1930605" cy="1930605"/>
          </a:xfrm>
        </p:grpSpPr>
        <p:sp>
          <p:nvSpPr>
            <p:cNvPr id="170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8450778" y="2940766"/>
            <a:ext cx="238564" cy="237746"/>
            <a:chOff x="3768359" y="1725446"/>
            <a:chExt cx="1930605" cy="1930605"/>
          </a:xfrm>
        </p:grpSpPr>
        <p:sp>
          <p:nvSpPr>
            <p:cNvPr id="173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4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8594580" y="1796623"/>
            <a:ext cx="431636" cy="430156"/>
            <a:chOff x="3768359" y="1725446"/>
            <a:chExt cx="1930605" cy="1930605"/>
          </a:xfrm>
        </p:grpSpPr>
        <p:sp>
          <p:nvSpPr>
            <p:cNvPr id="17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9017952" y="1582518"/>
            <a:ext cx="302034" cy="300998"/>
            <a:chOff x="3768359" y="1725446"/>
            <a:chExt cx="1930605" cy="1930605"/>
          </a:xfrm>
        </p:grpSpPr>
        <p:sp>
          <p:nvSpPr>
            <p:cNvPr id="17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DA93E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9386051" y="1790401"/>
            <a:ext cx="216448" cy="215705"/>
            <a:chOff x="3768359" y="1725446"/>
            <a:chExt cx="1930605" cy="1930605"/>
          </a:xfrm>
        </p:grpSpPr>
        <p:sp>
          <p:nvSpPr>
            <p:cNvPr id="18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94A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1754034" y="2028028"/>
            <a:ext cx="216448" cy="215705"/>
            <a:chOff x="3768359" y="1725446"/>
            <a:chExt cx="1930605" cy="1930605"/>
          </a:xfrm>
        </p:grpSpPr>
        <p:sp>
          <p:nvSpPr>
            <p:cNvPr id="18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94A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7" name="圆角矩形 186"/>
          <p:cNvSpPr/>
          <p:nvPr/>
        </p:nvSpPr>
        <p:spPr>
          <a:xfrm>
            <a:off x="2659541" y="3755846"/>
            <a:ext cx="7252089" cy="672230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2726323" y="3744921"/>
            <a:ext cx="6738118" cy="68961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3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3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经验分享 </a:t>
            </a:r>
            <a:endParaRPr lang="zh-CN" altLang="en-US" sz="3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2445659" y="3717826"/>
            <a:ext cx="959980" cy="766336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0" name="圆角矩形 189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1" name="圆角矩形 190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192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2246806" y="3851879"/>
            <a:ext cx="3945966" cy="3835979"/>
          </a:xfrm>
          <a:prstGeom prst="rect">
            <a:avLst/>
          </a:prstGeom>
          <a:noFill/>
        </p:spPr>
      </p:pic>
      <p:sp>
        <p:nvSpPr>
          <p:cNvPr id="193" name="TextBox 7"/>
          <p:cNvSpPr>
            <a:spLocks noChangeArrowheads="1"/>
          </p:cNvSpPr>
          <p:nvPr/>
        </p:nvSpPr>
        <p:spPr bwMode="auto">
          <a:xfrm>
            <a:off x="5786061" y="4922031"/>
            <a:ext cx="4107101" cy="74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zh-CN" sz="4000" b="1" dirty="0">
                <a:solidFill>
                  <a:srgbClr val="006C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环球易购</a:t>
            </a:r>
            <a:endParaRPr lang="zh-CN" altLang="en-US" sz="4000" b="1" dirty="0">
              <a:solidFill>
                <a:srgbClr val="006C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5" name="组合 194"/>
          <p:cNvGrpSpPr/>
          <p:nvPr/>
        </p:nvGrpSpPr>
        <p:grpSpPr>
          <a:xfrm>
            <a:off x="9551590" y="6238106"/>
            <a:ext cx="458374" cy="413425"/>
            <a:chOff x="4634991" y="2138335"/>
            <a:chExt cx="428348" cy="386204"/>
          </a:xfrm>
        </p:grpSpPr>
        <p:sp>
          <p:nvSpPr>
            <p:cNvPr id="196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7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10030513" y="6238106"/>
            <a:ext cx="458374" cy="413425"/>
            <a:chOff x="5076056" y="2138335"/>
            <a:chExt cx="428348" cy="386204"/>
          </a:xfrm>
        </p:grpSpPr>
        <p:sp>
          <p:nvSpPr>
            <p:cNvPr id="199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0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10509436" y="6238106"/>
            <a:ext cx="458374" cy="413425"/>
            <a:chOff x="5557128" y="2138335"/>
            <a:chExt cx="428348" cy="386204"/>
          </a:xfrm>
        </p:grpSpPr>
        <p:sp>
          <p:nvSpPr>
            <p:cNvPr id="202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3" name="KSO_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10988359" y="6238106"/>
            <a:ext cx="458374" cy="413425"/>
            <a:chOff x="6068610" y="2138335"/>
            <a:chExt cx="428348" cy="386204"/>
          </a:xfrm>
        </p:grpSpPr>
        <p:sp>
          <p:nvSpPr>
            <p:cNvPr id="205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6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11467280" y="6238106"/>
            <a:ext cx="458374" cy="413425"/>
            <a:chOff x="6623914" y="2138335"/>
            <a:chExt cx="428348" cy="386204"/>
          </a:xfrm>
        </p:grpSpPr>
        <p:sp>
          <p:nvSpPr>
            <p:cNvPr id="208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9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7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ldLvl="0" animBg="1"/>
      <p:bldP spid="132" grpId="0" bldLvl="0" animBg="1"/>
      <p:bldP spid="133" grpId="0" bldLvl="0" animBg="1"/>
      <p:bldP spid="147" grpId="0" bldLvl="0" animBg="1"/>
      <p:bldP spid="148" grpId="0" bldLvl="0" animBg="1"/>
      <p:bldP spid="149" grpId="0" bldLvl="0" animBg="1"/>
      <p:bldP spid="187" grpId="0" animBg="1"/>
      <p:bldP spid="188" grpId="0"/>
      <p:bldP spid="193" grpId="0" bldLvl="0" animBg="1"/>
      <p:bldP spid="2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1"/>
          <p:cNvSpPr>
            <a:spLocks noChangeArrowheads="1"/>
          </p:cNvSpPr>
          <p:nvPr/>
        </p:nvSpPr>
        <p:spPr bwMode="auto">
          <a:xfrm>
            <a:off x="1539875" y="976313"/>
            <a:ext cx="2141538" cy="7413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 w="5715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8" name="矩形 1"/>
          <p:cNvSpPr>
            <a:spLocks noChangeArrowheads="1"/>
          </p:cNvSpPr>
          <p:nvPr/>
        </p:nvSpPr>
        <p:spPr bwMode="auto">
          <a:xfrm>
            <a:off x="6527800" y="995263"/>
            <a:ext cx="5178425" cy="5026025"/>
          </a:xfrm>
          <a:prstGeom prst="rect">
            <a:avLst/>
          </a:prstGeom>
          <a:noFill/>
          <a:ln w="76200" algn="ctr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114300" dist="508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99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290" y="2385402"/>
            <a:ext cx="5292725" cy="3371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7"/>
          <p:cNvSpPr txBox="1">
            <a:spLocks noChangeArrowheads="1"/>
          </p:cNvSpPr>
          <p:nvPr/>
        </p:nvSpPr>
        <p:spPr bwMode="auto">
          <a:xfrm>
            <a:off x="6743278" y="2584733"/>
            <a:ext cx="4890939" cy="2168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 2018年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日入职已经来到公司三个月了，这段时间在公司领导和同事的关心和帮助下，较快的熟悉了公司环境，适应了新的工作岗位，现将试用期工作情况总结如下：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7"/>
          <p:cNvSpPr txBox="1">
            <a:spLocks noChangeArrowheads="1"/>
          </p:cNvSpPr>
          <p:nvPr/>
        </p:nvSpPr>
        <p:spPr bwMode="auto">
          <a:xfrm>
            <a:off x="1860746" y="1016000"/>
            <a:ext cx="1604962" cy="701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4000" dirty="0">
                <a:latin typeface="方正正大黑简体" pitchFamily="2" charset="-122"/>
                <a:ea typeface="方正正大黑简体" pitchFamily="2" charset="-122"/>
              </a:rPr>
              <a:t>前 言</a:t>
            </a:r>
            <a:endParaRPr lang="zh-CN" altLang="en-US" sz="4000" dirty="0"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2" name="Rectangle 31"/>
          <p:cNvSpPr>
            <a:spLocks noChangeArrowheads="1"/>
          </p:cNvSpPr>
          <p:nvPr/>
        </p:nvSpPr>
        <p:spPr bwMode="auto">
          <a:xfrm>
            <a:off x="6872288" y="1412776"/>
            <a:ext cx="1452880" cy="853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5000" dirty="0" smtClean="0">
                <a:ea typeface="方正兰亭大黑_GBK" pitchFamily="2" charset="-122"/>
              </a:rPr>
              <a:t>简述</a:t>
            </a:r>
            <a:endParaRPr lang="zh-CN" altLang="en-US" sz="5000" dirty="0" smtClean="0">
              <a:ea typeface="方正兰亭大黑_GBK" pitchFamily="2" charset="-122"/>
            </a:endParaRPr>
          </a:p>
        </p:txBody>
      </p:sp>
      <p:sp>
        <p:nvSpPr>
          <p:cNvPr id="103" name="Rectangle 201"/>
          <p:cNvSpPr>
            <a:spLocks noChangeArrowheads="1"/>
          </p:cNvSpPr>
          <p:nvPr/>
        </p:nvSpPr>
        <p:spPr bwMode="auto">
          <a:xfrm>
            <a:off x="6948488" y="2411695"/>
            <a:ext cx="2662814" cy="74613"/>
          </a:xfrm>
          <a:prstGeom prst="rect">
            <a:avLst/>
          </a:prstGeom>
          <a:solidFill>
            <a:srgbClr val="F17475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/>
            <a:endParaRPr lang="id-ID" altLang="zh-CN"/>
          </a:p>
        </p:txBody>
      </p:sp>
      <p:sp>
        <p:nvSpPr>
          <p:cNvPr id="104" name="Rectangle 203"/>
          <p:cNvSpPr>
            <a:spLocks noChangeArrowheads="1"/>
          </p:cNvSpPr>
          <p:nvPr/>
        </p:nvSpPr>
        <p:spPr bwMode="auto">
          <a:xfrm>
            <a:off x="7405688" y="2411695"/>
            <a:ext cx="2668368" cy="74613"/>
          </a:xfrm>
          <a:prstGeom prst="rect">
            <a:avLst/>
          </a:prstGeom>
          <a:solidFill>
            <a:srgbClr val="FFBF53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/>
            <a:endParaRPr lang="id-ID" altLang="zh-CN"/>
          </a:p>
        </p:txBody>
      </p:sp>
      <p:sp>
        <p:nvSpPr>
          <p:cNvPr id="105" name="Rectangle 12"/>
          <p:cNvSpPr>
            <a:spLocks noChangeArrowheads="1"/>
          </p:cNvSpPr>
          <p:nvPr/>
        </p:nvSpPr>
        <p:spPr bwMode="auto">
          <a:xfrm>
            <a:off x="7862888" y="2411695"/>
            <a:ext cx="3005731" cy="74613"/>
          </a:xfrm>
          <a:prstGeom prst="rect">
            <a:avLst/>
          </a:prstGeom>
          <a:solidFill>
            <a:srgbClr val="985CB0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/>
            <a:endParaRPr lang="id-ID" altLang="zh-CN"/>
          </a:p>
        </p:txBody>
      </p:sp>
      <p:sp>
        <p:nvSpPr>
          <p:cNvPr id="106" name="燕尾形 9"/>
          <p:cNvSpPr>
            <a:spLocks noChangeArrowheads="1"/>
          </p:cNvSpPr>
          <p:nvPr/>
        </p:nvSpPr>
        <p:spPr bwMode="auto">
          <a:xfrm>
            <a:off x="551384" y="996950"/>
            <a:ext cx="474662" cy="714375"/>
          </a:xfrm>
          <a:prstGeom prst="chevron">
            <a:avLst>
              <a:gd name="adj" fmla="val 50000"/>
            </a:avLst>
          </a:prstGeom>
          <a:solidFill>
            <a:srgbClr val="F17475"/>
          </a:solidFill>
          <a:ln w="3810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燕尾形 9"/>
          <p:cNvSpPr>
            <a:spLocks noChangeArrowheads="1"/>
          </p:cNvSpPr>
          <p:nvPr/>
        </p:nvSpPr>
        <p:spPr bwMode="auto">
          <a:xfrm>
            <a:off x="945084" y="996950"/>
            <a:ext cx="474662" cy="714375"/>
          </a:xfrm>
          <a:prstGeom prst="chevron">
            <a:avLst>
              <a:gd name="adj" fmla="val 50000"/>
            </a:avLst>
          </a:prstGeom>
          <a:solidFill>
            <a:srgbClr val="FFBF53"/>
          </a:solidFill>
          <a:ln w="3810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燕尾形 9"/>
          <p:cNvSpPr>
            <a:spLocks noChangeArrowheads="1"/>
          </p:cNvSpPr>
          <p:nvPr/>
        </p:nvSpPr>
        <p:spPr bwMode="auto">
          <a:xfrm rot="10800000">
            <a:off x="3820815" y="996950"/>
            <a:ext cx="474662" cy="714375"/>
          </a:xfrm>
          <a:prstGeom prst="chevron">
            <a:avLst>
              <a:gd name="adj" fmla="val 50000"/>
            </a:avLst>
          </a:prstGeom>
          <a:solidFill>
            <a:srgbClr val="01B3C5"/>
          </a:solidFill>
          <a:ln w="3810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燕尾形 9"/>
          <p:cNvSpPr>
            <a:spLocks noChangeArrowheads="1"/>
          </p:cNvSpPr>
          <p:nvPr/>
        </p:nvSpPr>
        <p:spPr bwMode="auto">
          <a:xfrm rot="10800000">
            <a:off x="4181177" y="996950"/>
            <a:ext cx="474663" cy="714375"/>
          </a:xfrm>
          <a:prstGeom prst="chevron">
            <a:avLst>
              <a:gd name="adj" fmla="val 50000"/>
            </a:avLst>
          </a:prstGeom>
          <a:solidFill>
            <a:srgbClr val="985CB0"/>
          </a:solidFill>
          <a:ln w="3810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8274844" y="2411695"/>
            <a:ext cx="3005731" cy="74613"/>
          </a:xfrm>
          <a:prstGeom prst="rect">
            <a:avLst/>
          </a:prstGeom>
          <a:solidFill>
            <a:srgbClr val="01B3C5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/>
            <a:endParaRPr lang="id-ID" altLang="zh-CN"/>
          </a:p>
        </p:txBody>
      </p:sp>
      <p:sp>
        <p:nvSpPr>
          <p:cNvPr id="111" name="TextBox 110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100" grpId="0"/>
      <p:bldP spid="101" grpId="0"/>
      <p:bldP spid="102" grpId="0"/>
      <p:bldP spid="106" grpId="0" animBg="1"/>
      <p:bldP spid="107" grpId="0" animBg="1"/>
      <p:bldP spid="108" grpId="0" animBg="1"/>
      <p:bldP spid="109" grpId="0" animBg="1"/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4400000">
            <a:off x="9203105" y="2340352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0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94" name="图片 9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" y="0"/>
            <a:ext cx="12179586" cy="6859588"/>
          </a:xfrm>
          <a:prstGeom prst="rect">
            <a:avLst/>
          </a:prstGeom>
        </p:spPr>
      </p:pic>
      <p:grpSp>
        <p:nvGrpSpPr>
          <p:cNvPr id="145" name="组合 144"/>
          <p:cNvGrpSpPr/>
          <p:nvPr/>
        </p:nvGrpSpPr>
        <p:grpSpPr>
          <a:xfrm rot="14400000">
            <a:off x="1137910" y="2514977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46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1316688" y="2642812"/>
            <a:ext cx="1080825" cy="974839"/>
            <a:chOff x="4634991" y="2138335"/>
            <a:chExt cx="428348" cy="386204"/>
          </a:xfrm>
        </p:grpSpPr>
        <p:sp>
          <p:nvSpPr>
            <p:cNvPr id="149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A5E66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0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 rot="14400000">
            <a:off x="4418032" y="2551807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52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4597484" y="2731077"/>
            <a:ext cx="1080825" cy="974839"/>
            <a:chOff x="5076056" y="2138335"/>
            <a:chExt cx="428348" cy="386204"/>
          </a:xfrm>
        </p:grpSpPr>
        <p:sp>
          <p:nvSpPr>
            <p:cNvPr id="164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A6103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8230541" y="-1197194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6" name="同心圆 1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5808356" y="-378556"/>
            <a:ext cx="840197" cy="8405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9" name="同心圆 1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6802424" y="-502500"/>
            <a:ext cx="1187204" cy="11876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2" name="同心圆 1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9832013" y="-223358"/>
            <a:ext cx="914281" cy="9146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5" name="同心圆 1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6" name="椭圆 18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1026167" y="6512646"/>
            <a:ext cx="785040" cy="7853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8" name="同心圆 18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9" name="椭圆 18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5287774" y="5831640"/>
            <a:ext cx="336611" cy="3367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1" name="同心圆 19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2" name="椭圆 19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4246057" y="5561176"/>
            <a:ext cx="705342" cy="7055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4" name="同心圆 19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11003122" y="-1220177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7" name="同心圆 1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10943273" y="393745"/>
            <a:ext cx="297401" cy="2975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0" name="同心圆 19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2595166" y="6066750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3" name="同心圆 2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1704536" y="5934054"/>
            <a:ext cx="693499" cy="6937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6" name="同心圆 2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7" name="椭圆 20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392324" y="6354304"/>
            <a:ext cx="422448" cy="4226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9" name="同心圆 2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0" name="椭圆 20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160401" y="6109837"/>
            <a:ext cx="211223" cy="2113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2" name="同心圆 2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4400000">
            <a:off x="7500670" y="2534027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3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14" name="六边形 213"/>
          <p:cNvSpPr/>
          <p:nvPr/>
        </p:nvSpPr>
        <p:spPr>
          <a:xfrm>
            <a:off x="1028748" y="542499"/>
            <a:ext cx="3266578" cy="1087095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482600" dist="2413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5" name="组合 214"/>
          <p:cNvGrpSpPr/>
          <p:nvPr/>
        </p:nvGrpSpPr>
        <p:grpSpPr>
          <a:xfrm>
            <a:off x="539930" y="333450"/>
            <a:ext cx="1556037" cy="155660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16" name="同心圆 2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18" name="矩形 217"/>
          <p:cNvSpPr/>
          <p:nvPr/>
        </p:nvSpPr>
        <p:spPr>
          <a:xfrm>
            <a:off x="2249276" y="549474"/>
            <a:ext cx="1641805" cy="77988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1245235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300" b="1" kern="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300" b="1" kern="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Rectangle 4"/>
          <p:cNvSpPr txBox="1">
            <a:spLocks noChangeArrowheads="1"/>
          </p:cNvSpPr>
          <p:nvPr/>
        </p:nvSpPr>
        <p:spPr bwMode="auto">
          <a:xfrm>
            <a:off x="2105260" y="1128629"/>
            <a:ext cx="1829706" cy="50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2" rIns="91426" bIns="4571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pitchFamily="34" charset="-122"/>
              </a:rPr>
              <a:t>CATALOG</a:t>
            </a:r>
            <a:endParaRPr lang="zh-CN" altLang="en-US" sz="1600" kern="0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220" name="组合 219"/>
          <p:cNvGrpSpPr/>
          <p:nvPr/>
        </p:nvGrpSpPr>
        <p:grpSpPr>
          <a:xfrm>
            <a:off x="765795" y="559400"/>
            <a:ext cx="1100988" cy="1101386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21" name="同心圆 2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2" name="椭圆 2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2205286" y="7892388"/>
            <a:ext cx="857043" cy="359273"/>
          </a:xfrm>
          <a:prstGeom prst="rect">
            <a:avLst/>
          </a:prstGeom>
          <a:noFill/>
        </p:spPr>
        <p:txBody>
          <a:bodyPr wrap="none" lIns="81477" tIns="40739" rIns="81477" bIns="40739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169" name="组合 168"/>
          <p:cNvGrpSpPr/>
          <p:nvPr/>
        </p:nvGrpSpPr>
        <p:grpSpPr>
          <a:xfrm>
            <a:off x="7723911" y="2677102"/>
            <a:ext cx="1080825" cy="974839"/>
            <a:chOff x="6068610" y="2138335"/>
            <a:chExt cx="428348" cy="386204"/>
          </a:xfrm>
        </p:grpSpPr>
        <p:sp>
          <p:nvSpPr>
            <p:cNvPr id="170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69F1E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885190" y="4065270"/>
            <a:ext cx="186372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VIM 牛刀小试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4295140" y="4074160"/>
            <a:ext cx="186372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VIM 奇淫技巧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7328535" y="4102100"/>
            <a:ext cx="2712720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800" b="1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vimscript初步和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VIM 落地应用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4" presetID="2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3" presetClass="entr" presetSubtype="52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52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6" presetClass="emph" presetSubtype="0" repeatCount="3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3" dur="500" tmFilter="0, 0; .2, .5; .8, .5; 1, 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4" dur="250" autoRev="1" fill="hold"/>
                                            <p:tgtEl>
                                              <p:spTgt spid="17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26" presetClass="emph" presetSubtype="0" repeatCount="3000" fill="hold" nodeType="withEffect">
                                      <p:stCondLst>
                                        <p:cond delay="7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6" dur="500" tmFilter="0, 0; .2, .5; .8, .5; 1, 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7" dur="250" autoRev="1" fill="hold"/>
                                            <p:tgtEl>
                                              <p:spTgt spid="19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26" presetClass="emph" presetSubtype="0" repeatCount="3000" fill="hold" nodeType="withEffect">
                                      <p:stCondLst>
                                        <p:cond delay="4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9" dur="500" tmFilter="0, 0; .2, .5; .8, .5; 1, 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0" dur="250" autoRev="1" fill="hold"/>
                                            <p:tgtEl>
                                              <p:spTgt spid="20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26" presetClass="emph" presetSubtype="0" repeatCount="3000" fill="hold" nodeType="withEffect">
                                      <p:stCondLst>
                                        <p:cond delay="8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2" dur="500" tmFilter="0, 0; .2, .5; .8, .5; 1, 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3" dur="250" autoRev="1" fill="hold"/>
                                            <p:tgtEl>
                                              <p:spTgt spid="2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1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4" grpId="0" animBg="1"/>
          <p:bldP spid="218" grpId="0"/>
          <p:bldP spid="219" grpId="0"/>
          <p:bldP spid="2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4" presetID="2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3" presetClass="entr" presetSubtype="52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52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6" presetClass="emph" presetSubtype="0" repeatCount="3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3" dur="500" tmFilter="0, 0; .2, .5; .8, .5; 1, 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4" dur="250" autoRev="1" fill="hold"/>
                                            <p:tgtEl>
                                              <p:spTgt spid="17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26" presetClass="emph" presetSubtype="0" repeatCount="3000" fill="hold" nodeType="withEffect">
                                      <p:stCondLst>
                                        <p:cond delay="7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6" dur="500" tmFilter="0, 0; .2, .5; .8, .5; 1, 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7" dur="250" autoRev="1" fill="hold"/>
                                            <p:tgtEl>
                                              <p:spTgt spid="19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26" presetClass="emph" presetSubtype="0" repeatCount="3000" fill="hold" nodeType="withEffect">
                                      <p:stCondLst>
                                        <p:cond delay="4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9" dur="500" tmFilter="0, 0; .2, .5; .8, .5; 1, 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0" dur="250" autoRev="1" fill="hold"/>
                                            <p:tgtEl>
                                              <p:spTgt spid="20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26" presetClass="emph" presetSubtype="0" repeatCount="3000" fill="hold" nodeType="withEffect">
                                      <p:stCondLst>
                                        <p:cond delay="8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2" dur="500" tmFilter="0, 0; .2, .5; .8, .5; 1, 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3" dur="250" autoRev="1" fill="hold"/>
                                            <p:tgtEl>
                                              <p:spTgt spid="2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1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4" grpId="0" animBg="1"/>
          <p:bldP spid="218" grpId="0"/>
          <p:bldP spid="219" grpId="0"/>
          <p:bldP spid="22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1253204" y="2290218"/>
            <a:ext cx="2682175" cy="26831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TextBox 11"/>
          <p:cNvSpPr txBox="1"/>
          <p:nvPr/>
        </p:nvSpPr>
        <p:spPr>
          <a:xfrm>
            <a:off x="6022975" y="2565400"/>
            <a:ext cx="537972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普通模式</a:t>
            </a:r>
            <a:endParaRPr lang="zh-CN" altLang="en-US" sz="1600" b="1" dirty="0" smtClean="0">
              <a:sym typeface="+mn-ea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4850828" y="2764005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4"/>
          <p:cNvSpPr txBox="1"/>
          <p:nvPr/>
        </p:nvSpPr>
        <p:spPr>
          <a:xfrm>
            <a:off x="6022773" y="3245384"/>
            <a:ext cx="460791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插入模式</a:t>
            </a:r>
            <a:endParaRPr lang="zh-CN" altLang="en-US" sz="1600" b="1" dirty="0">
              <a:sym typeface="+mn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850828" y="343885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4850828" y="411108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20"/>
          <p:cNvSpPr txBox="1"/>
          <p:nvPr/>
        </p:nvSpPr>
        <p:spPr>
          <a:xfrm>
            <a:off x="6022975" y="3926205"/>
            <a:ext cx="4869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命令行模式</a:t>
            </a:r>
            <a:endParaRPr lang="zh-CN" altLang="en-US" sz="1600" b="1" dirty="0" smtClean="0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568759" y="2580777"/>
            <a:ext cx="366322" cy="366454"/>
          </a:xfrm>
          <a:prstGeom prst="ellipse">
            <a:avLst/>
          </a:prstGeom>
          <a:solidFill>
            <a:srgbClr val="EA610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4567298" y="3250383"/>
            <a:ext cx="366322" cy="366454"/>
          </a:xfrm>
          <a:prstGeom prst="ellipse">
            <a:avLst/>
          </a:prstGeom>
          <a:solidFill>
            <a:srgbClr val="F69F1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567046" y="3930480"/>
            <a:ext cx="366322" cy="366454"/>
          </a:xfrm>
          <a:prstGeom prst="ellipse">
            <a:avLst/>
          </a:prstGeom>
          <a:solidFill>
            <a:srgbClr val="EA5E6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41"/>
          <p:cNvSpPr txBox="1"/>
          <p:nvPr/>
        </p:nvSpPr>
        <p:spPr>
          <a:xfrm>
            <a:off x="1683453" y="3439257"/>
            <a:ext cx="1867502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sz="2000" b="1" dirty="0">
                <a:solidFill>
                  <a:srgbClr val="080808"/>
                </a:solidFill>
                <a:uFillTx/>
              </a:rPr>
              <a:t>VIM 牛刀小试</a:t>
            </a:r>
            <a:endParaRPr lang="zh-CN" sz="2000" b="1" dirty="0">
              <a:solidFill>
                <a:srgbClr val="080808"/>
              </a:solidFill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9025" y="439873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4000"/>
                    </a14:imgEffect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" y="3334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2" y="342822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直接连接符 1"/>
          <p:cNvCxnSpPr/>
          <p:nvPr/>
        </p:nvCxnSpPr>
        <p:spPr>
          <a:xfrm>
            <a:off x="4850828" y="491499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4567046" y="4734390"/>
            <a:ext cx="366322" cy="366454"/>
          </a:xfrm>
          <a:prstGeom prst="ellipse">
            <a:avLst/>
          </a:prstGeom>
          <a:solidFill>
            <a:srgbClr val="EA5E6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p>
            <a:pPr algn="ctr"/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0"/>
          <p:cNvSpPr txBox="1"/>
          <p:nvPr/>
        </p:nvSpPr>
        <p:spPr>
          <a:xfrm>
            <a:off x="6022975" y="4734560"/>
            <a:ext cx="4869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zh-CN" sz="1600" b="1" dirty="0" smtClean="0">
                <a:sym typeface="+mn-ea"/>
              </a:rPr>
              <a:t>可视模式 </a:t>
            </a:r>
            <a:endParaRPr lang="en-US" altLang="zh-CN" sz="1600" b="1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1253204" y="2290218"/>
            <a:ext cx="2682175" cy="26831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TextBox 11"/>
          <p:cNvSpPr txBox="1"/>
          <p:nvPr/>
        </p:nvSpPr>
        <p:spPr>
          <a:xfrm>
            <a:off x="6022975" y="2565400"/>
            <a:ext cx="537972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健步如飞</a:t>
            </a:r>
            <a:endParaRPr lang="zh-CN" altLang="en-US" sz="1600" b="1" dirty="0" smtClean="0">
              <a:sym typeface="+mn-ea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4850828" y="2764005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4"/>
          <p:cNvSpPr txBox="1"/>
          <p:nvPr/>
        </p:nvSpPr>
        <p:spPr>
          <a:xfrm>
            <a:off x="6081828" y="3244749"/>
            <a:ext cx="460791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文件并行</a:t>
            </a:r>
            <a:endParaRPr lang="zh-CN" altLang="en-US" sz="1600" b="1" dirty="0">
              <a:sym typeface="+mn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850828" y="343885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4850828" y="411108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20"/>
          <p:cNvSpPr txBox="1"/>
          <p:nvPr/>
        </p:nvSpPr>
        <p:spPr>
          <a:xfrm>
            <a:off x="6082030" y="3924935"/>
            <a:ext cx="4869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寄存器</a:t>
            </a:r>
            <a:endParaRPr lang="zh-CN" altLang="en-US" sz="1600" b="1" dirty="0" smtClean="0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568759" y="2580777"/>
            <a:ext cx="366322" cy="366454"/>
          </a:xfrm>
          <a:prstGeom prst="ellipse">
            <a:avLst/>
          </a:prstGeom>
          <a:solidFill>
            <a:srgbClr val="EA610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4567298" y="3250383"/>
            <a:ext cx="366322" cy="366454"/>
          </a:xfrm>
          <a:prstGeom prst="ellipse">
            <a:avLst/>
          </a:prstGeom>
          <a:solidFill>
            <a:srgbClr val="F69F1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567681" y="3927305"/>
            <a:ext cx="366322" cy="366454"/>
          </a:xfrm>
          <a:prstGeom prst="ellipse">
            <a:avLst/>
          </a:prstGeom>
          <a:solidFill>
            <a:srgbClr val="EA5E6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41"/>
          <p:cNvSpPr txBox="1"/>
          <p:nvPr/>
        </p:nvSpPr>
        <p:spPr>
          <a:xfrm>
            <a:off x="1683453" y="3439257"/>
            <a:ext cx="1867502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sz="2000" b="1" dirty="0">
                <a:solidFill>
                  <a:srgbClr val="080808"/>
                </a:solidFill>
                <a:uFillTx/>
              </a:rPr>
              <a:t>VIM 奇淫技巧</a:t>
            </a:r>
            <a:endParaRPr lang="zh-CN" sz="2000" b="1" dirty="0">
              <a:solidFill>
                <a:srgbClr val="080808"/>
              </a:solidFill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9025" y="439873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4000"/>
                    </a14:imgEffect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" y="3334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2" y="342822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081713" y="4776470"/>
            <a:ext cx="85852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map映射</a:t>
            </a:r>
            <a:endParaRPr lang="zh-CN" alt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967033" y="4998179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567555" y="4776470"/>
            <a:ext cx="366395" cy="442595"/>
          </a:xfrm>
          <a:prstGeom prst="ellipse">
            <a:avLst/>
          </a:prstGeom>
          <a:solidFill>
            <a:srgbClr val="EA5E6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 rot="19335404">
            <a:off x="1701983" y="1429239"/>
            <a:ext cx="4779576" cy="4716577"/>
          </a:xfrm>
          <a:custGeom>
            <a:avLst/>
            <a:gdLst>
              <a:gd name="connsiteX0" fmla="*/ 4538432 w 4779369"/>
              <a:gd name="connsiteY0" fmla="*/ 949730 h 4714030"/>
              <a:gd name="connsiteX1" fmla="*/ 4649383 w 4779369"/>
              <a:gd name="connsiteY1" fmla="*/ 1821057 h 4714030"/>
              <a:gd name="connsiteX2" fmla="*/ 3778057 w 4779369"/>
              <a:gd name="connsiteY2" fmla="*/ 1932008 h 4714030"/>
              <a:gd name="connsiteX3" fmla="*/ 3686799 w 4779369"/>
              <a:gd name="connsiteY3" fmla="*/ 1845408 h 4714030"/>
              <a:gd name="connsiteX4" fmla="*/ 3658543 w 4779369"/>
              <a:gd name="connsiteY4" fmla="*/ 1805072 h 4714030"/>
              <a:gd name="connsiteX5" fmla="*/ 3658543 w 4779369"/>
              <a:gd name="connsiteY5" fmla="*/ 1811336 h 4714030"/>
              <a:gd name="connsiteX6" fmla="*/ 3606598 w 4779369"/>
              <a:gd name="connsiteY6" fmla="*/ 1770199 h 4714030"/>
              <a:gd name="connsiteX7" fmla="*/ 3336570 w 4779369"/>
              <a:gd name="connsiteY7" fmla="*/ 1691032 h 4714030"/>
              <a:gd name="connsiteX8" fmla="*/ 3192952 w 4779369"/>
              <a:gd name="connsiteY8" fmla="*/ 1711872 h 4714030"/>
              <a:gd name="connsiteX9" fmla="*/ 3137695 w 4779369"/>
              <a:gd name="connsiteY9" fmla="*/ 1732769 h 4714030"/>
              <a:gd name="connsiteX10" fmla="*/ 3126960 w 4779369"/>
              <a:gd name="connsiteY10" fmla="*/ 1827523 h 4714030"/>
              <a:gd name="connsiteX11" fmla="*/ 3048503 w 4779369"/>
              <a:gd name="connsiteY11" fmla="*/ 2123573 h 4714030"/>
              <a:gd name="connsiteX12" fmla="*/ 2992344 w 4779369"/>
              <a:gd name="connsiteY12" fmla="*/ 2253828 h 4714030"/>
              <a:gd name="connsiteX13" fmla="*/ 2997806 w 4779369"/>
              <a:gd name="connsiteY13" fmla="*/ 2275931 h 4714030"/>
              <a:gd name="connsiteX14" fmla="*/ 3162873 w 4779369"/>
              <a:gd name="connsiteY14" fmla="*/ 2503824 h 4714030"/>
              <a:gd name="connsiteX15" fmla="*/ 3356427 w 4779369"/>
              <a:gd name="connsiteY15" fmla="*/ 2595846 h 4714030"/>
              <a:gd name="connsiteX16" fmla="*/ 3414277 w 4779369"/>
              <a:gd name="connsiteY16" fmla="*/ 2604863 h 4714030"/>
              <a:gd name="connsiteX17" fmla="*/ 3454240 w 4779369"/>
              <a:gd name="connsiteY17" fmla="*/ 2587267 h 4714030"/>
              <a:gd name="connsiteX18" fmla="*/ 4029121 w 4779369"/>
              <a:gd name="connsiteY18" fmla="*/ 2685987 h 4714030"/>
              <a:gd name="connsiteX19" fmla="*/ 4140072 w 4779369"/>
              <a:gd name="connsiteY19" fmla="*/ 3557314 h 4714030"/>
              <a:gd name="connsiteX20" fmla="*/ 3268745 w 4779369"/>
              <a:gd name="connsiteY20" fmla="*/ 3668264 h 4714030"/>
              <a:gd name="connsiteX21" fmla="*/ 3029106 w 4779369"/>
              <a:gd name="connsiteY21" fmla="*/ 3136468 h 4714030"/>
              <a:gd name="connsiteX22" fmla="*/ 3040867 w 4779369"/>
              <a:gd name="connsiteY22" fmla="*/ 3064259 h 4714030"/>
              <a:gd name="connsiteX23" fmla="*/ 3024015 w 4779369"/>
              <a:gd name="connsiteY23" fmla="*/ 3025265 h 4714030"/>
              <a:gd name="connsiteX24" fmla="*/ 2886424 w 4779369"/>
              <a:gd name="connsiteY24" fmla="*/ 2860950 h 4714030"/>
              <a:gd name="connsiteX25" fmla="*/ 2624436 w 4779369"/>
              <a:gd name="connsiteY25" fmla="*/ 2758262 h 4714030"/>
              <a:gd name="connsiteX26" fmla="*/ 2608775 w 4779369"/>
              <a:gd name="connsiteY26" fmla="*/ 2758435 h 4714030"/>
              <a:gd name="connsiteX27" fmla="*/ 2598603 w 4779369"/>
              <a:gd name="connsiteY27" fmla="*/ 2768115 h 4714030"/>
              <a:gd name="connsiteX28" fmla="*/ 2138389 w 4779369"/>
              <a:gd name="connsiteY28" fmla="*/ 3042691 h 4714030"/>
              <a:gd name="connsiteX29" fmla="*/ 2080005 w 4779369"/>
              <a:gd name="connsiteY29" fmla="*/ 3062295 h 4714030"/>
              <a:gd name="connsiteX30" fmla="*/ 2075740 w 4779369"/>
              <a:gd name="connsiteY30" fmla="*/ 3101544 h 4714030"/>
              <a:gd name="connsiteX31" fmla="*/ 2091557 w 4779369"/>
              <a:gd name="connsiteY31" fmla="*/ 3245802 h 4714030"/>
              <a:gd name="connsiteX32" fmla="*/ 2235869 w 4779369"/>
              <a:gd name="connsiteY32" fmla="*/ 3487372 h 4714030"/>
              <a:gd name="connsiteX33" fmla="*/ 2246040 w 4779369"/>
              <a:gd name="connsiteY33" fmla="*/ 3495068 h 4714030"/>
              <a:gd name="connsiteX34" fmla="*/ 2353186 w 4779369"/>
              <a:gd name="connsiteY34" fmla="*/ 3535124 h 4714030"/>
              <a:gd name="connsiteX35" fmla="*/ 2459892 w 4779369"/>
              <a:gd name="connsiteY35" fmla="*/ 3601767 h 4714030"/>
              <a:gd name="connsiteX36" fmla="*/ 2570842 w 4779369"/>
              <a:gd name="connsiteY36" fmla="*/ 4473093 h 4714030"/>
              <a:gd name="connsiteX37" fmla="*/ 1699516 w 4779369"/>
              <a:gd name="connsiteY37" fmla="*/ 4584044 h 4714030"/>
              <a:gd name="connsiteX38" fmla="*/ 1588565 w 4779369"/>
              <a:gd name="connsiteY38" fmla="*/ 3712718 h 4714030"/>
              <a:gd name="connsiteX39" fmla="*/ 1634920 w 4779369"/>
              <a:gd name="connsiteY39" fmla="*/ 3663870 h 4714030"/>
              <a:gd name="connsiteX40" fmla="*/ 1645376 w 4779369"/>
              <a:gd name="connsiteY40" fmla="*/ 3640232 h 4714030"/>
              <a:gd name="connsiteX41" fmla="*/ 1654346 w 4779369"/>
              <a:gd name="connsiteY41" fmla="*/ 3358982 h 4714030"/>
              <a:gd name="connsiteX42" fmla="*/ 1557620 w 4779369"/>
              <a:gd name="connsiteY42" fmla="*/ 3167736 h 4714030"/>
              <a:gd name="connsiteX43" fmla="*/ 1536748 w 4779369"/>
              <a:gd name="connsiteY43" fmla="*/ 3145662 h 4714030"/>
              <a:gd name="connsiteX44" fmla="*/ 1489568 w 4779369"/>
              <a:gd name="connsiteY44" fmla="*/ 3145159 h 4714030"/>
              <a:gd name="connsiteX45" fmla="*/ 610434 w 4779369"/>
              <a:gd name="connsiteY45" fmla="*/ 2818009 h 4714030"/>
              <a:gd name="connsiteX46" fmla="*/ 329331 w 4779369"/>
              <a:gd name="connsiteY46" fmla="*/ 610434 h 4714030"/>
              <a:gd name="connsiteX47" fmla="*/ 2536907 w 4779369"/>
              <a:gd name="connsiteY47" fmla="*/ 329331 h 4714030"/>
              <a:gd name="connsiteX48" fmla="*/ 3068123 w 4779369"/>
              <a:gd name="connsiteY48" fmla="*/ 1080399 h 4714030"/>
              <a:gd name="connsiteX49" fmla="*/ 3094483 w 4779369"/>
              <a:gd name="connsiteY49" fmla="*/ 1175656 h 4714030"/>
              <a:gd name="connsiteX50" fmla="*/ 3127186 w 4779369"/>
              <a:gd name="connsiteY50" fmla="*/ 1193698 h 4714030"/>
              <a:gd name="connsiteX51" fmla="*/ 3336570 w 4779369"/>
              <a:gd name="connsiteY51" fmla="*/ 1239409 h 4714030"/>
              <a:gd name="connsiteX52" fmla="*/ 3545953 w 4779369"/>
              <a:gd name="connsiteY52" fmla="*/ 1193698 h 4714030"/>
              <a:gd name="connsiteX53" fmla="*/ 3604045 w 4779369"/>
              <a:gd name="connsiteY53" fmla="*/ 1161650 h 4714030"/>
              <a:gd name="connsiteX54" fmla="*/ 3667106 w 4779369"/>
              <a:gd name="connsiteY54" fmla="*/ 1060681 h 4714030"/>
              <a:gd name="connsiteX55" fmla="*/ 4538432 w 4779369"/>
              <a:gd name="connsiteY55" fmla="*/ 949730 h 4714030"/>
              <a:gd name="connsiteX0-1" fmla="*/ 4538432 w 4779369"/>
              <a:gd name="connsiteY0-2" fmla="*/ 949730 h 4714030"/>
              <a:gd name="connsiteX1-3" fmla="*/ 4649383 w 4779369"/>
              <a:gd name="connsiteY1-4" fmla="*/ 1821057 h 4714030"/>
              <a:gd name="connsiteX2-5" fmla="*/ 3778057 w 4779369"/>
              <a:gd name="connsiteY2-6" fmla="*/ 1932008 h 4714030"/>
              <a:gd name="connsiteX3-7" fmla="*/ 3686799 w 4779369"/>
              <a:gd name="connsiteY3-8" fmla="*/ 1845408 h 4714030"/>
              <a:gd name="connsiteX4-9" fmla="*/ 3658543 w 4779369"/>
              <a:gd name="connsiteY4-10" fmla="*/ 1805072 h 4714030"/>
              <a:gd name="connsiteX5-11" fmla="*/ 3658543 w 4779369"/>
              <a:gd name="connsiteY5-12" fmla="*/ 1811336 h 4714030"/>
              <a:gd name="connsiteX6-13" fmla="*/ 3606598 w 4779369"/>
              <a:gd name="connsiteY6-14" fmla="*/ 1770199 h 4714030"/>
              <a:gd name="connsiteX7-15" fmla="*/ 3336570 w 4779369"/>
              <a:gd name="connsiteY7-16" fmla="*/ 1691032 h 4714030"/>
              <a:gd name="connsiteX8-17" fmla="*/ 3192952 w 4779369"/>
              <a:gd name="connsiteY8-18" fmla="*/ 1711872 h 4714030"/>
              <a:gd name="connsiteX9-19" fmla="*/ 3137695 w 4779369"/>
              <a:gd name="connsiteY9-20" fmla="*/ 1732769 h 4714030"/>
              <a:gd name="connsiteX10-21" fmla="*/ 3126960 w 4779369"/>
              <a:gd name="connsiteY10-22" fmla="*/ 1827523 h 4714030"/>
              <a:gd name="connsiteX11-23" fmla="*/ 3048503 w 4779369"/>
              <a:gd name="connsiteY11-24" fmla="*/ 2123573 h 4714030"/>
              <a:gd name="connsiteX12-25" fmla="*/ 2992344 w 4779369"/>
              <a:gd name="connsiteY12-26" fmla="*/ 2253828 h 4714030"/>
              <a:gd name="connsiteX13-27" fmla="*/ 2997806 w 4779369"/>
              <a:gd name="connsiteY13-28" fmla="*/ 2275931 h 4714030"/>
              <a:gd name="connsiteX14-29" fmla="*/ 3162873 w 4779369"/>
              <a:gd name="connsiteY14-30" fmla="*/ 2503824 h 4714030"/>
              <a:gd name="connsiteX15-31" fmla="*/ 3356427 w 4779369"/>
              <a:gd name="connsiteY15-32" fmla="*/ 2595846 h 4714030"/>
              <a:gd name="connsiteX16-33" fmla="*/ 3414277 w 4779369"/>
              <a:gd name="connsiteY16-34" fmla="*/ 2604863 h 4714030"/>
              <a:gd name="connsiteX17-35" fmla="*/ 3454240 w 4779369"/>
              <a:gd name="connsiteY17-36" fmla="*/ 2587267 h 4714030"/>
              <a:gd name="connsiteX18-37" fmla="*/ 4029121 w 4779369"/>
              <a:gd name="connsiteY18-38" fmla="*/ 2685987 h 4714030"/>
              <a:gd name="connsiteX19-39" fmla="*/ 4140072 w 4779369"/>
              <a:gd name="connsiteY19-40" fmla="*/ 3557314 h 4714030"/>
              <a:gd name="connsiteX20-41" fmla="*/ 3268745 w 4779369"/>
              <a:gd name="connsiteY20-42" fmla="*/ 3668264 h 4714030"/>
              <a:gd name="connsiteX21-43" fmla="*/ 3029106 w 4779369"/>
              <a:gd name="connsiteY21-44" fmla="*/ 3136468 h 4714030"/>
              <a:gd name="connsiteX22-45" fmla="*/ 3040867 w 4779369"/>
              <a:gd name="connsiteY22-46" fmla="*/ 3064259 h 4714030"/>
              <a:gd name="connsiteX23-47" fmla="*/ 3024015 w 4779369"/>
              <a:gd name="connsiteY23-48" fmla="*/ 3025265 h 4714030"/>
              <a:gd name="connsiteX24-49" fmla="*/ 2886424 w 4779369"/>
              <a:gd name="connsiteY24-50" fmla="*/ 2860950 h 4714030"/>
              <a:gd name="connsiteX25-51" fmla="*/ 2624436 w 4779369"/>
              <a:gd name="connsiteY25-52" fmla="*/ 2758262 h 4714030"/>
              <a:gd name="connsiteX26-53" fmla="*/ 2608775 w 4779369"/>
              <a:gd name="connsiteY26-54" fmla="*/ 2758435 h 4714030"/>
              <a:gd name="connsiteX27-55" fmla="*/ 2598603 w 4779369"/>
              <a:gd name="connsiteY27-56" fmla="*/ 2768115 h 4714030"/>
              <a:gd name="connsiteX28-57" fmla="*/ 2138389 w 4779369"/>
              <a:gd name="connsiteY28-58" fmla="*/ 3042691 h 4714030"/>
              <a:gd name="connsiteX29-59" fmla="*/ 2080005 w 4779369"/>
              <a:gd name="connsiteY29-60" fmla="*/ 3062295 h 4714030"/>
              <a:gd name="connsiteX30-61" fmla="*/ 2075740 w 4779369"/>
              <a:gd name="connsiteY30-62" fmla="*/ 3101544 h 4714030"/>
              <a:gd name="connsiteX31-63" fmla="*/ 2091557 w 4779369"/>
              <a:gd name="connsiteY31-64" fmla="*/ 3245802 h 4714030"/>
              <a:gd name="connsiteX32-65" fmla="*/ 2235869 w 4779369"/>
              <a:gd name="connsiteY32-66" fmla="*/ 3487372 h 4714030"/>
              <a:gd name="connsiteX33-67" fmla="*/ 2246040 w 4779369"/>
              <a:gd name="connsiteY33-68" fmla="*/ 3495068 h 4714030"/>
              <a:gd name="connsiteX34-69" fmla="*/ 2353186 w 4779369"/>
              <a:gd name="connsiteY34-70" fmla="*/ 3535124 h 4714030"/>
              <a:gd name="connsiteX35-71" fmla="*/ 2459892 w 4779369"/>
              <a:gd name="connsiteY35-72" fmla="*/ 3601767 h 4714030"/>
              <a:gd name="connsiteX36-73" fmla="*/ 2570842 w 4779369"/>
              <a:gd name="connsiteY36-74" fmla="*/ 4473093 h 4714030"/>
              <a:gd name="connsiteX37-75" fmla="*/ 1699516 w 4779369"/>
              <a:gd name="connsiteY37-76" fmla="*/ 4584044 h 4714030"/>
              <a:gd name="connsiteX38-77" fmla="*/ 1588565 w 4779369"/>
              <a:gd name="connsiteY38-78" fmla="*/ 3712718 h 4714030"/>
              <a:gd name="connsiteX39-79" fmla="*/ 1634920 w 4779369"/>
              <a:gd name="connsiteY39-80" fmla="*/ 3663870 h 4714030"/>
              <a:gd name="connsiteX40-81" fmla="*/ 1645376 w 4779369"/>
              <a:gd name="connsiteY40-82" fmla="*/ 3640232 h 4714030"/>
              <a:gd name="connsiteX41-83" fmla="*/ 1654346 w 4779369"/>
              <a:gd name="connsiteY41-84" fmla="*/ 3358982 h 4714030"/>
              <a:gd name="connsiteX42-85" fmla="*/ 1557620 w 4779369"/>
              <a:gd name="connsiteY42-86" fmla="*/ 3167736 h 4714030"/>
              <a:gd name="connsiteX43-87" fmla="*/ 1536748 w 4779369"/>
              <a:gd name="connsiteY43-88" fmla="*/ 3145662 h 4714030"/>
              <a:gd name="connsiteX44-89" fmla="*/ 1489568 w 4779369"/>
              <a:gd name="connsiteY44-90" fmla="*/ 3145159 h 4714030"/>
              <a:gd name="connsiteX45-91" fmla="*/ 610434 w 4779369"/>
              <a:gd name="connsiteY45-92" fmla="*/ 2818009 h 4714030"/>
              <a:gd name="connsiteX46-93" fmla="*/ 329331 w 4779369"/>
              <a:gd name="connsiteY46-94" fmla="*/ 610434 h 4714030"/>
              <a:gd name="connsiteX47-95" fmla="*/ 2536907 w 4779369"/>
              <a:gd name="connsiteY47-96" fmla="*/ 329331 h 4714030"/>
              <a:gd name="connsiteX48-97" fmla="*/ 3068123 w 4779369"/>
              <a:gd name="connsiteY48-98" fmla="*/ 1080399 h 4714030"/>
              <a:gd name="connsiteX49-99" fmla="*/ 3127186 w 4779369"/>
              <a:gd name="connsiteY49-100" fmla="*/ 1193698 h 4714030"/>
              <a:gd name="connsiteX50-101" fmla="*/ 3336570 w 4779369"/>
              <a:gd name="connsiteY50-102" fmla="*/ 1239409 h 4714030"/>
              <a:gd name="connsiteX51-103" fmla="*/ 3545953 w 4779369"/>
              <a:gd name="connsiteY51-104" fmla="*/ 1193698 h 4714030"/>
              <a:gd name="connsiteX52-105" fmla="*/ 3604045 w 4779369"/>
              <a:gd name="connsiteY52-106" fmla="*/ 1161650 h 4714030"/>
              <a:gd name="connsiteX53-107" fmla="*/ 3667106 w 4779369"/>
              <a:gd name="connsiteY53-108" fmla="*/ 1060681 h 4714030"/>
              <a:gd name="connsiteX54-109" fmla="*/ 4538432 w 4779369"/>
              <a:gd name="connsiteY54-110" fmla="*/ 949730 h 4714030"/>
              <a:gd name="connsiteX0-111" fmla="*/ 4538432 w 4779369"/>
              <a:gd name="connsiteY0-112" fmla="*/ 949730 h 4714030"/>
              <a:gd name="connsiteX1-113" fmla="*/ 4649383 w 4779369"/>
              <a:gd name="connsiteY1-114" fmla="*/ 1821057 h 4714030"/>
              <a:gd name="connsiteX2-115" fmla="*/ 3778057 w 4779369"/>
              <a:gd name="connsiteY2-116" fmla="*/ 1932008 h 4714030"/>
              <a:gd name="connsiteX3-117" fmla="*/ 3686799 w 4779369"/>
              <a:gd name="connsiteY3-118" fmla="*/ 1845408 h 4714030"/>
              <a:gd name="connsiteX4-119" fmla="*/ 3658543 w 4779369"/>
              <a:gd name="connsiteY4-120" fmla="*/ 1805072 h 4714030"/>
              <a:gd name="connsiteX5-121" fmla="*/ 3658543 w 4779369"/>
              <a:gd name="connsiteY5-122" fmla="*/ 1811336 h 4714030"/>
              <a:gd name="connsiteX6-123" fmla="*/ 3606598 w 4779369"/>
              <a:gd name="connsiteY6-124" fmla="*/ 1770199 h 4714030"/>
              <a:gd name="connsiteX7-125" fmla="*/ 3336570 w 4779369"/>
              <a:gd name="connsiteY7-126" fmla="*/ 1691032 h 4714030"/>
              <a:gd name="connsiteX8-127" fmla="*/ 3192952 w 4779369"/>
              <a:gd name="connsiteY8-128" fmla="*/ 1711872 h 4714030"/>
              <a:gd name="connsiteX9-129" fmla="*/ 3126960 w 4779369"/>
              <a:gd name="connsiteY9-130" fmla="*/ 1827523 h 4714030"/>
              <a:gd name="connsiteX10-131" fmla="*/ 3048503 w 4779369"/>
              <a:gd name="connsiteY10-132" fmla="*/ 2123573 h 4714030"/>
              <a:gd name="connsiteX11-133" fmla="*/ 2992344 w 4779369"/>
              <a:gd name="connsiteY11-134" fmla="*/ 2253828 h 4714030"/>
              <a:gd name="connsiteX12-135" fmla="*/ 2997806 w 4779369"/>
              <a:gd name="connsiteY12-136" fmla="*/ 2275931 h 4714030"/>
              <a:gd name="connsiteX13-137" fmla="*/ 3162873 w 4779369"/>
              <a:gd name="connsiteY13-138" fmla="*/ 2503824 h 4714030"/>
              <a:gd name="connsiteX14-139" fmla="*/ 3356427 w 4779369"/>
              <a:gd name="connsiteY14-140" fmla="*/ 2595846 h 4714030"/>
              <a:gd name="connsiteX15-141" fmla="*/ 3414277 w 4779369"/>
              <a:gd name="connsiteY15-142" fmla="*/ 2604863 h 4714030"/>
              <a:gd name="connsiteX16-143" fmla="*/ 3454240 w 4779369"/>
              <a:gd name="connsiteY16-144" fmla="*/ 2587267 h 4714030"/>
              <a:gd name="connsiteX17-145" fmla="*/ 4029121 w 4779369"/>
              <a:gd name="connsiteY17-146" fmla="*/ 2685987 h 4714030"/>
              <a:gd name="connsiteX18-147" fmla="*/ 4140072 w 4779369"/>
              <a:gd name="connsiteY18-148" fmla="*/ 3557314 h 4714030"/>
              <a:gd name="connsiteX19-149" fmla="*/ 3268745 w 4779369"/>
              <a:gd name="connsiteY19-150" fmla="*/ 3668264 h 4714030"/>
              <a:gd name="connsiteX20-151" fmla="*/ 3029106 w 4779369"/>
              <a:gd name="connsiteY20-152" fmla="*/ 3136468 h 4714030"/>
              <a:gd name="connsiteX21-153" fmla="*/ 3040867 w 4779369"/>
              <a:gd name="connsiteY21-154" fmla="*/ 3064259 h 4714030"/>
              <a:gd name="connsiteX22-155" fmla="*/ 3024015 w 4779369"/>
              <a:gd name="connsiteY22-156" fmla="*/ 3025265 h 4714030"/>
              <a:gd name="connsiteX23-157" fmla="*/ 2886424 w 4779369"/>
              <a:gd name="connsiteY23-158" fmla="*/ 2860950 h 4714030"/>
              <a:gd name="connsiteX24-159" fmla="*/ 2624436 w 4779369"/>
              <a:gd name="connsiteY24-160" fmla="*/ 2758262 h 4714030"/>
              <a:gd name="connsiteX25-161" fmla="*/ 2608775 w 4779369"/>
              <a:gd name="connsiteY25-162" fmla="*/ 2758435 h 4714030"/>
              <a:gd name="connsiteX26-163" fmla="*/ 2598603 w 4779369"/>
              <a:gd name="connsiteY26-164" fmla="*/ 2768115 h 4714030"/>
              <a:gd name="connsiteX27-165" fmla="*/ 2138389 w 4779369"/>
              <a:gd name="connsiteY27-166" fmla="*/ 3042691 h 4714030"/>
              <a:gd name="connsiteX28-167" fmla="*/ 2080005 w 4779369"/>
              <a:gd name="connsiteY28-168" fmla="*/ 3062295 h 4714030"/>
              <a:gd name="connsiteX29-169" fmla="*/ 2075740 w 4779369"/>
              <a:gd name="connsiteY29-170" fmla="*/ 3101544 h 4714030"/>
              <a:gd name="connsiteX30-171" fmla="*/ 2091557 w 4779369"/>
              <a:gd name="connsiteY30-172" fmla="*/ 3245802 h 4714030"/>
              <a:gd name="connsiteX31-173" fmla="*/ 2235869 w 4779369"/>
              <a:gd name="connsiteY31-174" fmla="*/ 3487372 h 4714030"/>
              <a:gd name="connsiteX32-175" fmla="*/ 2246040 w 4779369"/>
              <a:gd name="connsiteY32-176" fmla="*/ 3495068 h 4714030"/>
              <a:gd name="connsiteX33-177" fmla="*/ 2353186 w 4779369"/>
              <a:gd name="connsiteY33-178" fmla="*/ 3535124 h 4714030"/>
              <a:gd name="connsiteX34-179" fmla="*/ 2459892 w 4779369"/>
              <a:gd name="connsiteY34-180" fmla="*/ 3601767 h 4714030"/>
              <a:gd name="connsiteX35-181" fmla="*/ 2570842 w 4779369"/>
              <a:gd name="connsiteY35-182" fmla="*/ 4473093 h 4714030"/>
              <a:gd name="connsiteX36-183" fmla="*/ 1699516 w 4779369"/>
              <a:gd name="connsiteY36-184" fmla="*/ 4584044 h 4714030"/>
              <a:gd name="connsiteX37-185" fmla="*/ 1588565 w 4779369"/>
              <a:gd name="connsiteY37-186" fmla="*/ 3712718 h 4714030"/>
              <a:gd name="connsiteX38-187" fmla="*/ 1634920 w 4779369"/>
              <a:gd name="connsiteY38-188" fmla="*/ 3663870 h 4714030"/>
              <a:gd name="connsiteX39-189" fmla="*/ 1645376 w 4779369"/>
              <a:gd name="connsiteY39-190" fmla="*/ 3640232 h 4714030"/>
              <a:gd name="connsiteX40-191" fmla="*/ 1654346 w 4779369"/>
              <a:gd name="connsiteY40-192" fmla="*/ 3358982 h 4714030"/>
              <a:gd name="connsiteX41-193" fmla="*/ 1557620 w 4779369"/>
              <a:gd name="connsiteY41-194" fmla="*/ 3167736 h 4714030"/>
              <a:gd name="connsiteX42-195" fmla="*/ 1536748 w 4779369"/>
              <a:gd name="connsiteY42-196" fmla="*/ 3145662 h 4714030"/>
              <a:gd name="connsiteX43-197" fmla="*/ 1489568 w 4779369"/>
              <a:gd name="connsiteY43-198" fmla="*/ 3145159 h 4714030"/>
              <a:gd name="connsiteX44-199" fmla="*/ 610434 w 4779369"/>
              <a:gd name="connsiteY44-200" fmla="*/ 2818009 h 4714030"/>
              <a:gd name="connsiteX45-201" fmla="*/ 329331 w 4779369"/>
              <a:gd name="connsiteY45-202" fmla="*/ 610434 h 4714030"/>
              <a:gd name="connsiteX46-203" fmla="*/ 2536907 w 4779369"/>
              <a:gd name="connsiteY46-204" fmla="*/ 329331 h 4714030"/>
              <a:gd name="connsiteX47-205" fmla="*/ 3068123 w 4779369"/>
              <a:gd name="connsiteY47-206" fmla="*/ 1080399 h 4714030"/>
              <a:gd name="connsiteX48-207" fmla="*/ 3127186 w 4779369"/>
              <a:gd name="connsiteY48-208" fmla="*/ 1193698 h 4714030"/>
              <a:gd name="connsiteX49-209" fmla="*/ 3336570 w 4779369"/>
              <a:gd name="connsiteY49-210" fmla="*/ 1239409 h 4714030"/>
              <a:gd name="connsiteX50-211" fmla="*/ 3545953 w 4779369"/>
              <a:gd name="connsiteY50-212" fmla="*/ 1193698 h 4714030"/>
              <a:gd name="connsiteX51-213" fmla="*/ 3604045 w 4779369"/>
              <a:gd name="connsiteY51-214" fmla="*/ 1161650 h 4714030"/>
              <a:gd name="connsiteX52-215" fmla="*/ 3667106 w 4779369"/>
              <a:gd name="connsiteY52-216" fmla="*/ 1060681 h 4714030"/>
              <a:gd name="connsiteX53-217" fmla="*/ 4538432 w 4779369"/>
              <a:gd name="connsiteY53-218" fmla="*/ 949730 h 4714030"/>
              <a:gd name="connsiteX0-219" fmla="*/ 4538432 w 4779369"/>
              <a:gd name="connsiteY0-220" fmla="*/ 949730 h 4714030"/>
              <a:gd name="connsiteX1-221" fmla="*/ 4649383 w 4779369"/>
              <a:gd name="connsiteY1-222" fmla="*/ 1821057 h 4714030"/>
              <a:gd name="connsiteX2-223" fmla="*/ 3778057 w 4779369"/>
              <a:gd name="connsiteY2-224" fmla="*/ 1932008 h 4714030"/>
              <a:gd name="connsiteX3-225" fmla="*/ 3686799 w 4779369"/>
              <a:gd name="connsiteY3-226" fmla="*/ 1845408 h 4714030"/>
              <a:gd name="connsiteX4-227" fmla="*/ 3658543 w 4779369"/>
              <a:gd name="connsiteY4-228" fmla="*/ 1805072 h 4714030"/>
              <a:gd name="connsiteX5-229" fmla="*/ 3606598 w 4779369"/>
              <a:gd name="connsiteY5-230" fmla="*/ 1770199 h 4714030"/>
              <a:gd name="connsiteX6-231" fmla="*/ 3336570 w 4779369"/>
              <a:gd name="connsiteY6-232" fmla="*/ 1691032 h 4714030"/>
              <a:gd name="connsiteX7-233" fmla="*/ 3192952 w 4779369"/>
              <a:gd name="connsiteY7-234" fmla="*/ 1711872 h 4714030"/>
              <a:gd name="connsiteX8-235" fmla="*/ 3126960 w 4779369"/>
              <a:gd name="connsiteY8-236" fmla="*/ 1827523 h 4714030"/>
              <a:gd name="connsiteX9-237" fmla="*/ 3048503 w 4779369"/>
              <a:gd name="connsiteY9-238" fmla="*/ 2123573 h 4714030"/>
              <a:gd name="connsiteX10-239" fmla="*/ 2992344 w 4779369"/>
              <a:gd name="connsiteY10-240" fmla="*/ 2253828 h 4714030"/>
              <a:gd name="connsiteX11-241" fmla="*/ 2997806 w 4779369"/>
              <a:gd name="connsiteY11-242" fmla="*/ 2275931 h 4714030"/>
              <a:gd name="connsiteX12-243" fmla="*/ 3162873 w 4779369"/>
              <a:gd name="connsiteY12-244" fmla="*/ 2503824 h 4714030"/>
              <a:gd name="connsiteX13-245" fmla="*/ 3356427 w 4779369"/>
              <a:gd name="connsiteY13-246" fmla="*/ 2595846 h 4714030"/>
              <a:gd name="connsiteX14-247" fmla="*/ 3414277 w 4779369"/>
              <a:gd name="connsiteY14-248" fmla="*/ 2604863 h 4714030"/>
              <a:gd name="connsiteX15-249" fmla="*/ 3454240 w 4779369"/>
              <a:gd name="connsiteY15-250" fmla="*/ 2587267 h 4714030"/>
              <a:gd name="connsiteX16-251" fmla="*/ 4029121 w 4779369"/>
              <a:gd name="connsiteY16-252" fmla="*/ 2685987 h 4714030"/>
              <a:gd name="connsiteX17-253" fmla="*/ 4140072 w 4779369"/>
              <a:gd name="connsiteY17-254" fmla="*/ 3557314 h 4714030"/>
              <a:gd name="connsiteX18-255" fmla="*/ 3268745 w 4779369"/>
              <a:gd name="connsiteY18-256" fmla="*/ 3668264 h 4714030"/>
              <a:gd name="connsiteX19-257" fmla="*/ 3029106 w 4779369"/>
              <a:gd name="connsiteY19-258" fmla="*/ 3136468 h 4714030"/>
              <a:gd name="connsiteX20-259" fmla="*/ 3040867 w 4779369"/>
              <a:gd name="connsiteY20-260" fmla="*/ 3064259 h 4714030"/>
              <a:gd name="connsiteX21-261" fmla="*/ 3024015 w 4779369"/>
              <a:gd name="connsiteY21-262" fmla="*/ 3025265 h 4714030"/>
              <a:gd name="connsiteX22-263" fmla="*/ 2886424 w 4779369"/>
              <a:gd name="connsiteY22-264" fmla="*/ 2860950 h 4714030"/>
              <a:gd name="connsiteX23-265" fmla="*/ 2624436 w 4779369"/>
              <a:gd name="connsiteY23-266" fmla="*/ 2758262 h 4714030"/>
              <a:gd name="connsiteX24-267" fmla="*/ 2608775 w 4779369"/>
              <a:gd name="connsiteY24-268" fmla="*/ 2758435 h 4714030"/>
              <a:gd name="connsiteX25-269" fmla="*/ 2598603 w 4779369"/>
              <a:gd name="connsiteY25-270" fmla="*/ 2768115 h 4714030"/>
              <a:gd name="connsiteX26-271" fmla="*/ 2138389 w 4779369"/>
              <a:gd name="connsiteY26-272" fmla="*/ 3042691 h 4714030"/>
              <a:gd name="connsiteX27-273" fmla="*/ 2080005 w 4779369"/>
              <a:gd name="connsiteY27-274" fmla="*/ 3062295 h 4714030"/>
              <a:gd name="connsiteX28-275" fmla="*/ 2075740 w 4779369"/>
              <a:gd name="connsiteY28-276" fmla="*/ 3101544 h 4714030"/>
              <a:gd name="connsiteX29-277" fmla="*/ 2091557 w 4779369"/>
              <a:gd name="connsiteY29-278" fmla="*/ 3245802 h 4714030"/>
              <a:gd name="connsiteX30-279" fmla="*/ 2235869 w 4779369"/>
              <a:gd name="connsiteY30-280" fmla="*/ 3487372 h 4714030"/>
              <a:gd name="connsiteX31-281" fmla="*/ 2246040 w 4779369"/>
              <a:gd name="connsiteY31-282" fmla="*/ 3495068 h 4714030"/>
              <a:gd name="connsiteX32-283" fmla="*/ 2353186 w 4779369"/>
              <a:gd name="connsiteY32-284" fmla="*/ 3535124 h 4714030"/>
              <a:gd name="connsiteX33-285" fmla="*/ 2459892 w 4779369"/>
              <a:gd name="connsiteY33-286" fmla="*/ 3601767 h 4714030"/>
              <a:gd name="connsiteX34-287" fmla="*/ 2570842 w 4779369"/>
              <a:gd name="connsiteY34-288" fmla="*/ 4473093 h 4714030"/>
              <a:gd name="connsiteX35-289" fmla="*/ 1699516 w 4779369"/>
              <a:gd name="connsiteY35-290" fmla="*/ 4584044 h 4714030"/>
              <a:gd name="connsiteX36-291" fmla="*/ 1588565 w 4779369"/>
              <a:gd name="connsiteY36-292" fmla="*/ 3712718 h 4714030"/>
              <a:gd name="connsiteX37-293" fmla="*/ 1634920 w 4779369"/>
              <a:gd name="connsiteY37-294" fmla="*/ 3663870 h 4714030"/>
              <a:gd name="connsiteX38-295" fmla="*/ 1645376 w 4779369"/>
              <a:gd name="connsiteY38-296" fmla="*/ 3640232 h 4714030"/>
              <a:gd name="connsiteX39-297" fmla="*/ 1654346 w 4779369"/>
              <a:gd name="connsiteY39-298" fmla="*/ 3358982 h 4714030"/>
              <a:gd name="connsiteX40-299" fmla="*/ 1557620 w 4779369"/>
              <a:gd name="connsiteY40-300" fmla="*/ 3167736 h 4714030"/>
              <a:gd name="connsiteX41-301" fmla="*/ 1536748 w 4779369"/>
              <a:gd name="connsiteY41-302" fmla="*/ 3145662 h 4714030"/>
              <a:gd name="connsiteX42-303" fmla="*/ 1489568 w 4779369"/>
              <a:gd name="connsiteY42-304" fmla="*/ 3145159 h 4714030"/>
              <a:gd name="connsiteX43-305" fmla="*/ 610434 w 4779369"/>
              <a:gd name="connsiteY43-306" fmla="*/ 2818009 h 4714030"/>
              <a:gd name="connsiteX44-307" fmla="*/ 329331 w 4779369"/>
              <a:gd name="connsiteY44-308" fmla="*/ 610434 h 4714030"/>
              <a:gd name="connsiteX45-309" fmla="*/ 2536907 w 4779369"/>
              <a:gd name="connsiteY45-310" fmla="*/ 329331 h 4714030"/>
              <a:gd name="connsiteX46-311" fmla="*/ 3068123 w 4779369"/>
              <a:gd name="connsiteY46-312" fmla="*/ 1080399 h 4714030"/>
              <a:gd name="connsiteX47-313" fmla="*/ 3127186 w 4779369"/>
              <a:gd name="connsiteY47-314" fmla="*/ 1193698 h 4714030"/>
              <a:gd name="connsiteX48-315" fmla="*/ 3336570 w 4779369"/>
              <a:gd name="connsiteY48-316" fmla="*/ 1239409 h 4714030"/>
              <a:gd name="connsiteX49-317" fmla="*/ 3545953 w 4779369"/>
              <a:gd name="connsiteY49-318" fmla="*/ 1193698 h 4714030"/>
              <a:gd name="connsiteX50-319" fmla="*/ 3604045 w 4779369"/>
              <a:gd name="connsiteY50-320" fmla="*/ 1161650 h 4714030"/>
              <a:gd name="connsiteX51-321" fmla="*/ 3667106 w 4779369"/>
              <a:gd name="connsiteY51-322" fmla="*/ 1060681 h 4714030"/>
              <a:gd name="connsiteX52-323" fmla="*/ 4538432 w 4779369"/>
              <a:gd name="connsiteY52-324" fmla="*/ 949730 h 4714030"/>
              <a:gd name="connsiteX0-325" fmla="*/ 4538432 w 4779369"/>
              <a:gd name="connsiteY0-326" fmla="*/ 949730 h 4714030"/>
              <a:gd name="connsiteX1-327" fmla="*/ 4649383 w 4779369"/>
              <a:gd name="connsiteY1-328" fmla="*/ 1821057 h 4714030"/>
              <a:gd name="connsiteX2-329" fmla="*/ 3778057 w 4779369"/>
              <a:gd name="connsiteY2-330" fmla="*/ 1932008 h 4714030"/>
              <a:gd name="connsiteX3-331" fmla="*/ 3686799 w 4779369"/>
              <a:gd name="connsiteY3-332" fmla="*/ 1845408 h 4714030"/>
              <a:gd name="connsiteX4-333" fmla="*/ 3606598 w 4779369"/>
              <a:gd name="connsiteY4-334" fmla="*/ 1770199 h 4714030"/>
              <a:gd name="connsiteX5-335" fmla="*/ 3336570 w 4779369"/>
              <a:gd name="connsiteY5-336" fmla="*/ 1691032 h 4714030"/>
              <a:gd name="connsiteX6-337" fmla="*/ 3192952 w 4779369"/>
              <a:gd name="connsiteY6-338" fmla="*/ 1711872 h 4714030"/>
              <a:gd name="connsiteX7-339" fmla="*/ 3126960 w 4779369"/>
              <a:gd name="connsiteY7-340" fmla="*/ 1827523 h 4714030"/>
              <a:gd name="connsiteX8-341" fmla="*/ 3048503 w 4779369"/>
              <a:gd name="connsiteY8-342" fmla="*/ 2123573 h 4714030"/>
              <a:gd name="connsiteX9-343" fmla="*/ 2992344 w 4779369"/>
              <a:gd name="connsiteY9-344" fmla="*/ 2253828 h 4714030"/>
              <a:gd name="connsiteX10-345" fmla="*/ 2997806 w 4779369"/>
              <a:gd name="connsiteY10-346" fmla="*/ 2275931 h 4714030"/>
              <a:gd name="connsiteX11-347" fmla="*/ 3162873 w 4779369"/>
              <a:gd name="connsiteY11-348" fmla="*/ 2503824 h 4714030"/>
              <a:gd name="connsiteX12-349" fmla="*/ 3356427 w 4779369"/>
              <a:gd name="connsiteY12-350" fmla="*/ 2595846 h 4714030"/>
              <a:gd name="connsiteX13-351" fmla="*/ 3414277 w 4779369"/>
              <a:gd name="connsiteY13-352" fmla="*/ 2604863 h 4714030"/>
              <a:gd name="connsiteX14-353" fmla="*/ 3454240 w 4779369"/>
              <a:gd name="connsiteY14-354" fmla="*/ 2587267 h 4714030"/>
              <a:gd name="connsiteX15-355" fmla="*/ 4029121 w 4779369"/>
              <a:gd name="connsiteY15-356" fmla="*/ 2685987 h 4714030"/>
              <a:gd name="connsiteX16-357" fmla="*/ 4140072 w 4779369"/>
              <a:gd name="connsiteY16-358" fmla="*/ 3557314 h 4714030"/>
              <a:gd name="connsiteX17-359" fmla="*/ 3268745 w 4779369"/>
              <a:gd name="connsiteY17-360" fmla="*/ 3668264 h 4714030"/>
              <a:gd name="connsiteX18-361" fmla="*/ 3029106 w 4779369"/>
              <a:gd name="connsiteY18-362" fmla="*/ 3136468 h 4714030"/>
              <a:gd name="connsiteX19-363" fmla="*/ 3040867 w 4779369"/>
              <a:gd name="connsiteY19-364" fmla="*/ 3064259 h 4714030"/>
              <a:gd name="connsiteX20-365" fmla="*/ 3024015 w 4779369"/>
              <a:gd name="connsiteY20-366" fmla="*/ 3025265 h 4714030"/>
              <a:gd name="connsiteX21-367" fmla="*/ 2886424 w 4779369"/>
              <a:gd name="connsiteY21-368" fmla="*/ 2860950 h 4714030"/>
              <a:gd name="connsiteX22-369" fmla="*/ 2624436 w 4779369"/>
              <a:gd name="connsiteY22-370" fmla="*/ 2758262 h 4714030"/>
              <a:gd name="connsiteX23-371" fmla="*/ 2608775 w 4779369"/>
              <a:gd name="connsiteY23-372" fmla="*/ 2758435 h 4714030"/>
              <a:gd name="connsiteX24-373" fmla="*/ 2598603 w 4779369"/>
              <a:gd name="connsiteY24-374" fmla="*/ 2768115 h 4714030"/>
              <a:gd name="connsiteX25-375" fmla="*/ 2138389 w 4779369"/>
              <a:gd name="connsiteY25-376" fmla="*/ 3042691 h 4714030"/>
              <a:gd name="connsiteX26-377" fmla="*/ 2080005 w 4779369"/>
              <a:gd name="connsiteY26-378" fmla="*/ 3062295 h 4714030"/>
              <a:gd name="connsiteX27-379" fmla="*/ 2075740 w 4779369"/>
              <a:gd name="connsiteY27-380" fmla="*/ 3101544 h 4714030"/>
              <a:gd name="connsiteX28-381" fmla="*/ 2091557 w 4779369"/>
              <a:gd name="connsiteY28-382" fmla="*/ 3245802 h 4714030"/>
              <a:gd name="connsiteX29-383" fmla="*/ 2235869 w 4779369"/>
              <a:gd name="connsiteY29-384" fmla="*/ 3487372 h 4714030"/>
              <a:gd name="connsiteX30-385" fmla="*/ 2246040 w 4779369"/>
              <a:gd name="connsiteY30-386" fmla="*/ 3495068 h 4714030"/>
              <a:gd name="connsiteX31-387" fmla="*/ 2353186 w 4779369"/>
              <a:gd name="connsiteY31-388" fmla="*/ 3535124 h 4714030"/>
              <a:gd name="connsiteX32-389" fmla="*/ 2459892 w 4779369"/>
              <a:gd name="connsiteY32-390" fmla="*/ 3601767 h 4714030"/>
              <a:gd name="connsiteX33-391" fmla="*/ 2570842 w 4779369"/>
              <a:gd name="connsiteY33-392" fmla="*/ 4473093 h 4714030"/>
              <a:gd name="connsiteX34-393" fmla="*/ 1699516 w 4779369"/>
              <a:gd name="connsiteY34-394" fmla="*/ 4584044 h 4714030"/>
              <a:gd name="connsiteX35-395" fmla="*/ 1588565 w 4779369"/>
              <a:gd name="connsiteY35-396" fmla="*/ 3712718 h 4714030"/>
              <a:gd name="connsiteX36-397" fmla="*/ 1634920 w 4779369"/>
              <a:gd name="connsiteY36-398" fmla="*/ 3663870 h 4714030"/>
              <a:gd name="connsiteX37-399" fmla="*/ 1645376 w 4779369"/>
              <a:gd name="connsiteY37-400" fmla="*/ 3640232 h 4714030"/>
              <a:gd name="connsiteX38-401" fmla="*/ 1654346 w 4779369"/>
              <a:gd name="connsiteY38-402" fmla="*/ 3358982 h 4714030"/>
              <a:gd name="connsiteX39-403" fmla="*/ 1557620 w 4779369"/>
              <a:gd name="connsiteY39-404" fmla="*/ 3167736 h 4714030"/>
              <a:gd name="connsiteX40-405" fmla="*/ 1536748 w 4779369"/>
              <a:gd name="connsiteY40-406" fmla="*/ 3145662 h 4714030"/>
              <a:gd name="connsiteX41-407" fmla="*/ 1489568 w 4779369"/>
              <a:gd name="connsiteY41-408" fmla="*/ 3145159 h 4714030"/>
              <a:gd name="connsiteX42-409" fmla="*/ 610434 w 4779369"/>
              <a:gd name="connsiteY42-410" fmla="*/ 2818009 h 4714030"/>
              <a:gd name="connsiteX43-411" fmla="*/ 329331 w 4779369"/>
              <a:gd name="connsiteY43-412" fmla="*/ 610434 h 4714030"/>
              <a:gd name="connsiteX44-413" fmla="*/ 2536907 w 4779369"/>
              <a:gd name="connsiteY44-414" fmla="*/ 329331 h 4714030"/>
              <a:gd name="connsiteX45-415" fmla="*/ 3068123 w 4779369"/>
              <a:gd name="connsiteY45-416" fmla="*/ 1080399 h 4714030"/>
              <a:gd name="connsiteX46-417" fmla="*/ 3127186 w 4779369"/>
              <a:gd name="connsiteY46-418" fmla="*/ 1193698 h 4714030"/>
              <a:gd name="connsiteX47-419" fmla="*/ 3336570 w 4779369"/>
              <a:gd name="connsiteY47-420" fmla="*/ 1239409 h 4714030"/>
              <a:gd name="connsiteX48-421" fmla="*/ 3545953 w 4779369"/>
              <a:gd name="connsiteY48-422" fmla="*/ 1193698 h 4714030"/>
              <a:gd name="connsiteX49-423" fmla="*/ 3604045 w 4779369"/>
              <a:gd name="connsiteY49-424" fmla="*/ 1161650 h 4714030"/>
              <a:gd name="connsiteX50-425" fmla="*/ 3667106 w 4779369"/>
              <a:gd name="connsiteY50-426" fmla="*/ 1060681 h 4714030"/>
              <a:gd name="connsiteX51-427" fmla="*/ 4538432 w 4779369"/>
              <a:gd name="connsiteY51-428" fmla="*/ 949730 h 4714030"/>
              <a:gd name="connsiteX0-429" fmla="*/ 4538432 w 4779369"/>
              <a:gd name="connsiteY0-430" fmla="*/ 949730 h 4714030"/>
              <a:gd name="connsiteX1-431" fmla="*/ 4649383 w 4779369"/>
              <a:gd name="connsiteY1-432" fmla="*/ 1821057 h 4714030"/>
              <a:gd name="connsiteX2-433" fmla="*/ 3778057 w 4779369"/>
              <a:gd name="connsiteY2-434" fmla="*/ 1932008 h 4714030"/>
              <a:gd name="connsiteX3-435" fmla="*/ 3686799 w 4779369"/>
              <a:gd name="connsiteY3-436" fmla="*/ 1845408 h 4714030"/>
              <a:gd name="connsiteX4-437" fmla="*/ 3606598 w 4779369"/>
              <a:gd name="connsiteY4-438" fmla="*/ 1770199 h 4714030"/>
              <a:gd name="connsiteX5-439" fmla="*/ 3336570 w 4779369"/>
              <a:gd name="connsiteY5-440" fmla="*/ 1691032 h 4714030"/>
              <a:gd name="connsiteX6-441" fmla="*/ 3192952 w 4779369"/>
              <a:gd name="connsiteY6-442" fmla="*/ 1711872 h 4714030"/>
              <a:gd name="connsiteX7-443" fmla="*/ 3126960 w 4779369"/>
              <a:gd name="connsiteY7-444" fmla="*/ 1827523 h 4714030"/>
              <a:gd name="connsiteX8-445" fmla="*/ 3048503 w 4779369"/>
              <a:gd name="connsiteY8-446" fmla="*/ 2123573 h 4714030"/>
              <a:gd name="connsiteX9-447" fmla="*/ 2992344 w 4779369"/>
              <a:gd name="connsiteY9-448" fmla="*/ 2253828 h 4714030"/>
              <a:gd name="connsiteX10-449" fmla="*/ 2997806 w 4779369"/>
              <a:gd name="connsiteY10-450" fmla="*/ 2275931 h 4714030"/>
              <a:gd name="connsiteX11-451" fmla="*/ 3162873 w 4779369"/>
              <a:gd name="connsiteY11-452" fmla="*/ 2503824 h 4714030"/>
              <a:gd name="connsiteX12-453" fmla="*/ 3356427 w 4779369"/>
              <a:gd name="connsiteY12-454" fmla="*/ 2595846 h 4714030"/>
              <a:gd name="connsiteX13-455" fmla="*/ 3414277 w 4779369"/>
              <a:gd name="connsiteY13-456" fmla="*/ 2604863 h 4714030"/>
              <a:gd name="connsiteX14-457" fmla="*/ 3454240 w 4779369"/>
              <a:gd name="connsiteY14-458" fmla="*/ 2587267 h 4714030"/>
              <a:gd name="connsiteX15-459" fmla="*/ 4029121 w 4779369"/>
              <a:gd name="connsiteY15-460" fmla="*/ 2685987 h 4714030"/>
              <a:gd name="connsiteX16-461" fmla="*/ 4140072 w 4779369"/>
              <a:gd name="connsiteY16-462" fmla="*/ 3557314 h 4714030"/>
              <a:gd name="connsiteX17-463" fmla="*/ 3268745 w 4779369"/>
              <a:gd name="connsiteY17-464" fmla="*/ 3668264 h 4714030"/>
              <a:gd name="connsiteX18-465" fmla="*/ 3029106 w 4779369"/>
              <a:gd name="connsiteY18-466" fmla="*/ 3136468 h 4714030"/>
              <a:gd name="connsiteX19-467" fmla="*/ 3040867 w 4779369"/>
              <a:gd name="connsiteY19-468" fmla="*/ 3064259 h 4714030"/>
              <a:gd name="connsiteX20-469" fmla="*/ 3024015 w 4779369"/>
              <a:gd name="connsiteY20-470" fmla="*/ 3025265 h 4714030"/>
              <a:gd name="connsiteX21-471" fmla="*/ 2886424 w 4779369"/>
              <a:gd name="connsiteY21-472" fmla="*/ 2860950 h 4714030"/>
              <a:gd name="connsiteX22-473" fmla="*/ 2624436 w 4779369"/>
              <a:gd name="connsiteY22-474" fmla="*/ 2758262 h 4714030"/>
              <a:gd name="connsiteX23-475" fmla="*/ 2608775 w 4779369"/>
              <a:gd name="connsiteY23-476" fmla="*/ 2758435 h 4714030"/>
              <a:gd name="connsiteX24-477" fmla="*/ 2598603 w 4779369"/>
              <a:gd name="connsiteY24-478" fmla="*/ 2768115 h 4714030"/>
              <a:gd name="connsiteX25-479" fmla="*/ 2138389 w 4779369"/>
              <a:gd name="connsiteY25-480" fmla="*/ 3042691 h 4714030"/>
              <a:gd name="connsiteX26-481" fmla="*/ 2080005 w 4779369"/>
              <a:gd name="connsiteY26-482" fmla="*/ 3062295 h 4714030"/>
              <a:gd name="connsiteX27-483" fmla="*/ 2075740 w 4779369"/>
              <a:gd name="connsiteY27-484" fmla="*/ 3101544 h 4714030"/>
              <a:gd name="connsiteX28-485" fmla="*/ 2091557 w 4779369"/>
              <a:gd name="connsiteY28-486" fmla="*/ 3245802 h 4714030"/>
              <a:gd name="connsiteX29-487" fmla="*/ 2235869 w 4779369"/>
              <a:gd name="connsiteY29-488" fmla="*/ 3487372 h 4714030"/>
              <a:gd name="connsiteX30-489" fmla="*/ 2246040 w 4779369"/>
              <a:gd name="connsiteY30-490" fmla="*/ 3495068 h 4714030"/>
              <a:gd name="connsiteX31-491" fmla="*/ 2353186 w 4779369"/>
              <a:gd name="connsiteY31-492" fmla="*/ 3535124 h 4714030"/>
              <a:gd name="connsiteX32-493" fmla="*/ 2459892 w 4779369"/>
              <a:gd name="connsiteY32-494" fmla="*/ 3601767 h 4714030"/>
              <a:gd name="connsiteX33-495" fmla="*/ 2570842 w 4779369"/>
              <a:gd name="connsiteY33-496" fmla="*/ 4473093 h 4714030"/>
              <a:gd name="connsiteX34-497" fmla="*/ 1699516 w 4779369"/>
              <a:gd name="connsiteY34-498" fmla="*/ 4584044 h 4714030"/>
              <a:gd name="connsiteX35-499" fmla="*/ 1588565 w 4779369"/>
              <a:gd name="connsiteY35-500" fmla="*/ 3712718 h 4714030"/>
              <a:gd name="connsiteX36-501" fmla="*/ 1634920 w 4779369"/>
              <a:gd name="connsiteY36-502" fmla="*/ 3663870 h 4714030"/>
              <a:gd name="connsiteX37-503" fmla="*/ 1645376 w 4779369"/>
              <a:gd name="connsiteY37-504" fmla="*/ 3640232 h 4714030"/>
              <a:gd name="connsiteX38-505" fmla="*/ 1654346 w 4779369"/>
              <a:gd name="connsiteY38-506" fmla="*/ 3358982 h 4714030"/>
              <a:gd name="connsiteX39-507" fmla="*/ 1557620 w 4779369"/>
              <a:gd name="connsiteY39-508" fmla="*/ 3167736 h 4714030"/>
              <a:gd name="connsiteX40-509" fmla="*/ 1536748 w 4779369"/>
              <a:gd name="connsiteY40-510" fmla="*/ 3145662 h 4714030"/>
              <a:gd name="connsiteX41-511" fmla="*/ 1489568 w 4779369"/>
              <a:gd name="connsiteY41-512" fmla="*/ 3145159 h 4714030"/>
              <a:gd name="connsiteX42-513" fmla="*/ 610434 w 4779369"/>
              <a:gd name="connsiteY42-514" fmla="*/ 2818009 h 4714030"/>
              <a:gd name="connsiteX43-515" fmla="*/ 329331 w 4779369"/>
              <a:gd name="connsiteY43-516" fmla="*/ 610434 h 4714030"/>
              <a:gd name="connsiteX44-517" fmla="*/ 2536907 w 4779369"/>
              <a:gd name="connsiteY44-518" fmla="*/ 329331 h 4714030"/>
              <a:gd name="connsiteX45-519" fmla="*/ 3068123 w 4779369"/>
              <a:gd name="connsiteY45-520" fmla="*/ 1080399 h 4714030"/>
              <a:gd name="connsiteX46-521" fmla="*/ 3127186 w 4779369"/>
              <a:gd name="connsiteY46-522" fmla="*/ 1193698 h 4714030"/>
              <a:gd name="connsiteX47-523" fmla="*/ 3336570 w 4779369"/>
              <a:gd name="connsiteY47-524" fmla="*/ 1239409 h 4714030"/>
              <a:gd name="connsiteX48-525" fmla="*/ 3545953 w 4779369"/>
              <a:gd name="connsiteY48-526" fmla="*/ 1193698 h 4714030"/>
              <a:gd name="connsiteX49-527" fmla="*/ 3667106 w 4779369"/>
              <a:gd name="connsiteY49-528" fmla="*/ 1060681 h 4714030"/>
              <a:gd name="connsiteX50-529" fmla="*/ 4538432 w 4779369"/>
              <a:gd name="connsiteY50-530" fmla="*/ 949730 h 4714030"/>
              <a:gd name="connsiteX0-531" fmla="*/ 4538432 w 4779369"/>
              <a:gd name="connsiteY0-532" fmla="*/ 949730 h 4714030"/>
              <a:gd name="connsiteX1-533" fmla="*/ 4649383 w 4779369"/>
              <a:gd name="connsiteY1-534" fmla="*/ 1821057 h 4714030"/>
              <a:gd name="connsiteX2-535" fmla="*/ 3778057 w 4779369"/>
              <a:gd name="connsiteY2-536" fmla="*/ 1932008 h 4714030"/>
              <a:gd name="connsiteX3-537" fmla="*/ 3686799 w 4779369"/>
              <a:gd name="connsiteY3-538" fmla="*/ 1845408 h 4714030"/>
              <a:gd name="connsiteX4-539" fmla="*/ 3606598 w 4779369"/>
              <a:gd name="connsiteY4-540" fmla="*/ 1770199 h 4714030"/>
              <a:gd name="connsiteX5-541" fmla="*/ 3336570 w 4779369"/>
              <a:gd name="connsiteY5-542" fmla="*/ 1691032 h 4714030"/>
              <a:gd name="connsiteX6-543" fmla="*/ 3192952 w 4779369"/>
              <a:gd name="connsiteY6-544" fmla="*/ 1711872 h 4714030"/>
              <a:gd name="connsiteX7-545" fmla="*/ 3126960 w 4779369"/>
              <a:gd name="connsiteY7-546" fmla="*/ 1827523 h 4714030"/>
              <a:gd name="connsiteX8-547" fmla="*/ 3048503 w 4779369"/>
              <a:gd name="connsiteY8-548" fmla="*/ 2123573 h 4714030"/>
              <a:gd name="connsiteX9-549" fmla="*/ 2992344 w 4779369"/>
              <a:gd name="connsiteY9-550" fmla="*/ 2253828 h 4714030"/>
              <a:gd name="connsiteX10-551" fmla="*/ 2997806 w 4779369"/>
              <a:gd name="connsiteY10-552" fmla="*/ 2275931 h 4714030"/>
              <a:gd name="connsiteX11-553" fmla="*/ 3162873 w 4779369"/>
              <a:gd name="connsiteY11-554" fmla="*/ 2503824 h 4714030"/>
              <a:gd name="connsiteX12-555" fmla="*/ 3356427 w 4779369"/>
              <a:gd name="connsiteY12-556" fmla="*/ 2595846 h 4714030"/>
              <a:gd name="connsiteX13-557" fmla="*/ 3414277 w 4779369"/>
              <a:gd name="connsiteY13-558" fmla="*/ 2604863 h 4714030"/>
              <a:gd name="connsiteX14-559" fmla="*/ 3454240 w 4779369"/>
              <a:gd name="connsiteY14-560" fmla="*/ 2587267 h 4714030"/>
              <a:gd name="connsiteX15-561" fmla="*/ 4029121 w 4779369"/>
              <a:gd name="connsiteY15-562" fmla="*/ 2685987 h 4714030"/>
              <a:gd name="connsiteX16-563" fmla="*/ 4140072 w 4779369"/>
              <a:gd name="connsiteY16-564" fmla="*/ 3557314 h 4714030"/>
              <a:gd name="connsiteX17-565" fmla="*/ 3268745 w 4779369"/>
              <a:gd name="connsiteY17-566" fmla="*/ 3668264 h 4714030"/>
              <a:gd name="connsiteX18-567" fmla="*/ 3029106 w 4779369"/>
              <a:gd name="connsiteY18-568" fmla="*/ 3136468 h 4714030"/>
              <a:gd name="connsiteX19-569" fmla="*/ 3024015 w 4779369"/>
              <a:gd name="connsiteY19-570" fmla="*/ 3025265 h 4714030"/>
              <a:gd name="connsiteX20-571" fmla="*/ 2886424 w 4779369"/>
              <a:gd name="connsiteY20-572" fmla="*/ 2860950 h 4714030"/>
              <a:gd name="connsiteX21-573" fmla="*/ 2624436 w 4779369"/>
              <a:gd name="connsiteY21-574" fmla="*/ 2758262 h 4714030"/>
              <a:gd name="connsiteX22-575" fmla="*/ 2608775 w 4779369"/>
              <a:gd name="connsiteY22-576" fmla="*/ 2758435 h 4714030"/>
              <a:gd name="connsiteX23-577" fmla="*/ 2598603 w 4779369"/>
              <a:gd name="connsiteY23-578" fmla="*/ 2768115 h 4714030"/>
              <a:gd name="connsiteX24-579" fmla="*/ 2138389 w 4779369"/>
              <a:gd name="connsiteY24-580" fmla="*/ 3042691 h 4714030"/>
              <a:gd name="connsiteX25-581" fmla="*/ 2080005 w 4779369"/>
              <a:gd name="connsiteY25-582" fmla="*/ 3062295 h 4714030"/>
              <a:gd name="connsiteX26-583" fmla="*/ 2075740 w 4779369"/>
              <a:gd name="connsiteY26-584" fmla="*/ 3101544 h 4714030"/>
              <a:gd name="connsiteX27-585" fmla="*/ 2091557 w 4779369"/>
              <a:gd name="connsiteY27-586" fmla="*/ 3245802 h 4714030"/>
              <a:gd name="connsiteX28-587" fmla="*/ 2235869 w 4779369"/>
              <a:gd name="connsiteY28-588" fmla="*/ 3487372 h 4714030"/>
              <a:gd name="connsiteX29-589" fmla="*/ 2246040 w 4779369"/>
              <a:gd name="connsiteY29-590" fmla="*/ 3495068 h 4714030"/>
              <a:gd name="connsiteX30-591" fmla="*/ 2353186 w 4779369"/>
              <a:gd name="connsiteY30-592" fmla="*/ 3535124 h 4714030"/>
              <a:gd name="connsiteX31-593" fmla="*/ 2459892 w 4779369"/>
              <a:gd name="connsiteY31-594" fmla="*/ 3601767 h 4714030"/>
              <a:gd name="connsiteX32-595" fmla="*/ 2570842 w 4779369"/>
              <a:gd name="connsiteY32-596" fmla="*/ 4473093 h 4714030"/>
              <a:gd name="connsiteX33-597" fmla="*/ 1699516 w 4779369"/>
              <a:gd name="connsiteY33-598" fmla="*/ 4584044 h 4714030"/>
              <a:gd name="connsiteX34-599" fmla="*/ 1588565 w 4779369"/>
              <a:gd name="connsiteY34-600" fmla="*/ 3712718 h 4714030"/>
              <a:gd name="connsiteX35-601" fmla="*/ 1634920 w 4779369"/>
              <a:gd name="connsiteY35-602" fmla="*/ 3663870 h 4714030"/>
              <a:gd name="connsiteX36-603" fmla="*/ 1645376 w 4779369"/>
              <a:gd name="connsiteY36-604" fmla="*/ 3640232 h 4714030"/>
              <a:gd name="connsiteX37-605" fmla="*/ 1654346 w 4779369"/>
              <a:gd name="connsiteY37-606" fmla="*/ 3358982 h 4714030"/>
              <a:gd name="connsiteX38-607" fmla="*/ 1557620 w 4779369"/>
              <a:gd name="connsiteY38-608" fmla="*/ 3167736 h 4714030"/>
              <a:gd name="connsiteX39-609" fmla="*/ 1536748 w 4779369"/>
              <a:gd name="connsiteY39-610" fmla="*/ 3145662 h 4714030"/>
              <a:gd name="connsiteX40-611" fmla="*/ 1489568 w 4779369"/>
              <a:gd name="connsiteY40-612" fmla="*/ 3145159 h 4714030"/>
              <a:gd name="connsiteX41-613" fmla="*/ 610434 w 4779369"/>
              <a:gd name="connsiteY41-614" fmla="*/ 2818009 h 4714030"/>
              <a:gd name="connsiteX42-615" fmla="*/ 329331 w 4779369"/>
              <a:gd name="connsiteY42-616" fmla="*/ 610434 h 4714030"/>
              <a:gd name="connsiteX43-617" fmla="*/ 2536907 w 4779369"/>
              <a:gd name="connsiteY43-618" fmla="*/ 329331 h 4714030"/>
              <a:gd name="connsiteX44-619" fmla="*/ 3068123 w 4779369"/>
              <a:gd name="connsiteY44-620" fmla="*/ 1080399 h 4714030"/>
              <a:gd name="connsiteX45-621" fmla="*/ 3127186 w 4779369"/>
              <a:gd name="connsiteY45-622" fmla="*/ 1193698 h 4714030"/>
              <a:gd name="connsiteX46-623" fmla="*/ 3336570 w 4779369"/>
              <a:gd name="connsiteY46-624" fmla="*/ 1239409 h 4714030"/>
              <a:gd name="connsiteX47-625" fmla="*/ 3545953 w 4779369"/>
              <a:gd name="connsiteY47-626" fmla="*/ 1193698 h 4714030"/>
              <a:gd name="connsiteX48-627" fmla="*/ 3667106 w 4779369"/>
              <a:gd name="connsiteY48-628" fmla="*/ 1060681 h 4714030"/>
              <a:gd name="connsiteX49-629" fmla="*/ 4538432 w 4779369"/>
              <a:gd name="connsiteY49-630" fmla="*/ 949730 h 4714030"/>
              <a:gd name="connsiteX0-631" fmla="*/ 4538432 w 4779369"/>
              <a:gd name="connsiteY0-632" fmla="*/ 949730 h 4714030"/>
              <a:gd name="connsiteX1-633" fmla="*/ 4649383 w 4779369"/>
              <a:gd name="connsiteY1-634" fmla="*/ 1821057 h 4714030"/>
              <a:gd name="connsiteX2-635" fmla="*/ 3778057 w 4779369"/>
              <a:gd name="connsiteY2-636" fmla="*/ 1932008 h 4714030"/>
              <a:gd name="connsiteX3-637" fmla="*/ 3686799 w 4779369"/>
              <a:gd name="connsiteY3-638" fmla="*/ 1845408 h 4714030"/>
              <a:gd name="connsiteX4-639" fmla="*/ 3606598 w 4779369"/>
              <a:gd name="connsiteY4-640" fmla="*/ 1770199 h 4714030"/>
              <a:gd name="connsiteX5-641" fmla="*/ 3336570 w 4779369"/>
              <a:gd name="connsiteY5-642" fmla="*/ 1691032 h 4714030"/>
              <a:gd name="connsiteX6-643" fmla="*/ 3192952 w 4779369"/>
              <a:gd name="connsiteY6-644" fmla="*/ 1711872 h 4714030"/>
              <a:gd name="connsiteX7-645" fmla="*/ 3126960 w 4779369"/>
              <a:gd name="connsiteY7-646" fmla="*/ 1827523 h 4714030"/>
              <a:gd name="connsiteX8-647" fmla="*/ 3048503 w 4779369"/>
              <a:gd name="connsiteY8-648" fmla="*/ 2123573 h 4714030"/>
              <a:gd name="connsiteX9-649" fmla="*/ 2992344 w 4779369"/>
              <a:gd name="connsiteY9-650" fmla="*/ 2253828 h 4714030"/>
              <a:gd name="connsiteX10-651" fmla="*/ 2997806 w 4779369"/>
              <a:gd name="connsiteY10-652" fmla="*/ 2275931 h 4714030"/>
              <a:gd name="connsiteX11-653" fmla="*/ 3162873 w 4779369"/>
              <a:gd name="connsiteY11-654" fmla="*/ 2503824 h 4714030"/>
              <a:gd name="connsiteX12-655" fmla="*/ 3356427 w 4779369"/>
              <a:gd name="connsiteY12-656" fmla="*/ 2595846 h 4714030"/>
              <a:gd name="connsiteX13-657" fmla="*/ 3454240 w 4779369"/>
              <a:gd name="connsiteY13-658" fmla="*/ 2587267 h 4714030"/>
              <a:gd name="connsiteX14-659" fmla="*/ 4029121 w 4779369"/>
              <a:gd name="connsiteY14-660" fmla="*/ 2685987 h 4714030"/>
              <a:gd name="connsiteX15-661" fmla="*/ 4140072 w 4779369"/>
              <a:gd name="connsiteY15-662" fmla="*/ 3557314 h 4714030"/>
              <a:gd name="connsiteX16-663" fmla="*/ 3268745 w 4779369"/>
              <a:gd name="connsiteY16-664" fmla="*/ 3668264 h 4714030"/>
              <a:gd name="connsiteX17-665" fmla="*/ 3029106 w 4779369"/>
              <a:gd name="connsiteY17-666" fmla="*/ 3136468 h 4714030"/>
              <a:gd name="connsiteX18-667" fmla="*/ 3024015 w 4779369"/>
              <a:gd name="connsiteY18-668" fmla="*/ 3025265 h 4714030"/>
              <a:gd name="connsiteX19-669" fmla="*/ 2886424 w 4779369"/>
              <a:gd name="connsiteY19-670" fmla="*/ 2860950 h 4714030"/>
              <a:gd name="connsiteX20-671" fmla="*/ 2624436 w 4779369"/>
              <a:gd name="connsiteY20-672" fmla="*/ 2758262 h 4714030"/>
              <a:gd name="connsiteX21-673" fmla="*/ 2608775 w 4779369"/>
              <a:gd name="connsiteY21-674" fmla="*/ 2758435 h 4714030"/>
              <a:gd name="connsiteX22-675" fmla="*/ 2598603 w 4779369"/>
              <a:gd name="connsiteY22-676" fmla="*/ 2768115 h 4714030"/>
              <a:gd name="connsiteX23-677" fmla="*/ 2138389 w 4779369"/>
              <a:gd name="connsiteY23-678" fmla="*/ 3042691 h 4714030"/>
              <a:gd name="connsiteX24-679" fmla="*/ 2080005 w 4779369"/>
              <a:gd name="connsiteY24-680" fmla="*/ 3062295 h 4714030"/>
              <a:gd name="connsiteX25-681" fmla="*/ 2075740 w 4779369"/>
              <a:gd name="connsiteY25-682" fmla="*/ 3101544 h 4714030"/>
              <a:gd name="connsiteX26-683" fmla="*/ 2091557 w 4779369"/>
              <a:gd name="connsiteY26-684" fmla="*/ 3245802 h 4714030"/>
              <a:gd name="connsiteX27-685" fmla="*/ 2235869 w 4779369"/>
              <a:gd name="connsiteY27-686" fmla="*/ 3487372 h 4714030"/>
              <a:gd name="connsiteX28-687" fmla="*/ 2246040 w 4779369"/>
              <a:gd name="connsiteY28-688" fmla="*/ 3495068 h 4714030"/>
              <a:gd name="connsiteX29-689" fmla="*/ 2353186 w 4779369"/>
              <a:gd name="connsiteY29-690" fmla="*/ 3535124 h 4714030"/>
              <a:gd name="connsiteX30-691" fmla="*/ 2459892 w 4779369"/>
              <a:gd name="connsiteY30-692" fmla="*/ 3601767 h 4714030"/>
              <a:gd name="connsiteX31-693" fmla="*/ 2570842 w 4779369"/>
              <a:gd name="connsiteY31-694" fmla="*/ 4473093 h 4714030"/>
              <a:gd name="connsiteX32-695" fmla="*/ 1699516 w 4779369"/>
              <a:gd name="connsiteY32-696" fmla="*/ 4584044 h 4714030"/>
              <a:gd name="connsiteX33-697" fmla="*/ 1588565 w 4779369"/>
              <a:gd name="connsiteY33-698" fmla="*/ 3712718 h 4714030"/>
              <a:gd name="connsiteX34-699" fmla="*/ 1634920 w 4779369"/>
              <a:gd name="connsiteY34-700" fmla="*/ 3663870 h 4714030"/>
              <a:gd name="connsiteX35-701" fmla="*/ 1645376 w 4779369"/>
              <a:gd name="connsiteY35-702" fmla="*/ 3640232 h 4714030"/>
              <a:gd name="connsiteX36-703" fmla="*/ 1654346 w 4779369"/>
              <a:gd name="connsiteY36-704" fmla="*/ 3358982 h 4714030"/>
              <a:gd name="connsiteX37-705" fmla="*/ 1557620 w 4779369"/>
              <a:gd name="connsiteY37-706" fmla="*/ 3167736 h 4714030"/>
              <a:gd name="connsiteX38-707" fmla="*/ 1536748 w 4779369"/>
              <a:gd name="connsiteY38-708" fmla="*/ 3145662 h 4714030"/>
              <a:gd name="connsiteX39-709" fmla="*/ 1489568 w 4779369"/>
              <a:gd name="connsiteY39-710" fmla="*/ 3145159 h 4714030"/>
              <a:gd name="connsiteX40-711" fmla="*/ 610434 w 4779369"/>
              <a:gd name="connsiteY40-712" fmla="*/ 2818009 h 4714030"/>
              <a:gd name="connsiteX41-713" fmla="*/ 329331 w 4779369"/>
              <a:gd name="connsiteY41-714" fmla="*/ 610434 h 4714030"/>
              <a:gd name="connsiteX42-715" fmla="*/ 2536907 w 4779369"/>
              <a:gd name="connsiteY42-716" fmla="*/ 329331 h 4714030"/>
              <a:gd name="connsiteX43-717" fmla="*/ 3068123 w 4779369"/>
              <a:gd name="connsiteY43-718" fmla="*/ 1080399 h 4714030"/>
              <a:gd name="connsiteX44-719" fmla="*/ 3127186 w 4779369"/>
              <a:gd name="connsiteY44-720" fmla="*/ 1193698 h 4714030"/>
              <a:gd name="connsiteX45-721" fmla="*/ 3336570 w 4779369"/>
              <a:gd name="connsiteY45-722" fmla="*/ 1239409 h 4714030"/>
              <a:gd name="connsiteX46-723" fmla="*/ 3545953 w 4779369"/>
              <a:gd name="connsiteY46-724" fmla="*/ 1193698 h 4714030"/>
              <a:gd name="connsiteX47-725" fmla="*/ 3667106 w 4779369"/>
              <a:gd name="connsiteY47-726" fmla="*/ 1060681 h 4714030"/>
              <a:gd name="connsiteX48-727" fmla="*/ 4538432 w 4779369"/>
              <a:gd name="connsiteY48-728" fmla="*/ 949730 h 4714030"/>
              <a:gd name="connsiteX0-729" fmla="*/ 4538432 w 4779369"/>
              <a:gd name="connsiteY0-730" fmla="*/ 949730 h 4714030"/>
              <a:gd name="connsiteX1-731" fmla="*/ 4649383 w 4779369"/>
              <a:gd name="connsiteY1-732" fmla="*/ 1821057 h 4714030"/>
              <a:gd name="connsiteX2-733" fmla="*/ 3778057 w 4779369"/>
              <a:gd name="connsiteY2-734" fmla="*/ 1932008 h 4714030"/>
              <a:gd name="connsiteX3-735" fmla="*/ 3686799 w 4779369"/>
              <a:gd name="connsiteY3-736" fmla="*/ 1845408 h 4714030"/>
              <a:gd name="connsiteX4-737" fmla="*/ 3606598 w 4779369"/>
              <a:gd name="connsiteY4-738" fmla="*/ 1770199 h 4714030"/>
              <a:gd name="connsiteX5-739" fmla="*/ 3336570 w 4779369"/>
              <a:gd name="connsiteY5-740" fmla="*/ 1691032 h 4714030"/>
              <a:gd name="connsiteX6-741" fmla="*/ 3192952 w 4779369"/>
              <a:gd name="connsiteY6-742" fmla="*/ 1711872 h 4714030"/>
              <a:gd name="connsiteX7-743" fmla="*/ 3126960 w 4779369"/>
              <a:gd name="connsiteY7-744" fmla="*/ 1827523 h 4714030"/>
              <a:gd name="connsiteX8-745" fmla="*/ 3048503 w 4779369"/>
              <a:gd name="connsiteY8-746" fmla="*/ 2123573 h 4714030"/>
              <a:gd name="connsiteX9-747" fmla="*/ 2997806 w 4779369"/>
              <a:gd name="connsiteY9-748" fmla="*/ 2275931 h 4714030"/>
              <a:gd name="connsiteX10-749" fmla="*/ 3162873 w 4779369"/>
              <a:gd name="connsiteY10-750" fmla="*/ 2503824 h 4714030"/>
              <a:gd name="connsiteX11-751" fmla="*/ 3356427 w 4779369"/>
              <a:gd name="connsiteY11-752" fmla="*/ 2595846 h 4714030"/>
              <a:gd name="connsiteX12-753" fmla="*/ 3454240 w 4779369"/>
              <a:gd name="connsiteY12-754" fmla="*/ 2587267 h 4714030"/>
              <a:gd name="connsiteX13-755" fmla="*/ 4029121 w 4779369"/>
              <a:gd name="connsiteY13-756" fmla="*/ 2685987 h 4714030"/>
              <a:gd name="connsiteX14-757" fmla="*/ 4140072 w 4779369"/>
              <a:gd name="connsiteY14-758" fmla="*/ 3557314 h 4714030"/>
              <a:gd name="connsiteX15-759" fmla="*/ 3268745 w 4779369"/>
              <a:gd name="connsiteY15-760" fmla="*/ 3668264 h 4714030"/>
              <a:gd name="connsiteX16-761" fmla="*/ 3029106 w 4779369"/>
              <a:gd name="connsiteY16-762" fmla="*/ 3136468 h 4714030"/>
              <a:gd name="connsiteX17-763" fmla="*/ 3024015 w 4779369"/>
              <a:gd name="connsiteY17-764" fmla="*/ 3025265 h 4714030"/>
              <a:gd name="connsiteX18-765" fmla="*/ 2886424 w 4779369"/>
              <a:gd name="connsiteY18-766" fmla="*/ 2860950 h 4714030"/>
              <a:gd name="connsiteX19-767" fmla="*/ 2624436 w 4779369"/>
              <a:gd name="connsiteY19-768" fmla="*/ 2758262 h 4714030"/>
              <a:gd name="connsiteX20-769" fmla="*/ 2608775 w 4779369"/>
              <a:gd name="connsiteY20-770" fmla="*/ 2758435 h 4714030"/>
              <a:gd name="connsiteX21-771" fmla="*/ 2598603 w 4779369"/>
              <a:gd name="connsiteY21-772" fmla="*/ 2768115 h 4714030"/>
              <a:gd name="connsiteX22-773" fmla="*/ 2138389 w 4779369"/>
              <a:gd name="connsiteY22-774" fmla="*/ 3042691 h 4714030"/>
              <a:gd name="connsiteX23-775" fmla="*/ 2080005 w 4779369"/>
              <a:gd name="connsiteY23-776" fmla="*/ 3062295 h 4714030"/>
              <a:gd name="connsiteX24-777" fmla="*/ 2075740 w 4779369"/>
              <a:gd name="connsiteY24-778" fmla="*/ 3101544 h 4714030"/>
              <a:gd name="connsiteX25-779" fmla="*/ 2091557 w 4779369"/>
              <a:gd name="connsiteY25-780" fmla="*/ 3245802 h 4714030"/>
              <a:gd name="connsiteX26-781" fmla="*/ 2235869 w 4779369"/>
              <a:gd name="connsiteY26-782" fmla="*/ 3487372 h 4714030"/>
              <a:gd name="connsiteX27-783" fmla="*/ 2246040 w 4779369"/>
              <a:gd name="connsiteY27-784" fmla="*/ 3495068 h 4714030"/>
              <a:gd name="connsiteX28-785" fmla="*/ 2353186 w 4779369"/>
              <a:gd name="connsiteY28-786" fmla="*/ 3535124 h 4714030"/>
              <a:gd name="connsiteX29-787" fmla="*/ 2459892 w 4779369"/>
              <a:gd name="connsiteY29-788" fmla="*/ 3601767 h 4714030"/>
              <a:gd name="connsiteX30-789" fmla="*/ 2570842 w 4779369"/>
              <a:gd name="connsiteY30-790" fmla="*/ 4473093 h 4714030"/>
              <a:gd name="connsiteX31-791" fmla="*/ 1699516 w 4779369"/>
              <a:gd name="connsiteY31-792" fmla="*/ 4584044 h 4714030"/>
              <a:gd name="connsiteX32-793" fmla="*/ 1588565 w 4779369"/>
              <a:gd name="connsiteY32-794" fmla="*/ 3712718 h 4714030"/>
              <a:gd name="connsiteX33-795" fmla="*/ 1634920 w 4779369"/>
              <a:gd name="connsiteY33-796" fmla="*/ 3663870 h 4714030"/>
              <a:gd name="connsiteX34-797" fmla="*/ 1645376 w 4779369"/>
              <a:gd name="connsiteY34-798" fmla="*/ 3640232 h 4714030"/>
              <a:gd name="connsiteX35-799" fmla="*/ 1654346 w 4779369"/>
              <a:gd name="connsiteY35-800" fmla="*/ 3358982 h 4714030"/>
              <a:gd name="connsiteX36-801" fmla="*/ 1557620 w 4779369"/>
              <a:gd name="connsiteY36-802" fmla="*/ 3167736 h 4714030"/>
              <a:gd name="connsiteX37-803" fmla="*/ 1536748 w 4779369"/>
              <a:gd name="connsiteY37-804" fmla="*/ 3145662 h 4714030"/>
              <a:gd name="connsiteX38-805" fmla="*/ 1489568 w 4779369"/>
              <a:gd name="connsiteY38-806" fmla="*/ 3145159 h 4714030"/>
              <a:gd name="connsiteX39-807" fmla="*/ 610434 w 4779369"/>
              <a:gd name="connsiteY39-808" fmla="*/ 2818009 h 4714030"/>
              <a:gd name="connsiteX40-809" fmla="*/ 329331 w 4779369"/>
              <a:gd name="connsiteY40-810" fmla="*/ 610434 h 4714030"/>
              <a:gd name="connsiteX41-811" fmla="*/ 2536907 w 4779369"/>
              <a:gd name="connsiteY41-812" fmla="*/ 329331 h 4714030"/>
              <a:gd name="connsiteX42-813" fmla="*/ 3068123 w 4779369"/>
              <a:gd name="connsiteY42-814" fmla="*/ 1080399 h 4714030"/>
              <a:gd name="connsiteX43-815" fmla="*/ 3127186 w 4779369"/>
              <a:gd name="connsiteY43-816" fmla="*/ 1193698 h 4714030"/>
              <a:gd name="connsiteX44-817" fmla="*/ 3336570 w 4779369"/>
              <a:gd name="connsiteY44-818" fmla="*/ 1239409 h 4714030"/>
              <a:gd name="connsiteX45-819" fmla="*/ 3545953 w 4779369"/>
              <a:gd name="connsiteY45-820" fmla="*/ 1193698 h 4714030"/>
              <a:gd name="connsiteX46-821" fmla="*/ 3667106 w 4779369"/>
              <a:gd name="connsiteY46-822" fmla="*/ 1060681 h 4714030"/>
              <a:gd name="connsiteX47-823" fmla="*/ 4538432 w 4779369"/>
              <a:gd name="connsiteY47-824" fmla="*/ 949730 h 4714030"/>
              <a:gd name="connsiteX0-825" fmla="*/ 4538432 w 4779369"/>
              <a:gd name="connsiteY0-826" fmla="*/ 949730 h 4714030"/>
              <a:gd name="connsiteX1-827" fmla="*/ 4649383 w 4779369"/>
              <a:gd name="connsiteY1-828" fmla="*/ 1821057 h 4714030"/>
              <a:gd name="connsiteX2-829" fmla="*/ 3778057 w 4779369"/>
              <a:gd name="connsiteY2-830" fmla="*/ 1932008 h 4714030"/>
              <a:gd name="connsiteX3-831" fmla="*/ 3686799 w 4779369"/>
              <a:gd name="connsiteY3-832" fmla="*/ 1845408 h 4714030"/>
              <a:gd name="connsiteX4-833" fmla="*/ 3606598 w 4779369"/>
              <a:gd name="connsiteY4-834" fmla="*/ 1770199 h 4714030"/>
              <a:gd name="connsiteX5-835" fmla="*/ 3336570 w 4779369"/>
              <a:gd name="connsiteY5-836" fmla="*/ 1691032 h 4714030"/>
              <a:gd name="connsiteX6-837" fmla="*/ 3192952 w 4779369"/>
              <a:gd name="connsiteY6-838" fmla="*/ 1711872 h 4714030"/>
              <a:gd name="connsiteX7-839" fmla="*/ 3126960 w 4779369"/>
              <a:gd name="connsiteY7-840" fmla="*/ 1827523 h 4714030"/>
              <a:gd name="connsiteX8-841" fmla="*/ 3048503 w 4779369"/>
              <a:gd name="connsiteY8-842" fmla="*/ 2123573 h 4714030"/>
              <a:gd name="connsiteX9-843" fmla="*/ 2997806 w 4779369"/>
              <a:gd name="connsiteY9-844" fmla="*/ 2275931 h 4714030"/>
              <a:gd name="connsiteX10-845" fmla="*/ 3162873 w 4779369"/>
              <a:gd name="connsiteY10-846" fmla="*/ 2503824 h 4714030"/>
              <a:gd name="connsiteX11-847" fmla="*/ 3356427 w 4779369"/>
              <a:gd name="connsiteY11-848" fmla="*/ 2595846 h 4714030"/>
              <a:gd name="connsiteX12-849" fmla="*/ 3454240 w 4779369"/>
              <a:gd name="connsiteY12-850" fmla="*/ 2587267 h 4714030"/>
              <a:gd name="connsiteX13-851" fmla="*/ 4029121 w 4779369"/>
              <a:gd name="connsiteY13-852" fmla="*/ 2685987 h 4714030"/>
              <a:gd name="connsiteX14-853" fmla="*/ 4140072 w 4779369"/>
              <a:gd name="connsiteY14-854" fmla="*/ 3557314 h 4714030"/>
              <a:gd name="connsiteX15-855" fmla="*/ 3268745 w 4779369"/>
              <a:gd name="connsiteY15-856" fmla="*/ 3668264 h 4714030"/>
              <a:gd name="connsiteX16-857" fmla="*/ 3029106 w 4779369"/>
              <a:gd name="connsiteY16-858" fmla="*/ 3136468 h 4714030"/>
              <a:gd name="connsiteX17-859" fmla="*/ 3024015 w 4779369"/>
              <a:gd name="connsiteY17-860" fmla="*/ 3025265 h 4714030"/>
              <a:gd name="connsiteX18-861" fmla="*/ 2886424 w 4779369"/>
              <a:gd name="connsiteY18-862" fmla="*/ 2860950 h 4714030"/>
              <a:gd name="connsiteX19-863" fmla="*/ 2624436 w 4779369"/>
              <a:gd name="connsiteY19-864" fmla="*/ 2758262 h 4714030"/>
              <a:gd name="connsiteX20-865" fmla="*/ 2598603 w 4779369"/>
              <a:gd name="connsiteY20-866" fmla="*/ 2768115 h 4714030"/>
              <a:gd name="connsiteX21-867" fmla="*/ 2138389 w 4779369"/>
              <a:gd name="connsiteY21-868" fmla="*/ 3042691 h 4714030"/>
              <a:gd name="connsiteX22-869" fmla="*/ 2080005 w 4779369"/>
              <a:gd name="connsiteY22-870" fmla="*/ 3062295 h 4714030"/>
              <a:gd name="connsiteX23-871" fmla="*/ 2075740 w 4779369"/>
              <a:gd name="connsiteY23-872" fmla="*/ 3101544 h 4714030"/>
              <a:gd name="connsiteX24-873" fmla="*/ 2091557 w 4779369"/>
              <a:gd name="connsiteY24-874" fmla="*/ 3245802 h 4714030"/>
              <a:gd name="connsiteX25-875" fmla="*/ 2235869 w 4779369"/>
              <a:gd name="connsiteY25-876" fmla="*/ 3487372 h 4714030"/>
              <a:gd name="connsiteX26-877" fmla="*/ 2246040 w 4779369"/>
              <a:gd name="connsiteY26-878" fmla="*/ 3495068 h 4714030"/>
              <a:gd name="connsiteX27-879" fmla="*/ 2353186 w 4779369"/>
              <a:gd name="connsiteY27-880" fmla="*/ 3535124 h 4714030"/>
              <a:gd name="connsiteX28-881" fmla="*/ 2459892 w 4779369"/>
              <a:gd name="connsiteY28-882" fmla="*/ 3601767 h 4714030"/>
              <a:gd name="connsiteX29-883" fmla="*/ 2570842 w 4779369"/>
              <a:gd name="connsiteY29-884" fmla="*/ 4473093 h 4714030"/>
              <a:gd name="connsiteX30-885" fmla="*/ 1699516 w 4779369"/>
              <a:gd name="connsiteY30-886" fmla="*/ 4584044 h 4714030"/>
              <a:gd name="connsiteX31-887" fmla="*/ 1588565 w 4779369"/>
              <a:gd name="connsiteY31-888" fmla="*/ 3712718 h 4714030"/>
              <a:gd name="connsiteX32-889" fmla="*/ 1634920 w 4779369"/>
              <a:gd name="connsiteY32-890" fmla="*/ 3663870 h 4714030"/>
              <a:gd name="connsiteX33-891" fmla="*/ 1645376 w 4779369"/>
              <a:gd name="connsiteY33-892" fmla="*/ 3640232 h 4714030"/>
              <a:gd name="connsiteX34-893" fmla="*/ 1654346 w 4779369"/>
              <a:gd name="connsiteY34-894" fmla="*/ 3358982 h 4714030"/>
              <a:gd name="connsiteX35-895" fmla="*/ 1557620 w 4779369"/>
              <a:gd name="connsiteY35-896" fmla="*/ 3167736 h 4714030"/>
              <a:gd name="connsiteX36-897" fmla="*/ 1536748 w 4779369"/>
              <a:gd name="connsiteY36-898" fmla="*/ 3145662 h 4714030"/>
              <a:gd name="connsiteX37-899" fmla="*/ 1489568 w 4779369"/>
              <a:gd name="connsiteY37-900" fmla="*/ 3145159 h 4714030"/>
              <a:gd name="connsiteX38-901" fmla="*/ 610434 w 4779369"/>
              <a:gd name="connsiteY38-902" fmla="*/ 2818009 h 4714030"/>
              <a:gd name="connsiteX39-903" fmla="*/ 329331 w 4779369"/>
              <a:gd name="connsiteY39-904" fmla="*/ 610434 h 4714030"/>
              <a:gd name="connsiteX40-905" fmla="*/ 2536907 w 4779369"/>
              <a:gd name="connsiteY40-906" fmla="*/ 329331 h 4714030"/>
              <a:gd name="connsiteX41-907" fmla="*/ 3068123 w 4779369"/>
              <a:gd name="connsiteY41-908" fmla="*/ 1080399 h 4714030"/>
              <a:gd name="connsiteX42-909" fmla="*/ 3127186 w 4779369"/>
              <a:gd name="connsiteY42-910" fmla="*/ 1193698 h 4714030"/>
              <a:gd name="connsiteX43-911" fmla="*/ 3336570 w 4779369"/>
              <a:gd name="connsiteY43-912" fmla="*/ 1239409 h 4714030"/>
              <a:gd name="connsiteX44-913" fmla="*/ 3545953 w 4779369"/>
              <a:gd name="connsiteY44-914" fmla="*/ 1193698 h 4714030"/>
              <a:gd name="connsiteX45-915" fmla="*/ 3667106 w 4779369"/>
              <a:gd name="connsiteY45-916" fmla="*/ 1060681 h 4714030"/>
              <a:gd name="connsiteX46-917" fmla="*/ 4538432 w 4779369"/>
              <a:gd name="connsiteY46-918" fmla="*/ 949730 h 4714030"/>
              <a:gd name="connsiteX0-919" fmla="*/ 4538432 w 4779369"/>
              <a:gd name="connsiteY0-920" fmla="*/ 949730 h 4714030"/>
              <a:gd name="connsiteX1-921" fmla="*/ 4649383 w 4779369"/>
              <a:gd name="connsiteY1-922" fmla="*/ 1821057 h 4714030"/>
              <a:gd name="connsiteX2-923" fmla="*/ 3778057 w 4779369"/>
              <a:gd name="connsiteY2-924" fmla="*/ 1932008 h 4714030"/>
              <a:gd name="connsiteX3-925" fmla="*/ 3686799 w 4779369"/>
              <a:gd name="connsiteY3-926" fmla="*/ 1845408 h 4714030"/>
              <a:gd name="connsiteX4-927" fmla="*/ 3606598 w 4779369"/>
              <a:gd name="connsiteY4-928" fmla="*/ 1770199 h 4714030"/>
              <a:gd name="connsiteX5-929" fmla="*/ 3336570 w 4779369"/>
              <a:gd name="connsiteY5-930" fmla="*/ 1691032 h 4714030"/>
              <a:gd name="connsiteX6-931" fmla="*/ 3192952 w 4779369"/>
              <a:gd name="connsiteY6-932" fmla="*/ 1711872 h 4714030"/>
              <a:gd name="connsiteX7-933" fmla="*/ 3126960 w 4779369"/>
              <a:gd name="connsiteY7-934" fmla="*/ 1827523 h 4714030"/>
              <a:gd name="connsiteX8-935" fmla="*/ 3048503 w 4779369"/>
              <a:gd name="connsiteY8-936" fmla="*/ 2123573 h 4714030"/>
              <a:gd name="connsiteX9-937" fmla="*/ 2997806 w 4779369"/>
              <a:gd name="connsiteY9-938" fmla="*/ 2275931 h 4714030"/>
              <a:gd name="connsiteX10-939" fmla="*/ 3162873 w 4779369"/>
              <a:gd name="connsiteY10-940" fmla="*/ 2503824 h 4714030"/>
              <a:gd name="connsiteX11-941" fmla="*/ 3356427 w 4779369"/>
              <a:gd name="connsiteY11-942" fmla="*/ 2595846 h 4714030"/>
              <a:gd name="connsiteX12-943" fmla="*/ 3454240 w 4779369"/>
              <a:gd name="connsiteY12-944" fmla="*/ 2587267 h 4714030"/>
              <a:gd name="connsiteX13-945" fmla="*/ 4029121 w 4779369"/>
              <a:gd name="connsiteY13-946" fmla="*/ 2685987 h 4714030"/>
              <a:gd name="connsiteX14-947" fmla="*/ 4140072 w 4779369"/>
              <a:gd name="connsiteY14-948" fmla="*/ 3557314 h 4714030"/>
              <a:gd name="connsiteX15-949" fmla="*/ 3268745 w 4779369"/>
              <a:gd name="connsiteY15-950" fmla="*/ 3668264 h 4714030"/>
              <a:gd name="connsiteX16-951" fmla="*/ 3029106 w 4779369"/>
              <a:gd name="connsiteY16-952" fmla="*/ 3136468 h 4714030"/>
              <a:gd name="connsiteX17-953" fmla="*/ 3024015 w 4779369"/>
              <a:gd name="connsiteY17-954" fmla="*/ 3025265 h 4714030"/>
              <a:gd name="connsiteX18-955" fmla="*/ 2886424 w 4779369"/>
              <a:gd name="connsiteY18-956" fmla="*/ 2860950 h 4714030"/>
              <a:gd name="connsiteX19-957" fmla="*/ 2598603 w 4779369"/>
              <a:gd name="connsiteY19-958" fmla="*/ 2768115 h 4714030"/>
              <a:gd name="connsiteX20-959" fmla="*/ 2138389 w 4779369"/>
              <a:gd name="connsiteY20-960" fmla="*/ 3042691 h 4714030"/>
              <a:gd name="connsiteX21-961" fmla="*/ 2080005 w 4779369"/>
              <a:gd name="connsiteY21-962" fmla="*/ 3062295 h 4714030"/>
              <a:gd name="connsiteX22-963" fmla="*/ 2075740 w 4779369"/>
              <a:gd name="connsiteY22-964" fmla="*/ 3101544 h 4714030"/>
              <a:gd name="connsiteX23-965" fmla="*/ 2091557 w 4779369"/>
              <a:gd name="connsiteY23-966" fmla="*/ 3245802 h 4714030"/>
              <a:gd name="connsiteX24-967" fmla="*/ 2235869 w 4779369"/>
              <a:gd name="connsiteY24-968" fmla="*/ 3487372 h 4714030"/>
              <a:gd name="connsiteX25-969" fmla="*/ 2246040 w 4779369"/>
              <a:gd name="connsiteY25-970" fmla="*/ 3495068 h 4714030"/>
              <a:gd name="connsiteX26-971" fmla="*/ 2353186 w 4779369"/>
              <a:gd name="connsiteY26-972" fmla="*/ 3535124 h 4714030"/>
              <a:gd name="connsiteX27-973" fmla="*/ 2459892 w 4779369"/>
              <a:gd name="connsiteY27-974" fmla="*/ 3601767 h 4714030"/>
              <a:gd name="connsiteX28-975" fmla="*/ 2570842 w 4779369"/>
              <a:gd name="connsiteY28-976" fmla="*/ 4473093 h 4714030"/>
              <a:gd name="connsiteX29-977" fmla="*/ 1699516 w 4779369"/>
              <a:gd name="connsiteY29-978" fmla="*/ 4584044 h 4714030"/>
              <a:gd name="connsiteX30-979" fmla="*/ 1588565 w 4779369"/>
              <a:gd name="connsiteY30-980" fmla="*/ 3712718 h 4714030"/>
              <a:gd name="connsiteX31-981" fmla="*/ 1634920 w 4779369"/>
              <a:gd name="connsiteY31-982" fmla="*/ 3663870 h 4714030"/>
              <a:gd name="connsiteX32-983" fmla="*/ 1645376 w 4779369"/>
              <a:gd name="connsiteY32-984" fmla="*/ 3640232 h 4714030"/>
              <a:gd name="connsiteX33-985" fmla="*/ 1654346 w 4779369"/>
              <a:gd name="connsiteY33-986" fmla="*/ 3358982 h 4714030"/>
              <a:gd name="connsiteX34-987" fmla="*/ 1557620 w 4779369"/>
              <a:gd name="connsiteY34-988" fmla="*/ 3167736 h 4714030"/>
              <a:gd name="connsiteX35-989" fmla="*/ 1536748 w 4779369"/>
              <a:gd name="connsiteY35-990" fmla="*/ 3145662 h 4714030"/>
              <a:gd name="connsiteX36-991" fmla="*/ 1489568 w 4779369"/>
              <a:gd name="connsiteY36-992" fmla="*/ 3145159 h 4714030"/>
              <a:gd name="connsiteX37-993" fmla="*/ 610434 w 4779369"/>
              <a:gd name="connsiteY37-994" fmla="*/ 2818009 h 4714030"/>
              <a:gd name="connsiteX38-995" fmla="*/ 329331 w 4779369"/>
              <a:gd name="connsiteY38-996" fmla="*/ 610434 h 4714030"/>
              <a:gd name="connsiteX39-997" fmla="*/ 2536907 w 4779369"/>
              <a:gd name="connsiteY39-998" fmla="*/ 329331 h 4714030"/>
              <a:gd name="connsiteX40-999" fmla="*/ 3068123 w 4779369"/>
              <a:gd name="connsiteY40-1000" fmla="*/ 1080399 h 4714030"/>
              <a:gd name="connsiteX41-1001" fmla="*/ 3127186 w 4779369"/>
              <a:gd name="connsiteY41-1002" fmla="*/ 1193698 h 4714030"/>
              <a:gd name="connsiteX42-1003" fmla="*/ 3336570 w 4779369"/>
              <a:gd name="connsiteY42-1004" fmla="*/ 1239409 h 4714030"/>
              <a:gd name="connsiteX43-1005" fmla="*/ 3545953 w 4779369"/>
              <a:gd name="connsiteY43-1006" fmla="*/ 1193698 h 4714030"/>
              <a:gd name="connsiteX44-1007" fmla="*/ 3667106 w 4779369"/>
              <a:gd name="connsiteY44-1008" fmla="*/ 1060681 h 4714030"/>
              <a:gd name="connsiteX45-1009" fmla="*/ 4538432 w 4779369"/>
              <a:gd name="connsiteY45-1010" fmla="*/ 949730 h 4714030"/>
              <a:gd name="connsiteX0-1011" fmla="*/ 4538432 w 4779369"/>
              <a:gd name="connsiteY0-1012" fmla="*/ 949730 h 4714030"/>
              <a:gd name="connsiteX1-1013" fmla="*/ 4649383 w 4779369"/>
              <a:gd name="connsiteY1-1014" fmla="*/ 1821057 h 4714030"/>
              <a:gd name="connsiteX2-1015" fmla="*/ 3778057 w 4779369"/>
              <a:gd name="connsiteY2-1016" fmla="*/ 1932008 h 4714030"/>
              <a:gd name="connsiteX3-1017" fmla="*/ 3686799 w 4779369"/>
              <a:gd name="connsiteY3-1018" fmla="*/ 1845408 h 4714030"/>
              <a:gd name="connsiteX4-1019" fmla="*/ 3606598 w 4779369"/>
              <a:gd name="connsiteY4-1020" fmla="*/ 1770199 h 4714030"/>
              <a:gd name="connsiteX5-1021" fmla="*/ 3336570 w 4779369"/>
              <a:gd name="connsiteY5-1022" fmla="*/ 1691032 h 4714030"/>
              <a:gd name="connsiteX6-1023" fmla="*/ 3192952 w 4779369"/>
              <a:gd name="connsiteY6-1024" fmla="*/ 1711872 h 4714030"/>
              <a:gd name="connsiteX7-1025" fmla="*/ 3126960 w 4779369"/>
              <a:gd name="connsiteY7-1026" fmla="*/ 1827523 h 4714030"/>
              <a:gd name="connsiteX8-1027" fmla="*/ 3048503 w 4779369"/>
              <a:gd name="connsiteY8-1028" fmla="*/ 2123573 h 4714030"/>
              <a:gd name="connsiteX9-1029" fmla="*/ 2997806 w 4779369"/>
              <a:gd name="connsiteY9-1030" fmla="*/ 2275931 h 4714030"/>
              <a:gd name="connsiteX10-1031" fmla="*/ 3162873 w 4779369"/>
              <a:gd name="connsiteY10-1032" fmla="*/ 2503824 h 4714030"/>
              <a:gd name="connsiteX11-1033" fmla="*/ 3356427 w 4779369"/>
              <a:gd name="connsiteY11-1034" fmla="*/ 2595846 h 4714030"/>
              <a:gd name="connsiteX12-1035" fmla="*/ 3454240 w 4779369"/>
              <a:gd name="connsiteY12-1036" fmla="*/ 2587267 h 4714030"/>
              <a:gd name="connsiteX13-1037" fmla="*/ 4029121 w 4779369"/>
              <a:gd name="connsiteY13-1038" fmla="*/ 2685987 h 4714030"/>
              <a:gd name="connsiteX14-1039" fmla="*/ 4140072 w 4779369"/>
              <a:gd name="connsiteY14-1040" fmla="*/ 3557314 h 4714030"/>
              <a:gd name="connsiteX15-1041" fmla="*/ 3268745 w 4779369"/>
              <a:gd name="connsiteY15-1042" fmla="*/ 3668264 h 4714030"/>
              <a:gd name="connsiteX16-1043" fmla="*/ 3029106 w 4779369"/>
              <a:gd name="connsiteY16-1044" fmla="*/ 3136468 h 4714030"/>
              <a:gd name="connsiteX17-1045" fmla="*/ 3024015 w 4779369"/>
              <a:gd name="connsiteY17-1046" fmla="*/ 3025265 h 4714030"/>
              <a:gd name="connsiteX18-1047" fmla="*/ 2886424 w 4779369"/>
              <a:gd name="connsiteY18-1048" fmla="*/ 2860950 h 4714030"/>
              <a:gd name="connsiteX19-1049" fmla="*/ 2598603 w 4779369"/>
              <a:gd name="connsiteY19-1050" fmla="*/ 2768115 h 4714030"/>
              <a:gd name="connsiteX20-1051" fmla="*/ 2138389 w 4779369"/>
              <a:gd name="connsiteY20-1052" fmla="*/ 3042691 h 4714030"/>
              <a:gd name="connsiteX21-1053" fmla="*/ 2075740 w 4779369"/>
              <a:gd name="connsiteY21-1054" fmla="*/ 3101544 h 4714030"/>
              <a:gd name="connsiteX22-1055" fmla="*/ 2091557 w 4779369"/>
              <a:gd name="connsiteY22-1056" fmla="*/ 3245802 h 4714030"/>
              <a:gd name="connsiteX23-1057" fmla="*/ 2235869 w 4779369"/>
              <a:gd name="connsiteY23-1058" fmla="*/ 3487372 h 4714030"/>
              <a:gd name="connsiteX24-1059" fmla="*/ 2246040 w 4779369"/>
              <a:gd name="connsiteY24-1060" fmla="*/ 3495068 h 4714030"/>
              <a:gd name="connsiteX25-1061" fmla="*/ 2353186 w 4779369"/>
              <a:gd name="connsiteY25-1062" fmla="*/ 3535124 h 4714030"/>
              <a:gd name="connsiteX26-1063" fmla="*/ 2459892 w 4779369"/>
              <a:gd name="connsiteY26-1064" fmla="*/ 3601767 h 4714030"/>
              <a:gd name="connsiteX27-1065" fmla="*/ 2570842 w 4779369"/>
              <a:gd name="connsiteY27-1066" fmla="*/ 4473093 h 4714030"/>
              <a:gd name="connsiteX28-1067" fmla="*/ 1699516 w 4779369"/>
              <a:gd name="connsiteY28-1068" fmla="*/ 4584044 h 4714030"/>
              <a:gd name="connsiteX29-1069" fmla="*/ 1588565 w 4779369"/>
              <a:gd name="connsiteY29-1070" fmla="*/ 3712718 h 4714030"/>
              <a:gd name="connsiteX30-1071" fmla="*/ 1634920 w 4779369"/>
              <a:gd name="connsiteY30-1072" fmla="*/ 3663870 h 4714030"/>
              <a:gd name="connsiteX31-1073" fmla="*/ 1645376 w 4779369"/>
              <a:gd name="connsiteY31-1074" fmla="*/ 3640232 h 4714030"/>
              <a:gd name="connsiteX32-1075" fmla="*/ 1654346 w 4779369"/>
              <a:gd name="connsiteY32-1076" fmla="*/ 3358982 h 4714030"/>
              <a:gd name="connsiteX33-1077" fmla="*/ 1557620 w 4779369"/>
              <a:gd name="connsiteY33-1078" fmla="*/ 3167736 h 4714030"/>
              <a:gd name="connsiteX34-1079" fmla="*/ 1536748 w 4779369"/>
              <a:gd name="connsiteY34-1080" fmla="*/ 3145662 h 4714030"/>
              <a:gd name="connsiteX35-1081" fmla="*/ 1489568 w 4779369"/>
              <a:gd name="connsiteY35-1082" fmla="*/ 3145159 h 4714030"/>
              <a:gd name="connsiteX36-1083" fmla="*/ 610434 w 4779369"/>
              <a:gd name="connsiteY36-1084" fmla="*/ 2818009 h 4714030"/>
              <a:gd name="connsiteX37-1085" fmla="*/ 329331 w 4779369"/>
              <a:gd name="connsiteY37-1086" fmla="*/ 610434 h 4714030"/>
              <a:gd name="connsiteX38-1087" fmla="*/ 2536907 w 4779369"/>
              <a:gd name="connsiteY38-1088" fmla="*/ 329331 h 4714030"/>
              <a:gd name="connsiteX39-1089" fmla="*/ 3068123 w 4779369"/>
              <a:gd name="connsiteY39-1090" fmla="*/ 1080399 h 4714030"/>
              <a:gd name="connsiteX40-1091" fmla="*/ 3127186 w 4779369"/>
              <a:gd name="connsiteY40-1092" fmla="*/ 1193698 h 4714030"/>
              <a:gd name="connsiteX41-1093" fmla="*/ 3336570 w 4779369"/>
              <a:gd name="connsiteY41-1094" fmla="*/ 1239409 h 4714030"/>
              <a:gd name="connsiteX42-1095" fmla="*/ 3545953 w 4779369"/>
              <a:gd name="connsiteY42-1096" fmla="*/ 1193698 h 4714030"/>
              <a:gd name="connsiteX43-1097" fmla="*/ 3667106 w 4779369"/>
              <a:gd name="connsiteY43-1098" fmla="*/ 1060681 h 4714030"/>
              <a:gd name="connsiteX44-1099" fmla="*/ 4538432 w 4779369"/>
              <a:gd name="connsiteY44-1100" fmla="*/ 949730 h 4714030"/>
              <a:gd name="connsiteX0-1101" fmla="*/ 4538432 w 4779369"/>
              <a:gd name="connsiteY0-1102" fmla="*/ 949730 h 4714030"/>
              <a:gd name="connsiteX1-1103" fmla="*/ 4649383 w 4779369"/>
              <a:gd name="connsiteY1-1104" fmla="*/ 1821057 h 4714030"/>
              <a:gd name="connsiteX2-1105" fmla="*/ 3778057 w 4779369"/>
              <a:gd name="connsiteY2-1106" fmla="*/ 1932008 h 4714030"/>
              <a:gd name="connsiteX3-1107" fmla="*/ 3686799 w 4779369"/>
              <a:gd name="connsiteY3-1108" fmla="*/ 1845408 h 4714030"/>
              <a:gd name="connsiteX4-1109" fmla="*/ 3606598 w 4779369"/>
              <a:gd name="connsiteY4-1110" fmla="*/ 1770199 h 4714030"/>
              <a:gd name="connsiteX5-1111" fmla="*/ 3336570 w 4779369"/>
              <a:gd name="connsiteY5-1112" fmla="*/ 1691032 h 4714030"/>
              <a:gd name="connsiteX6-1113" fmla="*/ 3192952 w 4779369"/>
              <a:gd name="connsiteY6-1114" fmla="*/ 1711872 h 4714030"/>
              <a:gd name="connsiteX7-1115" fmla="*/ 3126960 w 4779369"/>
              <a:gd name="connsiteY7-1116" fmla="*/ 1827523 h 4714030"/>
              <a:gd name="connsiteX8-1117" fmla="*/ 3048503 w 4779369"/>
              <a:gd name="connsiteY8-1118" fmla="*/ 2123573 h 4714030"/>
              <a:gd name="connsiteX9-1119" fmla="*/ 2997806 w 4779369"/>
              <a:gd name="connsiteY9-1120" fmla="*/ 2275931 h 4714030"/>
              <a:gd name="connsiteX10-1121" fmla="*/ 3162873 w 4779369"/>
              <a:gd name="connsiteY10-1122" fmla="*/ 2503824 h 4714030"/>
              <a:gd name="connsiteX11-1123" fmla="*/ 3356427 w 4779369"/>
              <a:gd name="connsiteY11-1124" fmla="*/ 2595846 h 4714030"/>
              <a:gd name="connsiteX12-1125" fmla="*/ 3454240 w 4779369"/>
              <a:gd name="connsiteY12-1126" fmla="*/ 2587267 h 4714030"/>
              <a:gd name="connsiteX13-1127" fmla="*/ 4029121 w 4779369"/>
              <a:gd name="connsiteY13-1128" fmla="*/ 2685987 h 4714030"/>
              <a:gd name="connsiteX14-1129" fmla="*/ 4140072 w 4779369"/>
              <a:gd name="connsiteY14-1130" fmla="*/ 3557314 h 4714030"/>
              <a:gd name="connsiteX15-1131" fmla="*/ 3268745 w 4779369"/>
              <a:gd name="connsiteY15-1132" fmla="*/ 3668264 h 4714030"/>
              <a:gd name="connsiteX16-1133" fmla="*/ 3029106 w 4779369"/>
              <a:gd name="connsiteY16-1134" fmla="*/ 3136468 h 4714030"/>
              <a:gd name="connsiteX17-1135" fmla="*/ 3024015 w 4779369"/>
              <a:gd name="connsiteY17-1136" fmla="*/ 3025265 h 4714030"/>
              <a:gd name="connsiteX18-1137" fmla="*/ 2886424 w 4779369"/>
              <a:gd name="connsiteY18-1138" fmla="*/ 2860950 h 4714030"/>
              <a:gd name="connsiteX19-1139" fmla="*/ 2598603 w 4779369"/>
              <a:gd name="connsiteY19-1140" fmla="*/ 2768115 h 4714030"/>
              <a:gd name="connsiteX20-1141" fmla="*/ 2138389 w 4779369"/>
              <a:gd name="connsiteY20-1142" fmla="*/ 3042691 h 4714030"/>
              <a:gd name="connsiteX21-1143" fmla="*/ 2075740 w 4779369"/>
              <a:gd name="connsiteY21-1144" fmla="*/ 3101544 h 4714030"/>
              <a:gd name="connsiteX22-1145" fmla="*/ 2091557 w 4779369"/>
              <a:gd name="connsiteY22-1146" fmla="*/ 3245802 h 4714030"/>
              <a:gd name="connsiteX23-1147" fmla="*/ 2235869 w 4779369"/>
              <a:gd name="connsiteY23-1148" fmla="*/ 3487372 h 4714030"/>
              <a:gd name="connsiteX24-1149" fmla="*/ 2246040 w 4779369"/>
              <a:gd name="connsiteY24-1150" fmla="*/ 3495068 h 4714030"/>
              <a:gd name="connsiteX25-1151" fmla="*/ 2353186 w 4779369"/>
              <a:gd name="connsiteY25-1152" fmla="*/ 3535124 h 4714030"/>
              <a:gd name="connsiteX26-1153" fmla="*/ 2459892 w 4779369"/>
              <a:gd name="connsiteY26-1154" fmla="*/ 3601767 h 4714030"/>
              <a:gd name="connsiteX27-1155" fmla="*/ 2570842 w 4779369"/>
              <a:gd name="connsiteY27-1156" fmla="*/ 4473093 h 4714030"/>
              <a:gd name="connsiteX28-1157" fmla="*/ 1699516 w 4779369"/>
              <a:gd name="connsiteY28-1158" fmla="*/ 4584044 h 4714030"/>
              <a:gd name="connsiteX29-1159" fmla="*/ 1588565 w 4779369"/>
              <a:gd name="connsiteY29-1160" fmla="*/ 3712718 h 4714030"/>
              <a:gd name="connsiteX30-1161" fmla="*/ 1634920 w 4779369"/>
              <a:gd name="connsiteY30-1162" fmla="*/ 3663870 h 4714030"/>
              <a:gd name="connsiteX31-1163" fmla="*/ 1645376 w 4779369"/>
              <a:gd name="connsiteY31-1164" fmla="*/ 3640232 h 4714030"/>
              <a:gd name="connsiteX32-1165" fmla="*/ 1654346 w 4779369"/>
              <a:gd name="connsiteY32-1166" fmla="*/ 3358982 h 4714030"/>
              <a:gd name="connsiteX33-1167" fmla="*/ 1557620 w 4779369"/>
              <a:gd name="connsiteY33-1168" fmla="*/ 3167736 h 4714030"/>
              <a:gd name="connsiteX34-1169" fmla="*/ 1489568 w 4779369"/>
              <a:gd name="connsiteY34-1170" fmla="*/ 3145159 h 4714030"/>
              <a:gd name="connsiteX35-1171" fmla="*/ 610434 w 4779369"/>
              <a:gd name="connsiteY35-1172" fmla="*/ 2818009 h 4714030"/>
              <a:gd name="connsiteX36-1173" fmla="*/ 329331 w 4779369"/>
              <a:gd name="connsiteY36-1174" fmla="*/ 610434 h 4714030"/>
              <a:gd name="connsiteX37-1175" fmla="*/ 2536907 w 4779369"/>
              <a:gd name="connsiteY37-1176" fmla="*/ 329331 h 4714030"/>
              <a:gd name="connsiteX38-1177" fmla="*/ 3068123 w 4779369"/>
              <a:gd name="connsiteY38-1178" fmla="*/ 1080399 h 4714030"/>
              <a:gd name="connsiteX39-1179" fmla="*/ 3127186 w 4779369"/>
              <a:gd name="connsiteY39-1180" fmla="*/ 1193698 h 4714030"/>
              <a:gd name="connsiteX40-1181" fmla="*/ 3336570 w 4779369"/>
              <a:gd name="connsiteY40-1182" fmla="*/ 1239409 h 4714030"/>
              <a:gd name="connsiteX41-1183" fmla="*/ 3545953 w 4779369"/>
              <a:gd name="connsiteY41-1184" fmla="*/ 1193698 h 4714030"/>
              <a:gd name="connsiteX42-1185" fmla="*/ 3667106 w 4779369"/>
              <a:gd name="connsiteY42-1186" fmla="*/ 1060681 h 4714030"/>
              <a:gd name="connsiteX43-1187" fmla="*/ 4538432 w 4779369"/>
              <a:gd name="connsiteY43-1188" fmla="*/ 949730 h 4714030"/>
              <a:gd name="connsiteX0-1189" fmla="*/ 4538432 w 4779369"/>
              <a:gd name="connsiteY0-1190" fmla="*/ 949730 h 4714030"/>
              <a:gd name="connsiteX1-1191" fmla="*/ 4649383 w 4779369"/>
              <a:gd name="connsiteY1-1192" fmla="*/ 1821057 h 4714030"/>
              <a:gd name="connsiteX2-1193" fmla="*/ 3778057 w 4779369"/>
              <a:gd name="connsiteY2-1194" fmla="*/ 1932008 h 4714030"/>
              <a:gd name="connsiteX3-1195" fmla="*/ 3686799 w 4779369"/>
              <a:gd name="connsiteY3-1196" fmla="*/ 1845408 h 4714030"/>
              <a:gd name="connsiteX4-1197" fmla="*/ 3606598 w 4779369"/>
              <a:gd name="connsiteY4-1198" fmla="*/ 1770199 h 4714030"/>
              <a:gd name="connsiteX5-1199" fmla="*/ 3336570 w 4779369"/>
              <a:gd name="connsiteY5-1200" fmla="*/ 1691032 h 4714030"/>
              <a:gd name="connsiteX6-1201" fmla="*/ 3192952 w 4779369"/>
              <a:gd name="connsiteY6-1202" fmla="*/ 1711872 h 4714030"/>
              <a:gd name="connsiteX7-1203" fmla="*/ 3126960 w 4779369"/>
              <a:gd name="connsiteY7-1204" fmla="*/ 1827523 h 4714030"/>
              <a:gd name="connsiteX8-1205" fmla="*/ 3048503 w 4779369"/>
              <a:gd name="connsiteY8-1206" fmla="*/ 2123573 h 4714030"/>
              <a:gd name="connsiteX9-1207" fmla="*/ 2997806 w 4779369"/>
              <a:gd name="connsiteY9-1208" fmla="*/ 2275931 h 4714030"/>
              <a:gd name="connsiteX10-1209" fmla="*/ 3162873 w 4779369"/>
              <a:gd name="connsiteY10-1210" fmla="*/ 2503824 h 4714030"/>
              <a:gd name="connsiteX11-1211" fmla="*/ 3356427 w 4779369"/>
              <a:gd name="connsiteY11-1212" fmla="*/ 2595846 h 4714030"/>
              <a:gd name="connsiteX12-1213" fmla="*/ 3454240 w 4779369"/>
              <a:gd name="connsiteY12-1214" fmla="*/ 2587267 h 4714030"/>
              <a:gd name="connsiteX13-1215" fmla="*/ 4029121 w 4779369"/>
              <a:gd name="connsiteY13-1216" fmla="*/ 2685987 h 4714030"/>
              <a:gd name="connsiteX14-1217" fmla="*/ 4140072 w 4779369"/>
              <a:gd name="connsiteY14-1218" fmla="*/ 3557314 h 4714030"/>
              <a:gd name="connsiteX15-1219" fmla="*/ 3268745 w 4779369"/>
              <a:gd name="connsiteY15-1220" fmla="*/ 3668264 h 4714030"/>
              <a:gd name="connsiteX16-1221" fmla="*/ 3029106 w 4779369"/>
              <a:gd name="connsiteY16-1222" fmla="*/ 3136468 h 4714030"/>
              <a:gd name="connsiteX17-1223" fmla="*/ 3024015 w 4779369"/>
              <a:gd name="connsiteY17-1224" fmla="*/ 3025265 h 4714030"/>
              <a:gd name="connsiteX18-1225" fmla="*/ 2886424 w 4779369"/>
              <a:gd name="connsiteY18-1226" fmla="*/ 2860950 h 4714030"/>
              <a:gd name="connsiteX19-1227" fmla="*/ 2598603 w 4779369"/>
              <a:gd name="connsiteY19-1228" fmla="*/ 2768115 h 4714030"/>
              <a:gd name="connsiteX20-1229" fmla="*/ 2138389 w 4779369"/>
              <a:gd name="connsiteY20-1230" fmla="*/ 3042691 h 4714030"/>
              <a:gd name="connsiteX21-1231" fmla="*/ 2075740 w 4779369"/>
              <a:gd name="connsiteY21-1232" fmla="*/ 3101544 h 4714030"/>
              <a:gd name="connsiteX22-1233" fmla="*/ 2091557 w 4779369"/>
              <a:gd name="connsiteY22-1234" fmla="*/ 3245802 h 4714030"/>
              <a:gd name="connsiteX23-1235" fmla="*/ 2235869 w 4779369"/>
              <a:gd name="connsiteY23-1236" fmla="*/ 3487372 h 4714030"/>
              <a:gd name="connsiteX24-1237" fmla="*/ 2246040 w 4779369"/>
              <a:gd name="connsiteY24-1238" fmla="*/ 3495068 h 4714030"/>
              <a:gd name="connsiteX25-1239" fmla="*/ 2353186 w 4779369"/>
              <a:gd name="connsiteY25-1240" fmla="*/ 3535124 h 4714030"/>
              <a:gd name="connsiteX26-1241" fmla="*/ 2459892 w 4779369"/>
              <a:gd name="connsiteY26-1242" fmla="*/ 3601767 h 4714030"/>
              <a:gd name="connsiteX27-1243" fmla="*/ 2570842 w 4779369"/>
              <a:gd name="connsiteY27-1244" fmla="*/ 4473093 h 4714030"/>
              <a:gd name="connsiteX28-1245" fmla="*/ 1699516 w 4779369"/>
              <a:gd name="connsiteY28-1246" fmla="*/ 4584044 h 4714030"/>
              <a:gd name="connsiteX29-1247" fmla="*/ 1588565 w 4779369"/>
              <a:gd name="connsiteY29-1248" fmla="*/ 3712718 h 4714030"/>
              <a:gd name="connsiteX30-1249" fmla="*/ 1645376 w 4779369"/>
              <a:gd name="connsiteY30-1250" fmla="*/ 3640232 h 4714030"/>
              <a:gd name="connsiteX31-1251" fmla="*/ 1654346 w 4779369"/>
              <a:gd name="connsiteY31-1252" fmla="*/ 3358982 h 4714030"/>
              <a:gd name="connsiteX32-1253" fmla="*/ 1557620 w 4779369"/>
              <a:gd name="connsiteY32-1254" fmla="*/ 3167736 h 4714030"/>
              <a:gd name="connsiteX33-1255" fmla="*/ 1489568 w 4779369"/>
              <a:gd name="connsiteY33-1256" fmla="*/ 3145159 h 4714030"/>
              <a:gd name="connsiteX34-1257" fmla="*/ 610434 w 4779369"/>
              <a:gd name="connsiteY34-1258" fmla="*/ 2818009 h 4714030"/>
              <a:gd name="connsiteX35-1259" fmla="*/ 329331 w 4779369"/>
              <a:gd name="connsiteY35-1260" fmla="*/ 610434 h 4714030"/>
              <a:gd name="connsiteX36-1261" fmla="*/ 2536907 w 4779369"/>
              <a:gd name="connsiteY36-1262" fmla="*/ 329331 h 4714030"/>
              <a:gd name="connsiteX37-1263" fmla="*/ 3068123 w 4779369"/>
              <a:gd name="connsiteY37-1264" fmla="*/ 1080399 h 4714030"/>
              <a:gd name="connsiteX38-1265" fmla="*/ 3127186 w 4779369"/>
              <a:gd name="connsiteY38-1266" fmla="*/ 1193698 h 4714030"/>
              <a:gd name="connsiteX39-1267" fmla="*/ 3336570 w 4779369"/>
              <a:gd name="connsiteY39-1268" fmla="*/ 1239409 h 4714030"/>
              <a:gd name="connsiteX40-1269" fmla="*/ 3545953 w 4779369"/>
              <a:gd name="connsiteY40-1270" fmla="*/ 1193698 h 4714030"/>
              <a:gd name="connsiteX41-1271" fmla="*/ 3667106 w 4779369"/>
              <a:gd name="connsiteY41-1272" fmla="*/ 1060681 h 4714030"/>
              <a:gd name="connsiteX42-1273" fmla="*/ 4538432 w 4779369"/>
              <a:gd name="connsiteY42-1274" fmla="*/ 949730 h 4714030"/>
              <a:gd name="connsiteX0-1275" fmla="*/ 4538432 w 4779369"/>
              <a:gd name="connsiteY0-1276" fmla="*/ 949730 h 4714030"/>
              <a:gd name="connsiteX1-1277" fmla="*/ 4649383 w 4779369"/>
              <a:gd name="connsiteY1-1278" fmla="*/ 1821057 h 4714030"/>
              <a:gd name="connsiteX2-1279" fmla="*/ 3778057 w 4779369"/>
              <a:gd name="connsiteY2-1280" fmla="*/ 1932008 h 4714030"/>
              <a:gd name="connsiteX3-1281" fmla="*/ 3686799 w 4779369"/>
              <a:gd name="connsiteY3-1282" fmla="*/ 1845408 h 4714030"/>
              <a:gd name="connsiteX4-1283" fmla="*/ 3606598 w 4779369"/>
              <a:gd name="connsiteY4-1284" fmla="*/ 1770199 h 4714030"/>
              <a:gd name="connsiteX5-1285" fmla="*/ 3336570 w 4779369"/>
              <a:gd name="connsiteY5-1286" fmla="*/ 1691032 h 4714030"/>
              <a:gd name="connsiteX6-1287" fmla="*/ 3192952 w 4779369"/>
              <a:gd name="connsiteY6-1288" fmla="*/ 1711872 h 4714030"/>
              <a:gd name="connsiteX7-1289" fmla="*/ 3126960 w 4779369"/>
              <a:gd name="connsiteY7-1290" fmla="*/ 1827523 h 4714030"/>
              <a:gd name="connsiteX8-1291" fmla="*/ 3048503 w 4779369"/>
              <a:gd name="connsiteY8-1292" fmla="*/ 2123573 h 4714030"/>
              <a:gd name="connsiteX9-1293" fmla="*/ 2997806 w 4779369"/>
              <a:gd name="connsiteY9-1294" fmla="*/ 2275931 h 4714030"/>
              <a:gd name="connsiteX10-1295" fmla="*/ 3162873 w 4779369"/>
              <a:gd name="connsiteY10-1296" fmla="*/ 2503824 h 4714030"/>
              <a:gd name="connsiteX11-1297" fmla="*/ 3356427 w 4779369"/>
              <a:gd name="connsiteY11-1298" fmla="*/ 2595846 h 4714030"/>
              <a:gd name="connsiteX12-1299" fmla="*/ 3454240 w 4779369"/>
              <a:gd name="connsiteY12-1300" fmla="*/ 2587267 h 4714030"/>
              <a:gd name="connsiteX13-1301" fmla="*/ 4029121 w 4779369"/>
              <a:gd name="connsiteY13-1302" fmla="*/ 2685987 h 4714030"/>
              <a:gd name="connsiteX14-1303" fmla="*/ 4140072 w 4779369"/>
              <a:gd name="connsiteY14-1304" fmla="*/ 3557314 h 4714030"/>
              <a:gd name="connsiteX15-1305" fmla="*/ 3268745 w 4779369"/>
              <a:gd name="connsiteY15-1306" fmla="*/ 3668264 h 4714030"/>
              <a:gd name="connsiteX16-1307" fmla="*/ 3029106 w 4779369"/>
              <a:gd name="connsiteY16-1308" fmla="*/ 3136468 h 4714030"/>
              <a:gd name="connsiteX17-1309" fmla="*/ 3024015 w 4779369"/>
              <a:gd name="connsiteY17-1310" fmla="*/ 3025265 h 4714030"/>
              <a:gd name="connsiteX18-1311" fmla="*/ 2886424 w 4779369"/>
              <a:gd name="connsiteY18-1312" fmla="*/ 2860950 h 4714030"/>
              <a:gd name="connsiteX19-1313" fmla="*/ 2598603 w 4779369"/>
              <a:gd name="connsiteY19-1314" fmla="*/ 2768115 h 4714030"/>
              <a:gd name="connsiteX20-1315" fmla="*/ 2138389 w 4779369"/>
              <a:gd name="connsiteY20-1316" fmla="*/ 3042691 h 4714030"/>
              <a:gd name="connsiteX21-1317" fmla="*/ 2075740 w 4779369"/>
              <a:gd name="connsiteY21-1318" fmla="*/ 3101544 h 4714030"/>
              <a:gd name="connsiteX22-1319" fmla="*/ 2091557 w 4779369"/>
              <a:gd name="connsiteY22-1320" fmla="*/ 3245802 h 4714030"/>
              <a:gd name="connsiteX23-1321" fmla="*/ 2235869 w 4779369"/>
              <a:gd name="connsiteY23-1322" fmla="*/ 3487372 h 4714030"/>
              <a:gd name="connsiteX24-1323" fmla="*/ 2353186 w 4779369"/>
              <a:gd name="connsiteY24-1324" fmla="*/ 3535124 h 4714030"/>
              <a:gd name="connsiteX25-1325" fmla="*/ 2459892 w 4779369"/>
              <a:gd name="connsiteY25-1326" fmla="*/ 3601767 h 4714030"/>
              <a:gd name="connsiteX26-1327" fmla="*/ 2570842 w 4779369"/>
              <a:gd name="connsiteY26-1328" fmla="*/ 4473093 h 4714030"/>
              <a:gd name="connsiteX27-1329" fmla="*/ 1699516 w 4779369"/>
              <a:gd name="connsiteY27-1330" fmla="*/ 4584044 h 4714030"/>
              <a:gd name="connsiteX28-1331" fmla="*/ 1588565 w 4779369"/>
              <a:gd name="connsiteY28-1332" fmla="*/ 3712718 h 4714030"/>
              <a:gd name="connsiteX29-1333" fmla="*/ 1645376 w 4779369"/>
              <a:gd name="connsiteY29-1334" fmla="*/ 3640232 h 4714030"/>
              <a:gd name="connsiteX30-1335" fmla="*/ 1654346 w 4779369"/>
              <a:gd name="connsiteY30-1336" fmla="*/ 3358982 h 4714030"/>
              <a:gd name="connsiteX31-1337" fmla="*/ 1557620 w 4779369"/>
              <a:gd name="connsiteY31-1338" fmla="*/ 3167736 h 4714030"/>
              <a:gd name="connsiteX32-1339" fmla="*/ 1489568 w 4779369"/>
              <a:gd name="connsiteY32-1340" fmla="*/ 3145159 h 4714030"/>
              <a:gd name="connsiteX33-1341" fmla="*/ 610434 w 4779369"/>
              <a:gd name="connsiteY33-1342" fmla="*/ 2818009 h 4714030"/>
              <a:gd name="connsiteX34-1343" fmla="*/ 329331 w 4779369"/>
              <a:gd name="connsiteY34-1344" fmla="*/ 610434 h 4714030"/>
              <a:gd name="connsiteX35-1345" fmla="*/ 2536907 w 4779369"/>
              <a:gd name="connsiteY35-1346" fmla="*/ 329331 h 4714030"/>
              <a:gd name="connsiteX36-1347" fmla="*/ 3068123 w 4779369"/>
              <a:gd name="connsiteY36-1348" fmla="*/ 1080399 h 4714030"/>
              <a:gd name="connsiteX37-1349" fmla="*/ 3127186 w 4779369"/>
              <a:gd name="connsiteY37-1350" fmla="*/ 1193698 h 4714030"/>
              <a:gd name="connsiteX38-1351" fmla="*/ 3336570 w 4779369"/>
              <a:gd name="connsiteY38-1352" fmla="*/ 1239409 h 4714030"/>
              <a:gd name="connsiteX39-1353" fmla="*/ 3545953 w 4779369"/>
              <a:gd name="connsiteY39-1354" fmla="*/ 1193698 h 4714030"/>
              <a:gd name="connsiteX40-1355" fmla="*/ 3667106 w 4779369"/>
              <a:gd name="connsiteY40-1356" fmla="*/ 1060681 h 4714030"/>
              <a:gd name="connsiteX41-1357" fmla="*/ 4538432 w 4779369"/>
              <a:gd name="connsiteY41-1358" fmla="*/ 949730 h 4714030"/>
              <a:gd name="connsiteX0-1359" fmla="*/ 4538432 w 4779369"/>
              <a:gd name="connsiteY0-1360" fmla="*/ 949730 h 4714030"/>
              <a:gd name="connsiteX1-1361" fmla="*/ 4649383 w 4779369"/>
              <a:gd name="connsiteY1-1362" fmla="*/ 1821057 h 4714030"/>
              <a:gd name="connsiteX2-1363" fmla="*/ 3778057 w 4779369"/>
              <a:gd name="connsiteY2-1364" fmla="*/ 1932008 h 4714030"/>
              <a:gd name="connsiteX3-1365" fmla="*/ 3686799 w 4779369"/>
              <a:gd name="connsiteY3-1366" fmla="*/ 1845408 h 4714030"/>
              <a:gd name="connsiteX4-1367" fmla="*/ 3606598 w 4779369"/>
              <a:gd name="connsiteY4-1368" fmla="*/ 1770199 h 4714030"/>
              <a:gd name="connsiteX5-1369" fmla="*/ 3336570 w 4779369"/>
              <a:gd name="connsiteY5-1370" fmla="*/ 1691032 h 4714030"/>
              <a:gd name="connsiteX6-1371" fmla="*/ 3192952 w 4779369"/>
              <a:gd name="connsiteY6-1372" fmla="*/ 1711872 h 4714030"/>
              <a:gd name="connsiteX7-1373" fmla="*/ 3126960 w 4779369"/>
              <a:gd name="connsiteY7-1374" fmla="*/ 1827523 h 4714030"/>
              <a:gd name="connsiteX8-1375" fmla="*/ 3048503 w 4779369"/>
              <a:gd name="connsiteY8-1376" fmla="*/ 2123573 h 4714030"/>
              <a:gd name="connsiteX9-1377" fmla="*/ 2997806 w 4779369"/>
              <a:gd name="connsiteY9-1378" fmla="*/ 2275931 h 4714030"/>
              <a:gd name="connsiteX10-1379" fmla="*/ 3162873 w 4779369"/>
              <a:gd name="connsiteY10-1380" fmla="*/ 2503824 h 4714030"/>
              <a:gd name="connsiteX11-1381" fmla="*/ 3356427 w 4779369"/>
              <a:gd name="connsiteY11-1382" fmla="*/ 2595846 h 4714030"/>
              <a:gd name="connsiteX12-1383" fmla="*/ 3454240 w 4779369"/>
              <a:gd name="connsiteY12-1384" fmla="*/ 2587267 h 4714030"/>
              <a:gd name="connsiteX13-1385" fmla="*/ 4029121 w 4779369"/>
              <a:gd name="connsiteY13-1386" fmla="*/ 2685987 h 4714030"/>
              <a:gd name="connsiteX14-1387" fmla="*/ 4140072 w 4779369"/>
              <a:gd name="connsiteY14-1388" fmla="*/ 3557314 h 4714030"/>
              <a:gd name="connsiteX15-1389" fmla="*/ 3268745 w 4779369"/>
              <a:gd name="connsiteY15-1390" fmla="*/ 3668264 h 4714030"/>
              <a:gd name="connsiteX16-1391" fmla="*/ 3029106 w 4779369"/>
              <a:gd name="connsiteY16-1392" fmla="*/ 3136468 h 4714030"/>
              <a:gd name="connsiteX17-1393" fmla="*/ 3024015 w 4779369"/>
              <a:gd name="connsiteY17-1394" fmla="*/ 3025265 h 4714030"/>
              <a:gd name="connsiteX18-1395" fmla="*/ 2886424 w 4779369"/>
              <a:gd name="connsiteY18-1396" fmla="*/ 2860950 h 4714030"/>
              <a:gd name="connsiteX19-1397" fmla="*/ 2598603 w 4779369"/>
              <a:gd name="connsiteY19-1398" fmla="*/ 2768115 h 4714030"/>
              <a:gd name="connsiteX20-1399" fmla="*/ 2138389 w 4779369"/>
              <a:gd name="connsiteY20-1400" fmla="*/ 3042691 h 4714030"/>
              <a:gd name="connsiteX21-1401" fmla="*/ 2091557 w 4779369"/>
              <a:gd name="connsiteY21-1402" fmla="*/ 3245802 h 4714030"/>
              <a:gd name="connsiteX22-1403" fmla="*/ 2235869 w 4779369"/>
              <a:gd name="connsiteY22-1404" fmla="*/ 3487372 h 4714030"/>
              <a:gd name="connsiteX23-1405" fmla="*/ 2353186 w 4779369"/>
              <a:gd name="connsiteY23-1406" fmla="*/ 3535124 h 4714030"/>
              <a:gd name="connsiteX24-1407" fmla="*/ 2459892 w 4779369"/>
              <a:gd name="connsiteY24-1408" fmla="*/ 3601767 h 4714030"/>
              <a:gd name="connsiteX25-1409" fmla="*/ 2570842 w 4779369"/>
              <a:gd name="connsiteY25-1410" fmla="*/ 4473093 h 4714030"/>
              <a:gd name="connsiteX26-1411" fmla="*/ 1699516 w 4779369"/>
              <a:gd name="connsiteY26-1412" fmla="*/ 4584044 h 4714030"/>
              <a:gd name="connsiteX27-1413" fmla="*/ 1588565 w 4779369"/>
              <a:gd name="connsiteY27-1414" fmla="*/ 3712718 h 4714030"/>
              <a:gd name="connsiteX28-1415" fmla="*/ 1645376 w 4779369"/>
              <a:gd name="connsiteY28-1416" fmla="*/ 3640232 h 4714030"/>
              <a:gd name="connsiteX29-1417" fmla="*/ 1654346 w 4779369"/>
              <a:gd name="connsiteY29-1418" fmla="*/ 3358982 h 4714030"/>
              <a:gd name="connsiteX30-1419" fmla="*/ 1557620 w 4779369"/>
              <a:gd name="connsiteY30-1420" fmla="*/ 3167736 h 4714030"/>
              <a:gd name="connsiteX31-1421" fmla="*/ 1489568 w 4779369"/>
              <a:gd name="connsiteY31-1422" fmla="*/ 3145159 h 4714030"/>
              <a:gd name="connsiteX32-1423" fmla="*/ 610434 w 4779369"/>
              <a:gd name="connsiteY32-1424" fmla="*/ 2818009 h 4714030"/>
              <a:gd name="connsiteX33-1425" fmla="*/ 329331 w 4779369"/>
              <a:gd name="connsiteY33-1426" fmla="*/ 610434 h 4714030"/>
              <a:gd name="connsiteX34-1427" fmla="*/ 2536907 w 4779369"/>
              <a:gd name="connsiteY34-1428" fmla="*/ 329331 h 4714030"/>
              <a:gd name="connsiteX35-1429" fmla="*/ 3068123 w 4779369"/>
              <a:gd name="connsiteY35-1430" fmla="*/ 1080399 h 4714030"/>
              <a:gd name="connsiteX36-1431" fmla="*/ 3127186 w 4779369"/>
              <a:gd name="connsiteY36-1432" fmla="*/ 1193698 h 4714030"/>
              <a:gd name="connsiteX37-1433" fmla="*/ 3336570 w 4779369"/>
              <a:gd name="connsiteY37-1434" fmla="*/ 1239409 h 4714030"/>
              <a:gd name="connsiteX38-1435" fmla="*/ 3545953 w 4779369"/>
              <a:gd name="connsiteY38-1436" fmla="*/ 1193698 h 4714030"/>
              <a:gd name="connsiteX39-1437" fmla="*/ 3667106 w 4779369"/>
              <a:gd name="connsiteY39-1438" fmla="*/ 1060681 h 4714030"/>
              <a:gd name="connsiteX40-1439" fmla="*/ 4538432 w 4779369"/>
              <a:gd name="connsiteY40-1440" fmla="*/ 949730 h 4714030"/>
              <a:gd name="connsiteX0-1441" fmla="*/ 4538432 w 4779369"/>
              <a:gd name="connsiteY0-1442" fmla="*/ 949730 h 4714030"/>
              <a:gd name="connsiteX1-1443" fmla="*/ 4649383 w 4779369"/>
              <a:gd name="connsiteY1-1444" fmla="*/ 1821057 h 4714030"/>
              <a:gd name="connsiteX2-1445" fmla="*/ 3778057 w 4779369"/>
              <a:gd name="connsiteY2-1446" fmla="*/ 1932008 h 4714030"/>
              <a:gd name="connsiteX3-1447" fmla="*/ 3686799 w 4779369"/>
              <a:gd name="connsiteY3-1448" fmla="*/ 1845408 h 4714030"/>
              <a:gd name="connsiteX4-1449" fmla="*/ 3606598 w 4779369"/>
              <a:gd name="connsiteY4-1450" fmla="*/ 1770199 h 4714030"/>
              <a:gd name="connsiteX5-1451" fmla="*/ 3336570 w 4779369"/>
              <a:gd name="connsiteY5-1452" fmla="*/ 1691032 h 4714030"/>
              <a:gd name="connsiteX6-1453" fmla="*/ 3192952 w 4779369"/>
              <a:gd name="connsiteY6-1454" fmla="*/ 1711872 h 4714030"/>
              <a:gd name="connsiteX7-1455" fmla="*/ 3126960 w 4779369"/>
              <a:gd name="connsiteY7-1456" fmla="*/ 1827523 h 4714030"/>
              <a:gd name="connsiteX8-1457" fmla="*/ 3048503 w 4779369"/>
              <a:gd name="connsiteY8-1458" fmla="*/ 2123573 h 4714030"/>
              <a:gd name="connsiteX9-1459" fmla="*/ 2997806 w 4779369"/>
              <a:gd name="connsiteY9-1460" fmla="*/ 2275931 h 4714030"/>
              <a:gd name="connsiteX10-1461" fmla="*/ 3162873 w 4779369"/>
              <a:gd name="connsiteY10-1462" fmla="*/ 2503824 h 4714030"/>
              <a:gd name="connsiteX11-1463" fmla="*/ 3356427 w 4779369"/>
              <a:gd name="connsiteY11-1464" fmla="*/ 2595846 h 4714030"/>
              <a:gd name="connsiteX12-1465" fmla="*/ 3454240 w 4779369"/>
              <a:gd name="connsiteY12-1466" fmla="*/ 2587267 h 4714030"/>
              <a:gd name="connsiteX13-1467" fmla="*/ 4029121 w 4779369"/>
              <a:gd name="connsiteY13-1468" fmla="*/ 2685987 h 4714030"/>
              <a:gd name="connsiteX14-1469" fmla="*/ 4140072 w 4779369"/>
              <a:gd name="connsiteY14-1470" fmla="*/ 3557314 h 4714030"/>
              <a:gd name="connsiteX15-1471" fmla="*/ 3268745 w 4779369"/>
              <a:gd name="connsiteY15-1472" fmla="*/ 3668264 h 4714030"/>
              <a:gd name="connsiteX16-1473" fmla="*/ 3029106 w 4779369"/>
              <a:gd name="connsiteY16-1474" fmla="*/ 3136468 h 4714030"/>
              <a:gd name="connsiteX17-1475" fmla="*/ 3024015 w 4779369"/>
              <a:gd name="connsiteY17-1476" fmla="*/ 3025265 h 4714030"/>
              <a:gd name="connsiteX18-1477" fmla="*/ 2886424 w 4779369"/>
              <a:gd name="connsiteY18-1478" fmla="*/ 2860950 h 4714030"/>
              <a:gd name="connsiteX19-1479" fmla="*/ 2598603 w 4779369"/>
              <a:gd name="connsiteY19-1480" fmla="*/ 2768115 h 4714030"/>
              <a:gd name="connsiteX20-1481" fmla="*/ 2138389 w 4779369"/>
              <a:gd name="connsiteY20-1482" fmla="*/ 3042691 h 4714030"/>
              <a:gd name="connsiteX21-1483" fmla="*/ 2091557 w 4779369"/>
              <a:gd name="connsiteY21-1484" fmla="*/ 3245802 h 4714030"/>
              <a:gd name="connsiteX22-1485" fmla="*/ 2235869 w 4779369"/>
              <a:gd name="connsiteY22-1486" fmla="*/ 3487372 h 4714030"/>
              <a:gd name="connsiteX23-1487" fmla="*/ 2353186 w 4779369"/>
              <a:gd name="connsiteY23-1488" fmla="*/ 3535124 h 4714030"/>
              <a:gd name="connsiteX24-1489" fmla="*/ 2459892 w 4779369"/>
              <a:gd name="connsiteY24-1490" fmla="*/ 3601767 h 4714030"/>
              <a:gd name="connsiteX25-1491" fmla="*/ 2570842 w 4779369"/>
              <a:gd name="connsiteY25-1492" fmla="*/ 4473093 h 4714030"/>
              <a:gd name="connsiteX26-1493" fmla="*/ 1699516 w 4779369"/>
              <a:gd name="connsiteY26-1494" fmla="*/ 4584044 h 4714030"/>
              <a:gd name="connsiteX27-1495" fmla="*/ 1588565 w 4779369"/>
              <a:gd name="connsiteY27-1496" fmla="*/ 3712718 h 4714030"/>
              <a:gd name="connsiteX28-1497" fmla="*/ 1645376 w 4779369"/>
              <a:gd name="connsiteY28-1498" fmla="*/ 3640232 h 4714030"/>
              <a:gd name="connsiteX29-1499" fmla="*/ 1654346 w 4779369"/>
              <a:gd name="connsiteY29-1500" fmla="*/ 3358982 h 4714030"/>
              <a:gd name="connsiteX30-1501" fmla="*/ 1557620 w 4779369"/>
              <a:gd name="connsiteY30-1502" fmla="*/ 3167736 h 4714030"/>
              <a:gd name="connsiteX31-1503" fmla="*/ 1489568 w 4779369"/>
              <a:gd name="connsiteY31-1504" fmla="*/ 3145159 h 4714030"/>
              <a:gd name="connsiteX32-1505" fmla="*/ 610434 w 4779369"/>
              <a:gd name="connsiteY32-1506" fmla="*/ 2818009 h 4714030"/>
              <a:gd name="connsiteX33-1507" fmla="*/ 329331 w 4779369"/>
              <a:gd name="connsiteY33-1508" fmla="*/ 610434 h 4714030"/>
              <a:gd name="connsiteX34-1509" fmla="*/ 2536907 w 4779369"/>
              <a:gd name="connsiteY34-1510" fmla="*/ 329331 h 4714030"/>
              <a:gd name="connsiteX35-1511" fmla="*/ 3068123 w 4779369"/>
              <a:gd name="connsiteY35-1512" fmla="*/ 1080399 h 4714030"/>
              <a:gd name="connsiteX36-1513" fmla="*/ 3127186 w 4779369"/>
              <a:gd name="connsiteY36-1514" fmla="*/ 1193698 h 4714030"/>
              <a:gd name="connsiteX37-1515" fmla="*/ 3336570 w 4779369"/>
              <a:gd name="connsiteY37-1516" fmla="*/ 1239409 h 4714030"/>
              <a:gd name="connsiteX38-1517" fmla="*/ 3545953 w 4779369"/>
              <a:gd name="connsiteY38-1518" fmla="*/ 1193698 h 4714030"/>
              <a:gd name="connsiteX39-1519" fmla="*/ 3667106 w 4779369"/>
              <a:gd name="connsiteY39-1520" fmla="*/ 1060681 h 4714030"/>
              <a:gd name="connsiteX40-1521" fmla="*/ 4538432 w 4779369"/>
              <a:gd name="connsiteY40-1522" fmla="*/ 949730 h 4714030"/>
              <a:gd name="connsiteX0-1523" fmla="*/ 4538432 w 4779369"/>
              <a:gd name="connsiteY0-1524" fmla="*/ 949730 h 4714030"/>
              <a:gd name="connsiteX1-1525" fmla="*/ 4649383 w 4779369"/>
              <a:gd name="connsiteY1-1526" fmla="*/ 1821057 h 4714030"/>
              <a:gd name="connsiteX2-1527" fmla="*/ 3778057 w 4779369"/>
              <a:gd name="connsiteY2-1528" fmla="*/ 1932008 h 4714030"/>
              <a:gd name="connsiteX3-1529" fmla="*/ 3686799 w 4779369"/>
              <a:gd name="connsiteY3-1530" fmla="*/ 1845408 h 4714030"/>
              <a:gd name="connsiteX4-1531" fmla="*/ 3606598 w 4779369"/>
              <a:gd name="connsiteY4-1532" fmla="*/ 1770199 h 4714030"/>
              <a:gd name="connsiteX5-1533" fmla="*/ 3336570 w 4779369"/>
              <a:gd name="connsiteY5-1534" fmla="*/ 1691032 h 4714030"/>
              <a:gd name="connsiteX6-1535" fmla="*/ 3192952 w 4779369"/>
              <a:gd name="connsiteY6-1536" fmla="*/ 1711872 h 4714030"/>
              <a:gd name="connsiteX7-1537" fmla="*/ 3126960 w 4779369"/>
              <a:gd name="connsiteY7-1538" fmla="*/ 1827523 h 4714030"/>
              <a:gd name="connsiteX8-1539" fmla="*/ 3048503 w 4779369"/>
              <a:gd name="connsiteY8-1540" fmla="*/ 2123573 h 4714030"/>
              <a:gd name="connsiteX9-1541" fmla="*/ 2997806 w 4779369"/>
              <a:gd name="connsiteY9-1542" fmla="*/ 2275931 h 4714030"/>
              <a:gd name="connsiteX10-1543" fmla="*/ 3162873 w 4779369"/>
              <a:gd name="connsiteY10-1544" fmla="*/ 2503824 h 4714030"/>
              <a:gd name="connsiteX11-1545" fmla="*/ 3356427 w 4779369"/>
              <a:gd name="connsiteY11-1546" fmla="*/ 2595846 h 4714030"/>
              <a:gd name="connsiteX12-1547" fmla="*/ 3454240 w 4779369"/>
              <a:gd name="connsiteY12-1548" fmla="*/ 2587267 h 4714030"/>
              <a:gd name="connsiteX13-1549" fmla="*/ 4029121 w 4779369"/>
              <a:gd name="connsiteY13-1550" fmla="*/ 2685987 h 4714030"/>
              <a:gd name="connsiteX14-1551" fmla="*/ 4140072 w 4779369"/>
              <a:gd name="connsiteY14-1552" fmla="*/ 3557314 h 4714030"/>
              <a:gd name="connsiteX15-1553" fmla="*/ 3268745 w 4779369"/>
              <a:gd name="connsiteY15-1554" fmla="*/ 3668264 h 4714030"/>
              <a:gd name="connsiteX16-1555" fmla="*/ 3029106 w 4779369"/>
              <a:gd name="connsiteY16-1556" fmla="*/ 3136468 h 4714030"/>
              <a:gd name="connsiteX17-1557" fmla="*/ 3024015 w 4779369"/>
              <a:gd name="connsiteY17-1558" fmla="*/ 3025265 h 4714030"/>
              <a:gd name="connsiteX18-1559" fmla="*/ 2886424 w 4779369"/>
              <a:gd name="connsiteY18-1560" fmla="*/ 2860950 h 4714030"/>
              <a:gd name="connsiteX19-1561" fmla="*/ 2598603 w 4779369"/>
              <a:gd name="connsiteY19-1562" fmla="*/ 2768115 h 4714030"/>
              <a:gd name="connsiteX20-1563" fmla="*/ 2138389 w 4779369"/>
              <a:gd name="connsiteY20-1564" fmla="*/ 3042691 h 4714030"/>
              <a:gd name="connsiteX21-1565" fmla="*/ 2091557 w 4779369"/>
              <a:gd name="connsiteY21-1566" fmla="*/ 3245802 h 4714030"/>
              <a:gd name="connsiteX22-1567" fmla="*/ 2235869 w 4779369"/>
              <a:gd name="connsiteY22-1568" fmla="*/ 3487372 h 4714030"/>
              <a:gd name="connsiteX23-1569" fmla="*/ 2353186 w 4779369"/>
              <a:gd name="connsiteY23-1570" fmla="*/ 3535124 h 4714030"/>
              <a:gd name="connsiteX24-1571" fmla="*/ 2459892 w 4779369"/>
              <a:gd name="connsiteY24-1572" fmla="*/ 3601767 h 4714030"/>
              <a:gd name="connsiteX25-1573" fmla="*/ 2570842 w 4779369"/>
              <a:gd name="connsiteY25-1574" fmla="*/ 4473093 h 4714030"/>
              <a:gd name="connsiteX26-1575" fmla="*/ 1699516 w 4779369"/>
              <a:gd name="connsiteY26-1576" fmla="*/ 4584044 h 4714030"/>
              <a:gd name="connsiteX27-1577" fmla="*/ 1588565 w 4779369"/>
              <a:gd name="connsiteY27-1578" fmla="*/ 3712718 h 4714030"/>
              <a:gd name="connsiteX28-1579" fmla="*/ 1645376 w 4779369"/>
              <a:gd name="connsiteY28-1580" fmla="*/ 3640232 h 4714030"/>
              <a:gd name="connsiteX29-1581" fmla="*/ 1654346 w 4779369"/>
              <a:gd name="connsiteY29-1582" fmla="*/ 3358982 h 4714030"/>
              <a:gd name="connsiteX30-1583" fmla="*/ 1557620 w 4779369"/>
              <a:gd name="connsiteY30-1584" fmla="*/ 3167736 h 4714030"/>
              <a:gd name="connsiteX31-1585" fmla="*/ 1489568 w 4779369"/>
              <a:gd name="connsiteY31-1586" fmla="*/ 3145159 h 4714030"/>
              <a:gd name="connsiteX32-1587" fmla="*/ 610434 w 4779369"/>
              <a:gd name="connsiteY32-1588" fmla="*/ 2818009 h 4714030"/>
              <a:gd name="connsiteX33-1589" fmla="*/ 329331 w 4779369"/>
              <a:gd name="connsiteY33-1590" fmla="*/ 610434 h 4714030"/>
              <a:gd name="connsiteX34-1591" fmla="*/ 2536907 w 4779369"/>
              <a:gd name="connsiteY34-1592" fmla="*/ 329331 h 4714030"/>
              <a:gd name="connsiteX35-1593" fmla="*/ 3068123 w 4779369"/>
              <a:gd name="connsiteY35-1594" fmla="*/ 1080399 h 4714030"/>
              <a:gd name="connsiteX36-1595" fmla="*/ 3127186 w 4779369"/>
              <a:gd name="connsiteY36-1596" fmla="*/ 1193698 h 4714030"/>
              <a:gd name="connsiteX37-1597" fmla="*/ 3336570 w 4779369"/>
              <a:gd name="connsiteY37-1598" fmla="*/ 1239409 h 4714030"/>
              <a:gd name="connsiteX38-1599" fmla="*/ 3545953 w 4779369"/>
              <a:gd name="connsiteY38-1600" fmla="*/ 1193698 h 4714030"/>
              <a:gd name="connsiteX39-1601" fmla="*/ 3667106 w 4779369"/>
              <a:gd name="connsiteY39-1602" fmla="*/ 1060681 h 4714030"/>
              <a:gd name="connsiteX40-1603" fmla="*/ 4538432 w 4779369"/>
              <a:gd name="connsiteY40-1604" fmla="*/ 949730 h 47140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4779369" h="4714030">
                <a:moveTo>
                  <a:pt x="4538432" y="949730"/>
                </a:moveTo>
                <a:cubicBezTo>
                  <a:pt x="4809681" y="1159702"/>
                  <a:pt x="4859355" y="1549808"/>
                  <a:pt x="4649383" y="1821057"/>
                </a:cubicBezTo>
                <a:cubicBezTo>
                  <a:pt x="4439411" y="2092305"/>
                  <a:pt x="4049305" y="2141980"/>
                  <a:pt x="3778057" y="1932008"/>
                </a:cubicBezTo>
                <a:cubicBezTo>
                  <a:pt x="3744150" y="1905761"/>
                  <a:pt x="3713707" y="1876700"/>
                  <a:pt x="3686799" y="1845408"/>
                </a:cubicBezTo>
                <a:lnTo>
                  <a:pt x="3606598" y="1770199"/>
                </a:lnTo>
                <a:cubicBezTo>
                  <a:pt x="3529516" y="1720217"/>
                  <a:pt x="3436594" y="1691032"/>
                  <a:pt x="3336570" y="1691032"/>
                </a:cubicBezTo>
                <a:cubicBezTo>
                  <a:pt x="3286557" y="1691032"/>
                  <a:pt x="3238321" y="1698329"/>
                  <a:pt x="3192952" y="1711872"/>
                </a:cubicBezTo>
                <a:lnTo>
                  <a:pt x="3126960" y="1827523"/>
                </a:lnTo>
                <a:cubicBezTo>
                  <a:pt x="3110678" y="1927706"/>
                  <a:pt x="3084589" y="2026882"/>
                  <a:pt x="3048503" y="2123573"/>
                </a:cubicBezTo>
                <a:lnTo>
                  <a:pt x="2997806" y="2275931"/>
                </a:lnTo>
                <a:cubicBezTo>
                  <a:pt x="3028163" y="2362638"/>
                  <a:pt x="3083778" y="2442597"/>
                  <a:pt x="3162873" y="2503824"/>
                </a:cubicBezTo>
                <a:cubicBezTo>
                  <a:pt x="3222195" y="2549745"/>
                  <a:pt x="3288407" y="2580238"/>
                  <a:pt x="3356427" y="2595846"/>
                </a:cubicBezTo>
                <a:lnTo>
                  <a:pt x="3454240" y="2587267"/>
                </a:lnTo>
                <a:cubicBezTo>
                  <a:pt x="3643632" y="2524946"/>
                  <a:pt x="3859590" y="2554754"/>
                  <a:pt x="4029121" y="2685987"/>
                </a:cubicBezTo>
                <a:cubicBezTo>
                  <a:pt x="4300370" y="2895959"/>
                  <a:pt x="4350044" y="3286065"/>
                  <a:pt x="4140072" y="3557314"/>
                </a:cubicBezTo>
                <a:cubicBezTo>
                  <a:pt x="3930100" y="3828562"/>
                  <a:pt x="3539994" y="3878237"/>
                  <a:pt x="3268745" y="3668264"/>
                </a:cubicBezTo>
                <a:cubicBezTo>
                  <a:pt x="3099214" y="3537032"/>
                  <a:pt x="3016237" y="3335435"/>
                  <a:pt x="3029106" y="3136468"/>
                </a:cubicBezTo>
                <a:lnTo>
                  <a:pt x="3024015" y="3025265"/>
                </a:lnTo>
                <a:cubicBezTo>
                  <a:pt x="2991859" y="2963328"/>
                  <a:pt x="2957326" y="2903808"/>
                  <a:pt x="2886424" y="2860950"/>
                </a:cubicBezTo>
                <a:cubicBezTo>
                  <a:pt x="2815522" y="2818092"/>
                  <a:pt x="2723276" y="2737825"/>
                  <a:pt x="2598603" y="2768115"/>
                </a:cubicBezTo>
                <a:cubicBezTo>
                  <a:pt x="2459863" y="2887416"/>
                  <a:pt x="2303815" y="2979278"/>
                  <a:pt x="2138389" y="3042691"/>
                </a:cubicBezTo>
                <a:cubicBezTo>
                  <a:pt x="2028027" y="3139434"/>
                  <a:pt x="2074124" y="3158542"/>
                  <a:pt x="2091557" y="3245802"/>
                </a:cubicBezTo>
                <a:cubicBezTo>
                  <a:pt x="2111153" y="3343888"/>
                  <a:pt x="2168165" y="3425277"/>
                  <a:pt x="2235869" y="3487372"/>
                </a:cubicBezTo>
                <a:lnTo>
                  <a:pt x="2353186" y="3535124"/>
                </a:lnTo>
                <a:cubicBezTo>
                  <a:pt x="2390222" y="3553331"/>
                  <a:pt x="2425986" y="3575521"/>
                  <a:pt x="2459892" y="3601767"/>
                </a:cubicBezTo>
                <a:cubicBezTo>
                  <a:pt x="2731140" y="3811739"/>
                  <a:pt x="2780815" y="4201845"/>
                  <a:pt x="2570842" y="4473093"/>
                </a:cubicBezTo>
                <a:cubicBezTo>
                  <a:pt x="2360870" y="4744342"/>
                  <a:pt x="1970764" y="4794016"/>
                  <a:pt x="1699516" y="4584044"/>
                </a:cubicBezTo>
                <a:cubicBezTo>
                  <a:pt x="1428267" y="4374072"/>
                  <a:pt x="1378593" y="3983966"/>
                  <a:pt x="1588565" y="3712718"/>
                </a:cubicBezTo>
                <a:lnTo>
                  <a:pt x="1645376" y="3640232"/>
                </a:lnTo>
                <a:cubicBezTo>
                  <a:pt x="1674446" y="3553085"/>
                  <a:pt x="1679412" y="3455814"/>
                  <a:pt x="1654346" y="3358982"/>
                </a:cubicBezTo>
                <a:cubicBezTo>
                  <a:pt x="1635545" y="3286357"/>
                  <a:pt x="1601854" y="3221714"/>
                  <a:pt x="1557620" y="3167736"/>
                </a:cubicBezTo>
                <a:lnTo>
                  <a:pt x="1489568" y="3145159"/>
                </a:lnTo>
                <a:cubicBezTo>
                  <a:pt x="1180724" y="3128904"/>
                  <a:pt x="873514" y="3021658"/>
                  <a:pt x="610434" y="2818009"/>
                </a:cubicBezTo>
                <a:cubicBezTo>
                  <a:pt x="-76796" y="2286029"/>
                  <a:pt x="-202649" y="1297663"/>
                  <a:pt x="329331" y="610434"/>
                </a:cubicBezTo>
                <a:cubicBezTo>
                  <a:pt x="861312" y="-76796"/>
                  <a:pt x="1849677" y="-202650"/>
                  <a:pt x="2536907" y="329331"/>
                </a:cubicBezTo>
                <a:cubicBezTo>
                  <a:pt x="2794618" y="528824"/>
                  <a:pt x="2973385" y="792496"/>
                  <a:pt x="3068123" y="1080399"/>
                </a:cubicBezTo>
                <a:lnTo>
                  <a:pt x="3127186" y="1193698"/>
                </a:lnTo>
                <a:cubicBezTo>
                  <a:pt x="3190528" y="1222992"/>
                  <a:pt x="3261551" y="1239409"/>
                  <a:pt x="3336570" y="1239409"/>
                </a:cubicBezTo>
                <a:cubicBezTo>
                  <a:pt x="3411588" y="1239409"/>
                  <a:pt x="3482611" y="1222992"/>
                  <a:pt x="3545953" y="1193698"/>
                </a:cubicBezTo>
                <a:lnTo>
                  <a:pt x="3667106" y="1060681"/>
                </a:lnTo>
                <a:cubicBezTo>
                  <a:pt x="3877078" y="789432"/>
                  <a:pt x="4267184" y="739758"/>
                  <a:pt x="4538432" y="94973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190500" dist="50800" dir="135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50" tIns="45726" rIns="91450" bIns="45726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81824" y="2253986"/>
            <a:ext cx="2761602" cy="2762974"/>
            <a:chOff x="1689963" y="2421800"/>
            <a:chExt cx="2642282" cy="2642282"/>
          </a:xfrm>
        </p:grpSpPr>
        <p:sp>
          <p:nvSpPr>
            <p:cNvPr id="6" name="椭圆 5"/>
            <p:cNvSpPr/>
            <p:nvPr/>
          </p:nvSpPr>
          <p:spPr>
            <a:xfrm>
              <a:off x="1689963" y="2421800"/>
              <a:ext cx="2642282" cy="2642282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B8BBBC"/>
                </a:gs>
              </a:gsLst>
              <a:lin ang="5400000" scaled="1"/>
              <a:tileRect/>
            </a:gradFill>
            <a:ln w="444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152400" dist="381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94170" y="2645314"/>
              <a:ext cx="2238896" cy="2240646"/>
            </a:xfrm>
            <a:prstGeom prst="ellipse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grpSp>
        <p:nvGrpSpPr>
          <p:cNvPr id="8" name="组合 7"/>
          <p:cNvGrpSpPr/>
          <p:nvPr/>
        </p:nvGrpSpPr>
        <p:grpSpPr>
          <a:xfrm>
            <a:off x="5561230" y="1462966"/>
            <a:ext cx="4794837" cy="1339615"/>
            <a:chOff x="5233132" y="1556744"/>
            <a:chExt cx="4794629" cy="1338892"/>
          </a:xfrm>
        </p:grpSpPr>
        <p:grpSp>
          <p:nvGrpSpPr>
            <p:cNvPr id="9" name="组合 8"/>
            <p:cNvGrpSpPr/>
            <p:nvPr/>
          </p:nvGrpSpPr>
          <p:grpSpPr>
            <a:xfrm>
              <a:off x="5442041" y="1556744"/>
              <a:ext cx="4585720" cy="1338892"/>
              <a:chOff x="5841004" y="1388597"/>
              <a:chExt cx="4585720" cy="1338892"/>
            </a:xfrm>
          </p:grpSpPr>
          <p:sp>
            <p:nvSpPr>
              <p:cNvPr id="11" name="MH_SubTitle_1"/>
              <p:cNvSpPr>
                <a:spLocks noChangeArrowheads="1"/>
              </p:cNvSpPr>
              <p:nvPr/>
            </p:nvSpPr>
            <p:spPr bwMode="auto">
              <a:xfrm flipH="1">
                <a:off x="5841004" y="1388597"/>
                <a:ext cx="309867" cy="460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endParaRPr lang="zh-CN" altLang="en-US" sz="2400" b="1" dirty="0" smtClean="0">
                  <a:solidFill>
                    <a:srgbClr val="EA5E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Rectangle 5"/>
              <p:cNvSpPr/>
              <p:nvPr/>
            </p:nvSpPr>
            <p:spPr bwMode="auto">
              <a:xfrm>
                <a:off x="5980703" y="1914981"/>
                <a:ext cx="4446021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5233132" y="1985192"/>
              <a:ext cx="2966458" cy="0"/>
            </a:xfrm>
            <a:prstGeom prst="line">
              <a:avLst/>
            </a:prstGeom>
            <a:ln w="19050">
              <a:solidFill>
                <a:srgbClr val="EA5E66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5525980" y="4720955"/>
            <a:ext cx="4817698" cy="1393994"/>
            <a:chOff x="5210272" y="4939293"/>
            <a:chExt cx="4817489" cy="1393240"/>
          </a:xfrm>
        </p:grpSpPr>
        <p:grpSp>
          <p:nvGrpSpPr>
            <p:cNvPr id="19" name="组合 18"/>
            <p:cNvGrpSpPr/>
            <p:nvPr/>
          </p:nvGrpSpPr>
          <p:grpSpPr>
            <a:xfrm>
              <a:off x="5302340" y="4939293"/>
              <a:ext cx="4725421" cy="1393240"/>
              <a:chOff x="5678803" y="4892574"/>
              <a:chExt cx="4725421" cy="1393240"/>
            </a:xfrm>
          </p:grpSpPr>
          <p:sp>
            <p:nvSpPr>
              <p:cNvPr id="21" name="MH_SubTitle_1"/>
              <p:cNvSpPr>
                <a:spLocks noChangeArrowheads="1"/>
              </p:cNvSpPr>
              <p:nvPr/>
            </p:nvSpPr>
            <p:spPr bwMode="auto">
              <a:xfrm flipH="1">
                <a:off x="5678803" y="4892574"/>
                <a:ext cx="309867" cy="460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endParaRPr lang="zh-CN" altLang="en-US" sz="2400" b="1" dirty="0" smtClean="0">
                  <a:solidFill>
                    <a:srgbClr val="0099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Rectangle 5"/>
              <p:cNvSpPr/>
              <p:nvPr/>
            </p:nvSpPr>
            <p:spPr bwMode="auto">
              <a:xfrm>
                <a:off x="5818504" y="5473306"/>
                <a:ext cx="4585720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5210272" y="5432319"/>
              <a:ext cx="2966458" cy="0"/>
            </a:xfrm>
            <a:prstGeom prst="line">
              <a:avLst/>
            </a:prstGeom>
            <a:ln w="19050">
              <a:solidFill>
                <a:srgbClr val="0099A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444997" y="1511516"/>
            <a:ext cx="965618" cy="966098"/>
            <a:chOff x="4116949" y="1605269"/>
            <a:chExt cx="965576" cy="965576"/>
          </a:xfrm>
        </p:grpSpPr>
        <p:sp>
          <p:nvSpPr>
            <p:cNvPr id="25" name="椭圆 24"/>
            <p:cNvSpPr/>
            <p:nvPr/>
          </p:nvSpPr>
          <p:spPr>
            <a:xfrm>
              <a:off x="4116949" y="1605269"/>
              <a:ext cx="965576" cy="965576"/>
            </a:xfrm>
            <a:prstGeom prst="ellipse">
              <a:avLst/>
            </a:prstGeom>
            <a:solidFill>
              <a:srgbClr val="EA5E66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KSO_Shape"/>
            <p:cNvSpPr/>
            <p:nvPr/>
          </p:nvSpPr>
          <p:spPr bwMode="auto">
            <a:xfrm>
              <a:off x="4365794" y="1854116"/>
              <a:ext cx="467886" cy="467882"/>
            </a:xfrm>
            <a:custGeom>
              <a:avLst/>
              <a:gdLst>
                <a:gd name="T0" fmla="*/ 1767542 w 3927"/>
                <a:gd name="T1" fmla="*/ 308011 h 3928"/>
                <a:gd name="T2" fmla="*/ 1684137 w 3927"/>
                <a:gd name="T3" fmla="*/ 390514 h 3928"/>
                <a:gd name="T4" fmla="*/ 1406885 w 3927"/>
                <a:gd name="T5" fmla="*/ 115046 h 3928"/>
                <a:gd name="T6" fmla="*/ 1490290 w 3927"/>
                <a:gd name="T7" fmla="*/ 32084 h 3928"/>
                <a:gd name="T8" fmla="*/ 1597525 w 3927"/>
                <a:gd name="T9" fmla="*/ 28876 h 3928"/>
                <a:gd name="T10" fmla="*/ 1770750 w 3927"/>
                <a:gd name="T11" fmla="*/ 200757 h 3928"/>
                <a:gd name="T12" fmla="*/ 1767542 w 3927"/>
                <a:gd name="T13" fmla="*/ 308011 h 3928"/>
                <a:gd name="T14" fmla="*/ 1032021 w 3927"/>
                <a:gd name="T15" fmla="*/ 1039078 h 3928"/>
                <a:gd name="T16" fmla="*/ 754768 w 3927"/>
                <a:gd name="T17" fmla="*/ 763152 h 3928"/>
                <a:gd name="T18" fmla="*/ 1364724 w 3927"/>
                <a:gd name="T19" fmla="*/ 156756 h 3928"/>
                <a:gd name="T20" fmla="*/ 1641977 w 3927"/>
                <a:gd name="T21" fmla="*/ 432682 h 3928"/>
                <a:gd name="T22" fmla="*/ 1032021 w 3927"/>
                <a:gd name="T23" fmla="*/ 1039078 h 3928"/>
                <a:gd name="T24" fmla="*/ 993526 w 3927"/>
                <a:gd name="T25" fmla="*/ 1077121 h 3928"/>
                <a:gd name="T26" fmla="*/ 605373 w 3927"/>
                <a:gd name="T27" fmla="*/ 1187584 h 3928"/>
                <a:gd name="T28" fmla="*/ 716274 w 3927"/>
                <a:gd name="T29" fmla="*/ 801653 h 3928"/>
                <a:gd name="T30" fmla="*/ 993526 w 3927"/>
                <a:gd name="T31" fmla="*/ 1077121 h 3928"/>
                <a:gd name="T32" fmla="*/ 352867 w 3927"/>
                <a:gd name="T33" fmla="*/ 226883 h 3928"/>
                <a:gd name="T34" fmla="*/ 179641 w 3927"/>
                <a:gd name="T35" fmla="*/ 400597 h 3928"/>
                <a:gd name="T36" fmla="*/ 179641 w 3927"/>
                <a:gd name="T37" fmla="*/ 1447468 h 3928"/>
                <a:gd name="T38" fmla="*/ 352867 w 3927"/>
                <a:gd name="T39" fmla="*/ 1620724 h 3928"/>
                <a:gd name="T40" fmla="*/ 1400011 w 3927"/>
                <a:gd name="T41" fmla="*/ 1620724 h 3928"/>
                <a:gd name="T42" fmla="*/ 1573236 w 3927"/>
                <a:gd name="T43" fmla="*/ 1447468 h 3928"/>
                <a:gd name="T44" fmla="*/ 1573236 w 3927"/>
                <a:gd name="T45" fmla="*/ 759485 h 3928"/>
                <a:gd name="T46" fmla="*/ 1752419 w 3927"/>
                <a:gd name="T47" fmla="*/ 585771 h 3928"/>
                <a:gd name="T48" fmla="*/ 1752419 w 3927"/>
                <a:gd name="T49" fmla="*/ 1511178 h 3928"/>
                <a:gd name="T50" fmla="*/ 1457753 w 3927"/>
                <a:gd name="T51" fmla="*/ 1800397 h 3928"/>
                <a:gd name="T52" fmla="*/ 289168 w 3927"/>
                <a:gd name="T53" fmla="*/ 1800397 h 3928"/>
                <a:gd name="T54" fmla="*/ 0 w 3927"/>
                <a:gd name="T55" fmla="*/ 1511178 h 3928"/>
                <a:gd name="T56" fmla="*/ 0 w 3927"/>
                <a:gd name="T57" fmla="*/ 354304 h 3928"/>
                <a:gd name="T58" fmla="*/ 289168 w 3927"/>
                <a:gd name="T59" fmla="*/ 47210 h 3928"/>
                <a:gd name="T60" fmla="*/ 1214412 w 3927"/>
                <a:gd name="T61" fmla="*/ 47210 h 3928"/>
                <a:gd name="T62" fmla="*/ 1040728 w 3927"/>
                <a:gd name="T63" fmla="*/ 226883 h 3928"/>
                <a:gd name="T64" fmla="*/ 352867 w 3927"/>
                <a:gd name="T65" fmla="*/ 226883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105426" y="3214039"/>
            <a:ext cx="965618" cy="966098"/>
            <a:chOff x="4777349" y="3344972"/>
            <a:chExt cx="965576" cy="965576"/>
          </a:xfrm>
        </p:grpSpPr>
        <p:sp>
          <p:nvSpPr>
            <p:cNvPr id="28" name="椭圆 27"/>
            <p:cNvSpPr/>
            <p:nvPr/>
          </p:nvSpPr>
          <p:spPr>
            <a:xfrm>
              <a:off x="4777349" y="3344972"/>
              <a:ext cx="965576" cy="965576"/>
            </a:xfrm>
            <a:prstGeom prst="ellipse">
              <a:avLst/>
            </a:prstGeom>
            <a:solidFill>
              <a:srgbClr val="EA6103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KSO_Shape"/>
            <p:cNvSpPr/>
            <p:nvPr/>
          </p:nvSpPr>
          <p:spPr bwMode="auto">
            <a:xfrm>
              <a:off x="4974429" y="3534853"/>
              <a:ext cx="546016" cy="509614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25946" y="4887971"/>
            <a:ext cx="965618" cy="966098"/>
            <a:chOff x="4097899" y="4979900"/>
            <a:chExt cx="965576" cy="965576"/>
          </a:xfrm>
        </p:grpSpPr>
        <p:sp>
          <p:nvSpPr>
            <p:cNvPr id="31" name="椭圆 30"/>
            <p:cNvSpPr/>
            <p:nvPr/>
          </p:nvSpPr>
          <p:spPr>
            <a:xfrm>
              <a:off x="4097899" y="4979900"/>
              <a:ext cx="965576" cy="965576"/>
            </a:xfrm>
            <a:prstGeom prst="ellipse">
              <a:avLst/>
            </a:prstGeom>
            <a:solidFill>
              <a:srgbClr val="0099A9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KSO_Shape"/>
            <p:cNvSpPr/>
            <p:nvPr/>
          </p:nvSpPr>
          <p:spPr bwMode="auto">
            <a:xfrm>
              <a:off x="4349773" y="5169775"/>
              <a:ext cx="461828" cy="585826"/>
            </a:xfrm>
            <a:custGeom>
              <a:avLst/>
              <a:gdLst>
                <a:gd name="T0" fmla="*/ 259322 w 2665412"/>
                <a:gd name="T1" fmla="*/ 2895285 h 3382963"/>
                <a:gd name="T2" fmla="*/ 511017 w 2665412"/>
                <a:gd name="T3" fmla="*/ 3155147 h 3382963"/>
                <a:gd name="T4" fmla="*/ 770965 w 2665412"/>
                <a:gd name="T5" fmla="*/ 2903852 h 3382963"/>
                <a:gd name="T6" fmla="*/ 519587 w 2665412"/>
                <a:gd name="T7" fmla="*/ 2643989 h 3382963"/>
                <a:gd name="T8" fmla="*/ 875071 w 2665412"/>
                <a:gd name="T9" fmla="*/ 2732514 h 3382963"/>
                <a:gd name="T10" fmla="*/ 732560 w 2665412"/>
                <a:gd name="T11" fmla="*/ 3231615 h 3382963"/>
                <a:gd name="T12" fmla="*/ 265987 w 2665412"/>
                <a:gd name="T13" fmla="*/ 3315697 h 3382963"/>
                <a:gd name="T14" fmla="*/ 147598 w 2665412"/>
                <a:gd name="T15" fmla="*/ 2750917 h 3382963"/>
                <a:gd name="T16" fmla="*/ 1831415 w 2665412"/>
                <a:gd name="T17" fmla="*/ 2257426 h 3382963"/>
                <a:gd name="T18" fmla="*/ 1993961 w 2665412"/>
                <a:gd name="T19" fmla="*/ 2438401 h 3382963"/>
                <a:gd name="T20" fmla="*/ 1847258 w 2665412"/>
                <a:gd name="T21" fmla="*/ 2409508 h 3382963"/>
                <a:gd name="T22" fmla="*/ 1685662 w 2665412"/>
                <a:gd name="T23" fmla="*/ 2468563 h 3382963"/>
                <a:gd name="T24" fmla="*/ 1995229 w 2665412"/>
                <a:gd name="T25" fmla="*/ 2640966 h 3382963"/>
                <a:gd name="T26" fmla="*/ 1952137 w 2665412"/>
                <a:gd name="T27" fmla="*/ 2838768 h 3382963"/>
                <a:gd name="T28" fmla="*/ 1735409 w 2665412"/>
                <a:gd name="T29" fmla="*/ 2918143 h 3382963"/>
                <a:gd name="T30" fmla="*/ 1580784 w 2665412"/>
                <a:gd name="T31" fmla="*/ 2728596 h 3382963"/>
                <a:gd name="T32" fmla="*/ 1742380 w 2665412"/>
                <a:gd name="T33" fmla="*/ 2773998 h 3382963"/>
                <a:gd name="T34" fmla="*/ 1881478 w 2665412"/>
                <a:gd name="T35" fmla="*/ 2691766 h 3382963"/>
                <a:gd name="T36" fmla="*/ 1563357 w 2665412"/>
                <a:gd name="T37" fmla="*/ 2467293 h 3382963"/>
                <a:gd name="T38" fmla="*/ 1692634 w 2665412"/>
                <a:gd name="T39" fmla="*/ 2322831 h 3382963"/>
                <a:gd name="T40" fmla="*/ 1625723 w 2665412"/>
                <a:gd name="T41" fmla="*/ 2198771 h 3382963"/>
                <a:gd name="T42" fmla="*/ 1410098 w 2665412"/>
                <a:gd name="T43" fmla="*/ 2430592 h 3382963"/>
                <a:gd name="T44" fmla="*/ 1421847 w 2665412"/>
                <a:gd name="T45" fmla="*/ 2757048 h 3382963"/>
                <a:gd name="T46" fmla="*/ 1653351 w 2665412"/>
                <a:gd name="T47" fmla="*/ 2972991 h 3382963"/>
                <a:gd name="T48" fmla="*/ 1980125 w 2665412"/>
                <a:gd name="T49" fmla="*/ 2960924 h 3382963"/>
                <a:gd name="T50" fmla="*/ 2195433 w 2665412"/>
                <a:gd name="T51" fmla="*/ 2729420 h 3382963"/>
                <a:gd name="T52" fmla="*/ 2184001 w 2665412"/>
                <a:gd name="T53" fmla="*/ 2402964 h 3382963"/>
                <a:gd name="T54" fmla="*/ 1952179 w 2665412"/>
                <a:gd name="T55" fmla="*/ 2187021 h 3382963"/>
                <a:gd name="T56" fmla="*/ 2156055 w 2665412"/>
                <a:gd name="T57" fmla="*/ 2032367 h 3382963"/>
                <a:gd name="T58" fmla="*/ 2395816 w 2665412"/>
                <a:gd name="T59" fmla="*/ 2850094 h 3382963"/>
                <a:gd name="T60" fmla="*/ 1619054 w 2665412"/>
                <a:gd name="T61" fmla="*/ 3205130 h 3382963"/>
                <a:gd name="T62" fmla="*/ 1161763 w 2665412"/>
                <a:gd name="T63" fmla="*/ 2697981 h 3382963"/>
                <a:gd name="T64" fmla="*/ 1590474 w 2665412"/>
                <a:gd name="T65" fmla="*/ 1963774 h 3382963"/>
                <a:gd name="T66" fmla="*/ 247746 w 2665412"/>
                <a:gd name="T67" fmla="*/ 2374875 h 3382963"/>
                <a:gd name="T68" fmla="*/ 90506 w 2665412"/>
                <a:gd name="T69" fmla="*/ 2382501 h 3382963"/>
                <a:gd name="T70" fmla="*/ 82882 w 2665412"/>
                <a:gd name="T71" fmla="*/ 2224911 h 3382963"/>
                <a:gd name="T72" fmla="*/ 1925231 w 2665412"/>
                <a:gd name="T73" fmla="*/ 1275421 h 3382963"/>
                <a:gd name="T74" fmla="*/ 2142932 w 2665412"/>
                <a:gd name="T75" fmla="*/ 1565745 h 3382963"/>
                <a:gd name="T76" fmla="*/ 2433411 w 2665412"/>
                <a:gd name="T77" fmla="*/ 1348081 h 3382963"/>
                <a:gd name="T78" fmla="*/ 2215710 w 2665412"/>
                <a:gd name="T79" fmla="*/ 1057758 h 3382963"/>
                <a:gd name="T80" fmla="*/ 2557039 w 2665412"/>
                <a:gd name="T81" fmla="*/ 1184676 h 3382963"/>
                <a:gd name="T82" fmla="*/ 2359043 w 2665412"/>
                <a:gd name="T83" fmla="*/ 1666644 h 3382963"/>
                <a:gd name="T84" fmla="*/ 1943029 w 2665412"/>
                <a:gd name="T85" fmla="*/ 1631742 h 3382963"/>
                <a:gd name="T86" fmla="*/ 1831795 w 2665412"/>
                <a:gd name="T87" fmla="*/ 1117727 h 3382963"/>
                <a:gd name="T88" fmla="*/ 1543971 w 2665412"/>
                <a:gd name="T89" fmla="*/ 596250 h 3382963"/>
                <a:gd name="T90" fmla="*/ 1297460 w 2665412"/>
                <a:gd name="T91" fmla="*/ 948099 h 3382963"/>
                <a:gd name="T92" fmla="*/ 1031888 w 2665412"/>
                <a:gd name="T93" fmla="*/ 755548 h 3382963"/>
                <a:gd name="T94" fmla="*/ 814631 w 2665412"/>
                <a:gd name="T95" fmla="*/ 602286 h 3382963"/>
                <a:gd name="T96" fmla="*/ 863801 w 2665412"/>
                <a:gd name="T97" fmla="*/ 640380 h 3382963"/>
                <a:gd name="T98" fmla="*/ 958650 w 2665412"/>
                <a:gd name="T99" fmla="*/ 731486 h 3382963"/>
                <a:gd name="T100" fmla="*/ 915825 w 2665412"/>
                <a:gd name="T101" fmla="*/ 1047026 h 3382963"/>
                <a:gd name="T102" fmla="*/ 1093788 w 2665412"/>
                <a:gd name="T103" fmla="*/ 1742545 h 3382963"/>
                <a:gd name="T104" fmla="*/ 941203 w 2665412"/>
                <a:gd name="T105" fmla="*/ 2331086 h 3382963"/>
                <a:gd name="T106" fmla="*/ 804162 w 2665412"/>
                <a:gd name="T107" fmla="*/ 2246646 h 3382963"/>
                <a:gd name="T108" fmla="*/ 518978 w 2665412"/>
                <a:gd name="T109" fmla="*/ 1458116 h 3382963"/>
                <a:gd name="T110" fmla="*/ 425714 w 2665412"/>
                <a:gd name="T111" fmla="*/ 1302568 h 3382963"/>
                <a:gd name="T112" fmla="*/ 154488 w 2665412"/>
                <a:gd name="T113" fmla="*/ 951475 h 3382963"/>
                <a:gd name="T114" fmla="*/ 4758 w 2665412"/>
                <a:gd name="T115" fmla="*/ 912429 h 3382963"/>
                <a:gd name="T116" fmla="*/ 912333 w 2665412"/>
                <a:gd name="T117" fmla="*/ 0 h 3382963"/>
                <a:gd name="T118" fmla="*/ 1112519 w 2665412"/>
                <a:gd name="T119" fmla="*/ 199433 h 3382963"/>
                <a:gd name="T120" fmla="*/ 953005 w 2665412"/>
                <a:gd name="T121" fmla="*/ 526732 h 3382963"/>
                <a:gd name="T122" fmla="*/ 719772 w 2665412"/>
                <a:gd name="T123" fmla="*/ 209293 h 338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5412" h="3382963">
                  <a:moveTo>
                    <a:pt x="506574" y="2643989"/>
                  </a:moveTo>
                  <a:lnTo>
                    <a:pt x="493243" y="2644624"/>
                  </a:lnTo>
                  <a:lnTo>
                    <a:pt x="480230" y="2646210"/>
                  </a:lnTo>
                  <a:lnTo>
                    <a:pt x="467217" y="2648431"/>
                  </a:lnTo>
                  <a:lnTo>
                    <a:pt x="454521" y="2650970"/>
                  </a:lnTo>
                  <a:lnTo>
                    <a:pt x="442460" y="2654460"/>
                  </a:lnTo>
                  <a:lnTo>
                    <a:pt x="430399" y="2658585"/>
                  </a:lnTo>
                  <a:lnTo>
                    <a:pt x="418655" y="2663027"/>
                  </a:lnTo>
                  <a:lnTo>
                    <a:pt x="407229" y="2667786"/>
                  </a:lnTo>
                  <a:lnTo>
                    <a:pt x="396120" y="2673180"/>
                  </a:lnTo>
                  <a:lnTo>
                    <a:pt x="385328" y="2679526"/>
                  </a:lnTo>
                  <a:lnTo>
                    <a:pt x="374854" y="2685872"/>
                  </a:lnTo>
                  <a:lnTo>
                    <a:pt x="364380" y="2692852"/>
                  </a:lnTo>
                  <a:lnTo>
                    <a:pt x="354858" y="2700784"/>
                  </a:lnTo>
                  <a:lnTo>
                    <a:pt x="345336" y="2708717"/>
                  </a:lnTo>
                  <a:lnTo>
                    <a:pt x="336449" y="2717284"/>
                  </a:lnTo>
                  <a:lnTo>
                    <a:pt x="327562" y="2725533"/>
                  </a:lnTo>
                  <a:lnTo>
                    <a:pt x="319310" y="2735052"/>
                  </a:lnTo>
                  <a:lnTo>
                    <a:pt x="312010" y="2744571"/>
                  </a:lnTo>
                  <a:lnTo>
                    <a:pt x="304710" y="2754724"/>
                  </a:lnTo>
                  <a:lnTo>
                    <a:pt x="298044" y="2764878"/>
                  </a:lnTo>
                  <a:lnTo>
                    <a:pt x="291696" y="2775348"/>
                  </a:lnTo>
                  <a:lnTo>
                    <a:pt x="285983" y="2786136"/>
                  </a:lnTo>
                  <a:lnTo>
                    <a:pt x="280905" y="2797241"/>
                  </a:lnTo>
                  <a:lnTo>
                    <a:pt x="276144" y="2808981"/>
                  </a:lnTo>
                  <a:lnTo>
                    <a:pt x="272018" y="2820721"/>
                  </a:lnTo>
                  <a:lnTo>
                    <a:pt x="268209" y="2832461"/>
                  </a:lnTo>
                  <a:lnTo>
                    <a:pt x="265353" y="2844835"/>
                  </a:lnTo>
                  <a:lnTo>
                    <a:pt x="263131" y="2857210"/>
                  </a:lnTo>
                  <a:lnTo>
                    <a:pt x="261226" y="2869584"/>
                  </a:lnTo>
                  <a:lnTo>
                    <a:pt x="259957" y="2882276"/>
                  </a:lnTo>
                  <a:lnTo>
                    <a:pt x="259322" y="2895285"/>
                  </a:lnTo>
                  <a:lnTo>
                    <a:pt x="259639" y="2908294"/>
                  </a:lnTo>
                  <a:lnTo>
                    <a:pt x="260274" y="2921620"/>
                  </a:lnTo>
                  <a:lnTo>
                    <a:pt x="261861" y="2934629"/>
                  </a:lnTo>
                  <a:lnTo>
                    <a:pt x="264083" y="2947638"/>
                  </a:lnTo>
                  <a:lnTo>
                    <a:pt x="266622" y="2960330"/>
                  </a:lnTo>
                  <a:lnTo>
                    <a:pt x="270113" y="2972704"/>
                  </a:lnTo>
                  <a:lnTo>
                    <a:pt x="273922" y="2984444"/>
                  </a:lnTo>
                  <a:lnTo>
                    <a:pt x="278366" y="2996501"/>
                  </a:lnTo>
                  <a:lnTo>
                    <a:pt x="283444" y="3007924"/>
                  </a:lnTo>
                  <a:lnTo>
                    <a:pt x="288840" y="3019029"/>
                  </a:lnTo>
                  <a:lnTo>
                    <a:pt x="294870" y="3029817"/>
                  </a:lnTo>
                  <a:lnTo>
                    <a:pt x="301536" y="3040605"/>
                  </a:lnTo>
                  <a:lnTo>
                    <a:pt x="308836" y="3050441"/>
                  </a:lnTo>
                  <a:lnTo>
                    <a:pt x="316136" y="3060277"/>
                  </a:lnTo>
                  <a:lnTo>
                    <a:pt x="323753" y="3069478"/>
                  </a:lnTo>
                  <a:lnTo>
                    <a:pt x="332323" y="3078680"/>
                  </a:lnTo>
                  <a:lnTo>
                    <a:pt x="341210" y="3087247"/>
                  </a:lnTo>
                  <a:lnTo>
                    <a:pt x="350732" y="3095496"/>
                  </a:lnTo>
                  <a:lnTo>
                    <a:pt x="360254" y="3103429"/>
                  </a:lnTo>
                  <a:lnTo>
                    <a:pt x="370411" y="3110409"/>
                  </a:lnTo>
                  <a:lnTo>
                    <a:pt x="380250" y="3117072"/>
                  </a:lnTo>
                  <a:lnTo>
                    <a:pt x="391041" y="3123418"/>
                  </a:lnTo>
                  <a:lnTo>
                    <a:pt x="401833" y="3128812"/>
                  </a:lnTo>
                  <a:lnTo>
                    <a:pt x="412942" y="3134206"/>
                  </a:lnTo>
                  <a:lnTo>
                    <a:pt x="424685" y="3138965"/>
                  </a:lnTo>
                  <a:lnTo>
                    <a:pt x="436429" y="3143090"/>
                  </a:lnTo>
                  <a:lnTo>
                    <a:pt x="448173" y="3146580"/>
                  </a:lnTo>
                  <a:lnTo>
                    <a:pt x="460551" y="3149753"/>
                  </a:lnTo>
                  <a:lnTo>
                    <a:pt x="472930" y="3151974"/>
                  </a:lnTo>
                  <a:lnTo>
                    <a:pt x="485626" y="3153878"/>
                  </a:lnTo>
                  <a:lnTo>
                    <a:pt x="498004" y="3154830"/>
                  </a:lnTo>
                  <a:lnTo>
                    <a:pt x="511017" y="3155147"/>
                  </a:lnTo>
                  <a:lnTo>
                    <a:pt x="524030" y="3155147"/>
                  </a:lnTo>
                  <a:lnTo>
                    <a:pt x="537044" y="3154513"/>
                  </a:lnTo>
                  <a:lnTo>
                    <a:pt x="550374" y="3152926"/>
                  </a:lnTo>
                  <a:lnTo>
                    <a:pt x="563070" y="3150705"/>
                  </a:lnTo>
                  <a:lnTo>
                    <a:pt x="575766" y="3148167"/>
                  </a:lnTo>
                  <a:lnTo>
                    <a:pt x="588462" y="3144994"/>
                  </a:lnTo>
                  <a:lnTo>
                    <a:pt x="600206" y="3141186"/>
                  </a:lnTo>
                  <a:lnTo>
                    <a:pt x="612267" y="3136744"/>
                  </a:lnTo>
                  <a:lnTo>
                    <a:pt x="623693" y="3131668"/>
                  </a:lnTo>
                  <a:lnTo>
                    <a:pt x="634802" y="3125956"/>
                  </a:lnTo>
                  <a:lnTo>
                    <a:pt x="645593" y="3119928"/>
                  </a:lnTo>
                  <a:lnTo>
                    <a:pt x="656067" y="3113265"/>
                  </a:lnTo>
                  <a:lnTo>
                    <a:pt x="665907" y="3106284"/>
                  </a:lnTo>
                  <a:lnTo>
                    <a:pt x="676063" y="3098986"/>
                  </a:lnTo>
                  <a:lnTo>
                    <a:pt x="685268" y="3090737"/>
                  </a:lnTo>
                  <a:lnTo>
                    <a:pt x="694155" y="3082487"/>
                  </a:lnTo>
                  <a:lnTo>
                    <a:pt x="702725" y="3073603"/>
                  </a:lnTo>
                  <a:lnTo>
                    <a:pt x="710977" y="3064402"/>
                  </a:lnTo>
                  <a:lnTo>
                    <a:pt x="718594" y="3054566"/>
                  </a:lnTo>
                  <a:lnTo>
                    <a:pt x="725894" y="3045047"/>
                  </a:lnTo>
                  <a:lnTo>
                    <a:pt x="732560" y="3034576"/>
                  </a:lnTo>
                  <a:lnTo>
                    <a:pt x="738908" y="3023788"/>
                  </a:lnTo>
                  <a:lnTo>
                    <a:pt x="744621" y="3013000"/>
                  </a:lnTo>
                  <a:lnTo>
                    <a:pt x="750017" y="3001895"/>
                  </a:lnTo>
                  <a:lnTo>
                    <a:pt x="754460" y="2990472"/>
                  </a:lnTo>
                  <a:lnTo>
                    <a:pt x="758586" y="2979050"/>
                  </a:lnTo>
                  <a:lnTo>
                    <a:pt x="762078" y="2966676"/>
                  </a:lnTo>
                  <a:lnTo>
                    <a:pt x="765252" y="2954618"/>
                  </a:lnTo>
                  <a:lnTo>
                    <a:pt x="767473" y="2942244"/>
                  </a:lnTo>
                  <a:lnTo>
                    <a:pt x="769378" y="2929870"/>
                  </a:lnTo>
                  <a:lnTo>
                    <a:pt x="770330" y="2916861"/>
                  </a:lnTo>
                  <a:lnTo>
                    <a:pt x="770965" y="2903852"/>
                  </a:lnTo>
                  <a:lnTo>
                    <a:pt x="770647" y="2890843"/>
                  </a:lnTo>
                  <a:lnTo>
                    <a:pt x="770013" y="2877834"/>
                  </a:lnTo>
                  <a:lnTo>
                    <a:pt x="768426" y="2864507"/>
                  </a:lnTo>
                  <a:lnTo>
                    <a:pt x="766521" y="2851816"/>
                  </a:lnTo>
                  <a:lnTo>
                    <a:pt x="763982" y="2839441"/>
                  </a:lnTo>
                  <a:lnTo>
                    <a:pt x="760808" y="2827067"/>
                  </a:lnTo>
                  <a:lnTo>
                    <a:pt x="756682" y="2814692"/>
                  </a:lnTo>
                  <a:lnTo>
                    <a:pt x="752238" y="2802953"/>
                  </a:lnTo>
                  <a:lnTo>
                    <a:pt x="747160" y="2791530"/>
                  </a:lnTo>
                  <a:lnTo>
                    <a:pt x="741764" y="2780108"/>
                  </a:lnTo>
                  <a:lnTo>
                    <a:pt x="735416" y="2769637"/>
                  </a:lnTo>
                  <a:lnTo>
                    <a:pt x="729068" y="2759166"/>
                  </a:lnTo>
                  <a:lnTo>
                    <a:pt x="722086" y="2749013"/>
                  </a:lnTo>
                  <a:lnTo>
                    <a:pt x="714468" y="2739177"/>
                  </a:lnTo>
                  <a:lnTo>
                    <a:pt x="706533" y="2729658"/>
                  </a:lnTo>
                  <a:lnTo>
                    <a:pt x="697964" y="2720774"/>
                  </a:lnTo>
                  <a:lnTo>
                    <a:pt x="689394" y="2712207"/>
                  </a:lnTo>
                  <a:lnTo>
                    <a:pt x="680189" y="2704275"/>
                  </a:lnTo>
                  <a:lnTo>
                    <a:pt x="670350" y="2696342"/>
                  </a:lnTo>
                  <a:lnTo>
                    <a:pt x="660511" y="2689362"/>
                  </a:lnTo>
                  <a:lnTo>
                    <a:pt x="650037" y="2682382"/>
                  </a:lnTo>
                  <a:lnTo>
                    <a:pt x="639563" y="2676353"/>
                  </a:lnTo>
                  <a:lnTo>
                    <a:pt x="628771" y="2670324"/>
                  </a:lnTo>
                  <a:lnTo>
                    <a:pt x="617662" y="2665248"/>
                  </a:lnTo>
                  <a:lnTo>
                    <a:pt x="606236" y="2660171"/>
                  </a:lnTo>
                  <a:lnTo>
                    <a:pt x="594175" y="2656364"/>
                  </a:lnTo>
                  <a:lnTo>
                    <a:pt x="582431" y="2652873"/>
                  </a:lnTo>
                  <a:lnTo>
                    <a:pt x="570053" y="2650018"/>
                  </a:lnTo>
                  <a:lnTo>
                    <a:pt x="557992" y="2647479"/>
                  </a:lnTo>
                  <a:lnTo>
                    <a:pt x="545296" y="2645576"/>
                  </a:lnTo>
                  <a:lnTo>
                    <a:pt x="532600" y="2644306"/>
                  </a:lnTo>
                  <a:lnTo>
                    <a:pt x="519587" y="2643989"/>
                  </a:lnTo>
                  <a:lnTo>
                    <a:pt x="506574" y="2643989"/>
                  </a:lnTo>
                  <a:close/>
                  <a:moveTo>
                    <a:pt x="552279" y="2413000"/>
                  </a:moveTo>
                  <a:lnTo>
                    <a:pt x="560214" y="2505650"/>
                  </a:lnTo>
                  <a:lnTo>
                    <a:pt x="569736" y="2506602"/>
                  </a:lnTo>
                  <a:lnTo>
                    <a:pt x="578940" y="2508188"/>
                  </a:lnTo>
                  <a:lnTo>
                    <a:pt x="588779" y="2510092"/>
                  </a:lnTo>
                  <a:lnTo>
                    <a:pt x="597984" y="2511678"/>
                  </a:lnTo>
                  <a:lnTo>
                    <a:pt x="607506" y="2513582"/>
                  </a:lnTo>
                  <a:lnTo>
                    <a:pt x="617028" y="2516120"/>
                  </a:lnTo>
                  <a:lnTo>
                    <a:pt x="626232" y="2518976"/>
                  </a:lnTo>
                  <a:lnTo>
                    <a:pt x="635119" y="2521514"/>
                  </a:lnTo>
                  <a:lnTo>
                    <a:pt x="644006" y="2524370"/>
                  </a:lnTo>
                  <a:lnTo>
                    <a:pt x="653211" y="2527860"/>
                  </a:lnTo>
                  <a:lnTo>
                    <a:pt x="661780" y="2531033"/>
                  </a:lnTo>
                  <a:lnTo>
                    <a:pt x="670668" y="2534841"/>
                  </a:lnTo>
                  <a:lnTo>
                    <a:pt x="679237" y="2538648"/>
                  </a:lnTo>
                  <a:lnTo>
                    <a:pt x="687807" y="2542773"/>
                  </a:lnTo>
                  <a:lnTo>
                    <a:pt x="696377" y="2547215"/>
                  </a:lnTo>
                  <a:lnTo>
                    <a:pt x="704629" y="2551657"/>
                  </a:lnTo>
                  <a:lnTo>
                    <a:pt x="764299" y="2480266"/>
                  </a:lnTo>
                  <a:lnTo>
                    <a:pt x="884275" y="2581165"/>
                  </a:lnTo>
                  <a:lnTo>
                    <a:pt x="824922" y="2651921"/>
                  </a:lnTo>
                  <a:lnTo>
                    <a:pt x="830953" y="2659219"/>
                  </a:lnTo>
                  <a:lnTo>
                    <a:pt x="836348" y="2666517"/>
                  </a:lnTo>
                  <a:lnTo>
                    <a:pt x="842062" y="2674449"/>
                  </a:lnTo>
                  <a:lnTo>
                    <a:pt x="847140" y="2682382"/>
                  </a:lnTo>
                  <a:lnTo>
                    <a:pt x="852536" y="2690314"/>
                  </a:lnTo>
                  <a:lnTo>
                    <a:pt x="857297" y="2698563"/>
                  </a:lnTo>
                  <a:lnTo>
                    <a:pt x="862057" y="2706813"/>
                  </a:lnTo>
                  <a:lnTo>
                    <a:pt x="866501" y="2715380"/>
                  </a:lnTo>
                  <a:lnTo>
                    <a:pt x="870945" y="2723947"/>
                  </a:lnTo>
                  <a:lnTo>
                    <a:pt x="875071" y="2732514"/>
                  </a:lnTo>
                  <a:lnTo>
                    <a:pt x="879197" y="2741398"/>
                  </a:lnTo>
                  <a:lnTo>
                    <a:pt x="883006" y="2750282"/>
                  </a:lnTo>
                  <a:lnTo>
                    <a:pt x="886497" y="2759166"/>
                  </a:lnTo>
                  <a:lnTo>
                    <a:pt x="889671" y="2768050"/>
                  </a:lnTo>
                  <a:lnTo>
                    <a:pt x="892845" y="2777252"/>
                  </a:lnTo>
                  <a:lnTo>
                    <a:pt x="896019" y="2786453"/>
                  </a:lnTo>
                  <a:lnTo>
                    <a:pt x="986794" y="2779156"/>
                  </a:lnTo>
                  <a:lnTo>
                    <a:pt x="1000125" y="2934629"/>
                  </a:lnTo>
                  <a:lnTo>
                    <a:pt x="909667" y="2942879"/>
                  </a:lnTo>
                  <a:lnTo>
                    <a:pt x="908397" y="2952397"/>
                  </a:lnTo>
                  <a:lnTo>
                    <a:pt x="907128" y="2962233"/>
                  </a:lnTo>
                  <a:lnTo>
                    <a:pt x="905541" y="2971752"/>
                  </a:lnTo>
                  <a:lnTo>
                    <a:pt x="903636" y="2981588"/>
                  </a:lnTo>
                  <a:lnTo>
                    <a:pt x="901415" y="2990790"/>
                  </a:lnTo>
                  <a:lnTo>
                    <a:pt x="899193" y="3000309"/>
                  </a:lnTo>
                  <a:lnTo>
                    <a:pt x="896654" y="3009827"/>
                  </a:lnTo>
                  <a:lnTo>
                    <a:pt x="893797" y="3019029"/>
                  </a:lnTo>
                  <a:lnTo>
                    <a:pt x="890623" y="3027913"/>
                  </a:lnTo>
                  <a:lnTo>
                    <a:pt x="887449" y="3036797"/>
                  </a:lnTo>
                  <a:lnTo>
                    <a:pt x="883958" y="3045999"/>
                  </a:lnTo>
                  <a:lnTo>
                    <a:pt x="880149" y="3054566"/>
                  </a:lnTo>
                  <a:lnTo>
                    <a:pt x="876658" y="3063450"/>
                  </a:lnTo>
                  <a:lnTo>
                    <a:pt x="872532" y="3072017"/>
                  </a:lnTo>
                  <a:lnTo>
                    <a:pt x="868088" y="3080584"/>
                  </a:lnTo>
                  <a:lnTo>
                    <a:pt x="863644" y="3089150"/>
                  </a:lnTo>
                  <a:lnTo>
                    <a:pt x="933154" y="3147532"/>
                  </a:lnTo>
                  <a:lnTo>
                    <a:pt x="831905" y="3267151"/>
                  </a:lnTo>
                  <a:lnTo>
                    <a:pt x="763347" y="3209404"/>
                  </a:lnTo>
                  <a:lnTo>
                    <a:pt x="755730" y="3215433"/>
                  </a:lnTo>
                  <a:lnTo>
                    <a:pt x="748112" y="3221144"/>
                  </a:lnTo>
                  <a:lnTo>
                    <a:pt x="740177" y="3226538"/>
                  </a:lnTo>
                  <a:lnTo>
                    <a:pt x="732560" y="3231615"/>
                  </a:lnTo>
                  <a:lnTo>
                    <a:pt x="724307" y="3237009"/>
                  </a:lnTo>
                  <a:lnTo>
                    <a:pt x="716055" y="3242085"/>
                  </a:lnTo>
                  <a:lnTo>
                    <a:pt x="707485" y="3246527"/>
                  </a:lnTo>
                  <a:lnTo>
                    <a:pt x="698916" y="3251287"/>
                  </a:lnTo>
                  <a:lnTo>
                    <a:pt x="690346" y="3256046"/>
                  </a:lnTo>
                  <a:lnTo>
                    <a:pt x="681459" y="3259854"/>
                  </a:lnTo>
                  <a:lnTo>
                    <a:pt x="672572" y="3263979"/>
                  </a:lnTo>
                  <a:lnTo>
                    <a:pt x="663685" y="3267786"/>
                  </a:lnTo>
                  <a:lnTo>
                    <a:pt x="654480" y="3271276"/>
                  </a:lnTo>
                  <a:lnTo>
                    <a:pt x="645593" y="3274449"/>
                  </a:lnTo>
                  <a:lnTo>
                    <a:pt x="635754" y="3277305"/>
                  </a:lnTo>
                  <a:lnTo>
                    <a:pt x="626549" y="3280478"/>
                  </a:lnTo>
                  <a:lnTo>
                    <a:pt x="634484" y="3369637"/>
                  </a:lnTo>
                  <a:lnTo>
                    <a:pt x="478008" y="3382963"/>
                  </a:lnTo>
                  <a:lnTo>
                    <a:pt x="470390" y="3293804"/>
                  </a:lnTo>
                  <a:lnTo>
                    <a:pt x="460551" y="3292535"/>
                  </a:lnTo>
                  <a:lnTo>
                    <a:pt x="451029" y="3291266"/>
                  </a:lnTo>
                  <a:lnTo>
                    <a:pt x="441190" y="3289362"/>
                  </a:lnTo>
                  <a:lnTo>
                    <a:pt x="431668" y="3287458"/>
                  </a:lnTo>
                  <a:lnTo>
                    <a:pt x="421829" y="3285237"/>
                  </a:lnTo>
                  <a:lnTo>
                    <a:pt x="412624" y="3283016"/>
                  </a:lnTo>
                  <a:lnTo>
                    <a:pt x="403420" y="3280478"/>
                  </a:lnTo>
                  <a:lnTo>
                    <a:pt x="394215" y="3277305"/>
                  </a:lnTo>
                  <a:lnTo>
                    <a:pt x="384693" y="3274449"/>
                  </a:lnTo>
                  <a:lnTo>
                    <a:pt x="375806" y="3271276"/>
                  </a:lnTo>
                  <a:lnTo>
                    <a:pt x="366919" y="3267786"/>
                  </a:lnTo>
                  <a:lnTo>
                    <a:pt x="358032" y="3263979"/>
                  </a:lnTo>
                  <a:lnTo>
                    <a:pt x="349145" y="3259854"/>
                  </a:lnTo>
                  <a:lnTo>
                    <a:pt x="340575" y="3256046"/>
                  </a:lnTo>
                  <a:lnTo>
                    <a:pt x="332006" y="3251921"/>
                  </a:lnTo>
                  <a:lnTo>
                    <a:pt x="323436" y="3246845"/>
                  </a:lnTo>
                  <a:lnTo>
                    <a:pt x="265987" y="3315697"/>
                  </a:lnTo>
                  <a:lnTo>
                    <a:pt x="146012" y="3214798"/>
                  </a:lnTo>
                  <a:lnTo>
                    <a:pt x="204412" y="3145628"/>
                  </a:lnTo>
                  <a:lnTo>
                    <a:pt x="198382" y="3138331"/>
                  </a:lnTo>
                  <a:lnTo>
                    <a:pt x="192669" y="3130398"/>
                  </a:lnTo>
                  <a:lnTo>
                    <a:pt x="187273" y="3122466"/>
                  </a:lnTo>
                  <a:lnTo>
                    <a:pt x="181877" y="3114851"/>
                  </a:lnTo>
                  <a:lnTo>
                    <a:pt x="176799" y="3106602"/>
                  </a:lnTo>
                  <a:lnTo>
                    <a:pt x="172038" y="3098352"/>
                  </a:lnTo>
                  <a:lnTo>
                    <a:pt x="167277" y="3089785"/>
                  </a:lnTo>
                  <a:lnTo>
                    <a:pt x="162834" y="3081853"/>
                  </a:lnTo>
                  <a:lnTo>
                    <a:pt x="158390" y="3072969"/>
                  </a:lnTo>
                  <a:lnTo>
                    <a:pt x="154264" y="3064402"/>
                  </a:lnTo>
                  <a:lnTo>
                    <a:pt x="150455" y="3055517"/>
                  </a:lnTo>
                  <a:lnTo>
                    <a:pt x="146646" y="3046633"/>
                  </a:lnTo>
                  <a:lnTo>
                    <a:pt x="143155" y="3037114"/>
                  </a:lnTo>
                  <a:lnTo>
                    <a:pt x="139664" y="3028230"/>
                  </a:lnTo>
                  <a:lnTo>
                    <a:pt x="136807" y="3018711"/>
                  </a:lnTo>
                  <a:lnTo>
                    <a:pt x="133633" y="3009193"/>
                  </a:lnTo>
                  <a:lnTo>
                    <a:pt x="43175" y="3017125"/>
                  </a:lnTo>
                  <a:lnTo>
                    <a:pt x="30162" y="2861334"/>
                  </a:lnTo>
                  <a:lnTo>
                    <a:pt x="121255" y="2853402"/>
                  </a:lnTo>
                  <a:lnTo>
                    <a:pt x="122207" y="2843249"/>
                  </a:lnTo>
                  <a:lnTo>
                    <a:pt x="123794" y="2833730"/>
                  </a:lnTo>
                  <a:lnTo>
                    <a:pt x="125698" y="2824529"/>
                  </a:lnTo>
                  <a:lnTo>
                    <a:pt x="127285" y="2814692"/>
                  </a:lnTo>
                  <a:lnTo>
                    <a:pt x="129824" y="2805491"/>
                  </a:lnTo>
                  <a:lnTo>
                    <a:pt x="132046" y="2796290"/>
                  </a:lnTo>
                  <a:lnTo>
                    <a:pt x="134903" y="2787088"/>
                  </a:lnTo>
                  <a:lnTo>
                    <a:pt x="137442" y="2777569"/>
                  </a:lnTo>
                  <a:lnTo>
                    <a:pt x="140298" y="2768685"/>
                  </a:lnTo>
                  <a:lnTo>
                    <a:pt x="143790" y="2759801"/>
                  </a:lnTo>
                  <a:lnTo>
                    <a:pt x="147598" y="2750917"/>
                  </a:lnTo>
                  <a:lnTo>
                    <a:pt x="151090" y="2742032"/>
                  </a:lnTo>
                  <a:lnTo>
                    <a:pt x="154899" y="2733466"/>
                  </a:lnTo>
                  <a:lnTo>
                    <a:pt x="159025" y="2724899"/>
                  </a:lnTo>
                  <a:lnTo>
                    <a:pt x="167912" y="2707765"/>
                  </a:lnTo>
                  <a:lnTo>
                    <a:pt x="97450" y="2648749"/>
                  </a:lnTo>
                  <a:lnTo>
                    <a:pt x="198382" y="2528812"/>
                  </a:lnTo>
                  <a:lnTo>
                    <a:pt x="269161" y="2588780"/>
                  </a:lnTo>
                  <a:lnTo>
                    <a:pt x="284079" y="2577675"/>
                  </a:lnTo>
                  <a:lnTo>
                    <a:pt x="299631" y="2566887"/>
                  </a:lnTo>
                  <a:lnTo>
                    <a:pt x="307884" y="2561493"/>
                  </a:lnTo>
                  <a:lnTo>
                    <a:pt x="315819" y="2556734"/>
                  </a:lnTo>
                  <a:lnTo>
                    <a:pt x="324388" y="2552292"/>
                  </a:lnTo>
                  <a:lnTo>
                    <a:pt x="332323" y="2547532"/>
                  </a:lnTo>
                  <a:lnTo>
                    <a:pt x="340893" y="2543407"/>
                  </a:lnTo>
                  <a:lnTo>
                    <a:pt x="349463" y="2539283"/>
                  </a:lnTo>
                  <a:lnTo>
                    <a:pt x="358350" y="2535158"/>
                  </a:lnTo>
                  <a:lnTo>
                    <a:pt x="367237" y="2531350"/>
                  </a:lnTo>
                  <a:lnTo>
                    <a:pt x="376124" y="2528177"/>
                  </a:lnTo>
                  <a:lnTo>
                    <a:pt x="385646" y="2524687"/>
                  </a:lnTo>
                  <a:lnTo>
                    <a:pt x="394533" y="2521832"/>
                  </a:lnTo>
                  <a:lnTo>
                    <a:pt x="403737" y="2518976"/>
                  </a:lnTo>
                  <a:lnTo>
                    <a:pt x="396120" y="2426327"/>
                  </a:lnTo>
                  <a:lnTo>
                    <a:pt x="552279" y="2413000"/>
                  </a:lnTo>
                  <a:close/>
                  <a:moveTo>
                    <a:pt x="1753153" y="2246313"/>
                  </a:moveTo>
                  <a:lnTo>
                    <a:pt x="1813988" y="2246313"/>
                  </a:lnTo>
                  <a:lnTo>
                    <a:pt x="1817474" y="2246631"/>
                  </a:lnTo>
                  <a:lnTo>
                    <a:pt x="1820959" y="2247583"/>
                  </a:lnTo>
                  <a:lnTo>
                    <a:pt x="1823811" y="2248536"/>
                  </a:lnTo>
                  <a:lnTo>
                    <a:pt x="1826346" y="2250441"/>
                  </a:lnTo>
                  <a:lnTo>
                    <a:pt x="1828564" y="2252346"/>
                  </a:lnTo>
                  <a:lnTo>
                    <a:pt x="1830148" y="2254886"/>
                  </a:lnTo>
                  <a:lnTo>
                    <a:pt x="1831415" y="2257426"/>
                  </a:lnTo>
                  <a:lnTo>
                    <a:pt x="1831732" y="2259966"/>
                  </a:lnTo>
                  <a:lnTo>
                    <a:pt x="1831732" y="2310766"/>
                  </a:lnTo>
                  <a:lnTo>
                    <a:pt x="1842188" y="2312036"/>
                  </a:lnTo>
                  <a:lnTo>
                    <a:pt x="1852011" y="2313623"/>
                  </a:lnTo>
                  <a:lnTo>
                    <a:pt x="1862467" y="2315528"/>
                  </a:lnTo>
                  <a:lnTo>
                    <a:pt x="1871973" y="2317751"/>
                  </a:lnTo>
                  <a:lnTo>
                    <a:pt x="1880528" y="2319973"/>
                  </a:lnTo>
                  <a:lnTo>
                    <a:pt x="1889400" y="2322513"/>
                  </a:lnTo>
                  <a:lnTo>
                    <a:pt x="1897955" y="2325371"/>
                  </a:lnTo>
                  <a:lnTo>
                    <a:pt x="1907460" y="2328863"/>
                  </a:lnTo>
                  <a:lnTo>
                    <a:pt x="1916332" y="2332673"/>
                  </a:lnTo>
                  <a:lnTo>
                    <a:pt x="1925204" y="2336801"/>
                  </a:lnTo>
                  <a:lnTo>
                    <a:pt x="1934393" y="2341246"/>
                  </a:lnTo>
                  <a:lnTo>
                    <a:pt x="1942948" y="2345691"/>
                  </a:lnTo>
                  <a:lnTo>
                    <a:pt x="1951503" y="2350771"/>
                  </a:lnTo>
                  <a:lnTo>
                    <a:pt x="1960058" y="2355851"/>
                  </a:lnTo>
                  <a:lnTo>
                    <a:pt x="1967662" y="2361566"/>
                  </a:lnTo>
                  <a:lnTo>
                    <a:pt x="1975267" y="2367281"/>
                  </a:lnTo>
                  <a:lnTo>
                    <a:pt x="1982238" y="2372996"/>
                  </a:lnTo>
                  <a:lnTo>
                    <a:pt x="1988575" y="2379346"/>
                  </a:lnTo>
                  <a:lnTo>
                    <a:pt x="1994278" y="2385378"/>
                  </a:lnTo>
                  <a:lnTo>
                    <a:pt x="1999665" y="2392046"/>
                  </a:lnTo>
                  <a:lnTo>
                    <a:pt x="2002199" y="2396491"/>
                  </a:lnTo>
                  <a:lnTo>
                    <a:pt x="2004100" y="2401253"/>
                  </a:lnTo>
                  <a:lnTo>
                    <a:pt x="2005051" y="2406016"/>
                  </a:lnTo>
                  <a:lnTo>
                    <a:pt x="2005685" y="2411413"/>
                  </a:lnTo>
                  <a:lnTo>
                    <a:pt x="2005051" y="2416493"/>
                  </a:lnTo>
                  <a:lnTo>
                    <a:pt x="2003784" y="2421891"/>
                  </a:lnTo>
                  <a:lnTo>
                    <a:pt x="2001566" y="2427288"/>
                  </a:lnTo>
                  <a:lnTo>
                    <a:pt x="1998397" y="2432368"/>
                  </a:lnTo>
                  <a:lnTo>
                    <a:pt x="1996179" y="2435543"/>
                  </a:lnTo>
                  <a:lnTo>
                    <a:pt x="1993961" y="2438401"/>
                  </a:lnTo>
                  <a:lnTo>
                    <a:pt x="1991426" y="2441576"/>
                  </a:lnTo>
                  <a:lnTo>
                    <a:pt x="1988575" y="2444433"/>
                  </a:lnTo>
                  <a:lnTo>
                    <a:pt x="1985406" y="2447291"/>
                  </a:lnTo>
                  <a:lnTo>
                    <a:pt x="1982238" y="2449831"/>
                  </a:lnTo>
                  <a:lnTo>
                    <a:pt x="1978435" y="2452688"/>
                  </a:lnTo>
                  <a:lnTo>
                    <a:pt x="1974633" y="2454911"/>
                  </a:lnTo>
                  <a:lnTo>
                    <a:pt x="1971148" y="2457133"/>
                  </a:lnTo>
                  <a:lnTo>
                    <a:pt x="1967029" y="2459038"/>
                  </a:lnTo>
                  <a:lnTo>
                    <a:pt x="1962910" y="2460626"/>
                  </a:lnTo>
                  <a:lnTo>
                    <a:pt x="1958790" y="2462213"/>
                  </a:lnTo>
                  <a:lnTo>
                    <a:pt x="1954671" y="2463483"/>
                  </a:lnTo>
                  <a:lnTo>
                    <a:pt x="1950235" y="2464118"/>
                  </a:lnTo>
                  <a:lnTo>
                    <a:pt x="1945799" y="2464753"/>
                  </a:lnTo>
                  <a:lnTo>
                    <a:pt x="1941364" y="2464753"/>
                  </a:lnTo>
                  <a:lnTo>
                    <a:pt x="1936294" y="2464753"/>
                  </a:lnTo>
                  <a:lnTo>
                    <a:pt x="1931541" y="2464118"/>
                  </a:lnTo>
                  <a:lnTo>
                    <a:pt x="1926471" y="2462531"/>
                  </a:lnTo>
                  <a:lnTo>
                    <a:pt x="1922035" y="2460626"/>
                  </a:lnTo>
                  <a:lnTo>
                    <a:pt x="1917916" y="2458403"/>
                  </a:lnTo>
                  <a:lnTo>
                    <a:pt x="1914431" y="2455546"/>
                  </a:lnTo>
                  <a:lnTo>
                    <a:pt x="1910946" y="2452688"/>
                  </a:lnTo>
                  <a:lnTo>
                    <a:pt x="1908094" y="2448878"/>
                  </a:lnTo>
                  <a:lnTo>
                    <a:pt x="1904925" y="2445068"/>
                  </a:lnTo>
                  <a:lnTo>
                    <a:pt x="1903341" y="2443798"/>
                  </a:lnTo>
                  <a:lnTo>
                    <a:pt x="1897004" y="2438401"/>
                  </a:lnTo>
                  <a:lnTo>
                    <a:pt x="1890667" y="2433638"/>
                  </a:lnTo>
                  <a:lnTo>
                    <a:pt x="1883696" y="2429193"/>
                  </a:lnTo>
                  <a:lnTo>
                    <a:pt x="1876092" y="2424431"/>
                  </a:lnTo>
                  <a:lnTo>
                    <a:pt x="1868804" y="2419986"/>
                  </a:lnTo>
                  <a:lnTo>
                    <a:pt x="1861200" y="2415858"/>
                  </a:lnTo>
                  <a:lnTo>
                    <a:pt x="1853912" y="2412366"/>
                  </a:lnTo>
                  <a:lnTo>
                    <a:pt x="1847258" y="2409508"/>
                  </a:lnTo>
                  <a:lnTo>
                    <a:pt x="1840921" y="2407286"/>
                  </a:lnTo>
                  <a:lnTo>
                    <a:pt x="1834267" y="2405381"/>
                  </a:lnTo>
                  <a:lnTo>
                    <a:pt x="1827296" y="2403793"/>
                  </a:lnTo>
                  <a:lnTo>
                    <a:pt x="1820642" y="2402523"/>
                  </a:lnTo>
                  <a:lnTo>
                    <a:pt x="1813355" y="2401253"/>
                  </a:lnTo>
                  <a:lnTo>
                    <a:pt x="1806384" y="2400301"/>
                  </a:lnTo>
                  <a:lnTo>
                    <a:pt x="1799730" y="2399666"/>
                  </a:lnTo>
                  <a:lnTo>
                    <a:pt x="1792759" y="2399348"/>
                  </a:lnTo>
                  <a:lnTo>
                    <a:pt x="1786105" y="2399031"/>
                  </a:lnTo>
                  <a:lnTo>
                    <a:pt x="1776917" y="2399348"/>
                  </a:lnTo>
                  <a:lnTo>
                    <a:pt x="1767094" y="2400301"/>
                  </a:lnTo>
                  <a:lnTo>
                    <a:pt x="1756321" y="2401571"/>
                  </a:lnTo>
                  <a:lnTo>
                    <a:pt x="1745548" y="2404428"/>
                  </a:lnTo>
                  <a:lnTo>
                    <a:pt x="1740162" y="2405698"/>
                  </a:lnTo>
                  <a:lnTo>
                    <a:pt x="1734458" y="2407603"/>
                  </a:lnTo>
                  <a:lnTo>
                    <a:pt x="1729072" y="2409826"/>
                  </a:lnTo>
                  <a:lnTo>
                    <a:pt x="1723368" y="2412048"/>
                  </a:lnTo>
                  <a:lnTo>
                    <a:pt x="1717982" y="2414906"/>
                  </a:lnTo>
                  <a:lnTo>
                    <a:pt x="1712279" y="2418081"/>
                  </a:lnTo>
                  <a:lnTo>
                    <a:pt x="1706575" y="2421256"/>
                  </a:lnTo>
                  <a:lnTo>
                    <a:pt x="1701506" y="2425383"/>
                  </a:lnTo>
                  <a:lnTo>
                    <a:pt x="1698337" y="2427923"/>
                  </a:lnTo>
                  <a:lnTo>
                    <a:pt x="1695168" y="2431416"/>
                  </a:lnTo>
                  <a:lnTo>
                    <a:pt x="1692634" y="2434908"/>
                  </a:lnTo>
                  <a:lnTo>
                    <a:pt x="1690415" y="2438401"/>
                  </a:lnTo>
                  <a:lnTo>
                    <a:pt x="1688514" y="2442211"/>
                  </a:lnTo>
                  <a:lnTo>
                    <a:pt x="1686930" y="2446338"/>
                  </a:lnTo>
                  <a:lnTo>
                    <a:pt x="1686296" y="2450783"/>
                  </a:lnTo>
                  <a:lnTo>
                    <a:pt x="1685662" y="2455228"/>
                  </a:lnTo>
                  <a:lnTo>
                    <a:pt x="1685346" y="2459673"/>
                  </a:lnTo>
                  <a:lnTo>
                    <a:pt x="1685346" y="2464118"/>
                  </a:lnTo>
                  <a:lnTo>
                    <a:pt x="1685662" y="2468563"/>
                  </a:lnTo>
                  <a:lnTo>
                    <a:pt x="1686296" y="2473008"/>
                  </a:lnTo>
                  <a:lnTo>
                    <a:pt x="1687880" y="2477136"/>
                  </a:lnTo>
                  <a:lnTo>
                    <a:pt x="1689148" y="2481581"/>
                  </a:lnTo>
                  <a:lnTo>
                    <a:pt x="1691366" y="2485708"/>
                  </a:lnTo>
                  <a:lnTo>
                    <a:pt x="1693584" y="2489518"/>
                  </a:lnTo>
                  <a:lnTo>
                    <a:pt x="1698654" y="2495233"/>
                  </a:lnTo>
                  <a:lnTo>
                    <a:pt x="1703723" y="2500631"/>
                  </a:lnTo>
                  <a:lnTo>
                    <a:pt x="1709427" y="2505076"/>
                  </a:lnTo>
                  <a:lnTo>
                    <a:pt x="1715130" y="2508568"/>
                  </a:lnTo>
                  <a:lnTo>
                    <a:pt x="1721784" y="2512378"/>
                  </a:lnTo>
                  <a:lnTo>
                    <a:pt x="1729389" y="2515871"/>
                  </a:lnTo>
                  <a:lnTo>
                    <a:pt x="1745865" y="2522538"/>
                  </a:lnTo>
                  <a:lnTo>
                    <a:pt x="1750618" y="2524443"/>
                  </a:lnTo>
                  <a:lnTo>
                    <a:pt x="1778501" y="2534603"/>
                  </a:lnTo>
                  <a:lnTo>
                    <a:pt x="1797829" y="2542223"/>
                  </a:lnTo>
                  <a:lnTo>
                    <a:pt x="1816523" y="2549208"/>
                  </a:lnTo>
                  <a:lnTo>
                    <a:pt x="1827613" y="2553336"/>
                  </a:lnTo>
                  <a:lnTo>
                    <a:pt x="1854546" y="2562861"/>
                  </a:lnTo>
                  <a:lnTo>
                    <a:pt x="1868804" y="2568258"/>
                  </a:lnTo>
                  <a:lnTo>
                    <a:pt x="1882746" y="2573656"/>
                  </a:lnTo>
                  <a:lnTo>
                    <a:pt x="1897004" y="2579688"/>
                  </a:lnTo>
                  <a:lnTo>
                    <a:pt x="1911262" y="2585721"/>
                  </a:lnTo>
                  <a:lnTo>
                    <a:pt x="1925204" y="2592388"/>
                  </a:lnTo>
                  <a:lnTo>
                    <a:pt x="1938512" y="2599373"/>
                  </a:lnTo>
                  <a:lnTo>
                    <a:pt x="1951503" y="2606676"/>
                  </a:lnTo>
                  <a:lnTo>
                    <a:pt x="1964177" y="2614613"/>
                  </a:lnTo>
                  <a:lnTo>
                    <a:pt x="1969563" y="2618741"/>
                  </a:lnTo>
                  <a:lnTo>
                    <a:pt x="1975584" y="2622868"/>
                  </a:lnTo>
                  <a:lnTo>
                    <a:pt x="1980653" y="2627313"/>
                  </a:lnTo>
                  <a:lnTo>
                    <a:pt x="1986040" y="2631758"/>
                  </a:lnTo>
                  <a:lnTo>
                    <a:pt x="1990793" y="2636203"/>
                  </a:lnTo>
                  <a:lnTo>
                    <a:pt x="1995229" y="2640966"/>
                  </a:lnTo>
                  <a:lnTo>
                    <a:pt x="1999665" y="2645728"/>
                  </a:lnTo>
                  <a:lnTo>
                    <a:pt x="2003467" y="2651126"/>
                  </a:lnTo>
                  <a:lnTo>
                    <a:pt x="2006952" y="2656206"/>
                  </a:lnTo>
                  <a:lnTo>
                    <a:pt x="2010438" y="2661286"/>
                  </a:lnTo>
                  <a:lnTo>
                    <a:pt x="2012972" y="2667001"/>
                  </a:lnTo>
                  <a:lnTo>
                    <a:pt x="2015507" y="2672398"/>
                  </a:lnTo>
                  <a:lnTo>
                    <a:pt x="2017408" y="2677796"/>
                  </a:lnTo>
                  <a:lnTo>
                    <a:pt x="2019309" y="2682876"/>
                  </a:lnTo>
                  <a:lnTo>
                    <a:pt x="2020260" y="2688273"/>
                  </a:lnTo>
                  <a:lnTo>
                    <a:pt x="2021844" y="2693671"/>
                  </a:lnTo>
                  <a:lnTo>
                    <a:pt x="2022478" y="2699068"/>
                  </a:lnTo>
                  <a:lnTo>
                    <a:pt x="2023429" y="2704148"/>
                  </a:lnTo>
                  <a:lnTo>
                    <a:pt x="2023745" y="2709546"/>
                  </a:lnTo>
                  <a:lnTo>
                    <a:pt x="2024062" y="2714943"/>
                  </a:lnTo>
                  <a:lnTo>
                    <a:pt x="2024062" y="2720023"/>
                  </a:lnTo>
                  <a:lnTo>
                    <a:pt x="2024062" y="2725738"/>
                  </a:lnTo>
                  <a:lnTo>
                    <a:pt x="2023429" y="2730818"/>
                  </a:lnTo>
                  <a:lnTo>
                    <a:pt x="2022478" y="2736216"/>
                  </a:lnTo>
                  <a:lnTo>
                    <a:pt x="2021844" y="2741296"/>
                  </a:lnTo>
                  <a:lnTo>
                    <a:pt x="2020894" y="2746376"/>
                  </a:lnTo>
                  <a:lnTo>
                    <a:pt x="2019309" y="2751773"/>
                  </a:lnTo>
                  <a:lnTo>
                    <a:pt x="2017725" y="2756853"/>
                  </a:lnTo>
                  <a:lnTo>
                    <a:pt x="2014240" y="2767331"/>
                  </a:lnTo>
                  <a:lnTo>
                    <a:pt x="2009170" y="2777173"/>
                  </a:lnTo>
                  <a:lnTo>
                    <a:pt x="2004100" y="2787016"/>
                  </a:lnTo>
                  <a:lnTo>
                    <a:pt x="1997763" y="2796223"/>
                  </a:lnTo>
                  <a:lnTo>
                    <a:pt x="1990476" y="2805431"/>
                  </a:lnTo>
                  <a:lnTo>
                    <a:pt x="1982554" y="2814003"/>
                  </a:lnTo>
                  <a:lnTo>
                    <a:pt x="1973683" y="2822576"/>
                  </a:lnTo>
                  <a:lnTo>
                    <a:pt x="1964177" y="2830513"/>
                  </a:lnTo>
                  <a:lnTo>
                    <a:pt x="1958474" y="2834641"/>
                  </a:lnTo>
                  <a:lnTo>
                    <a:pt x="1952137" y="2838768"/>
                  </a:lnTo>
                  <a:lnTo>
                    <a:pt x="1945799" y="2842261"/>
                  </a:lnTo>
                  <a:lnTo>
                    <a:pt x="1938829" y="2845753"/>
                  </a:lnTo>
                  <a:lnTo>
                    <a:pt x="1931541" y="2848928"/>
                  </a:lnTo>
                  <a:lnTo>
                    <a:pt x="1923937" y="2852421"/>
                  </a:lnTo>
                  <a:lnTo>
                    <a:pt x="1915698" y="2854961"/>
                  </a:lnTo>
                  <a:lnTo>
                    <a:pt x="1907777" y="2857818"/>
                  </a:lnTo>
                  <a:lnTo>
                    <a:pt x="1899222" y="2860041"/>
                  </a:lnTo>
                  <a:lnTo>
                    <a:pt x="1890350" y="2862263"/>
                  </a:lnTo>
                  <a:lnTo>
                    <a:pt x="1880845" y="2864486"/>
                  </a:lnTo>
                  <a:lnTo>
                    <a:pt x="1871656" y="2866391"/>
                  </a:lnTo>
                  <a:lnTo>
                    <a:pt x="1862150" y="2867978"/>
                  </a:lnTo>
                  <a:lnTo>
                    <a:pt x="1852011" y="2869566"/>
                  </a:lnTo>
                  <a:lnTo>
                    <a:pt x="1842188" y="2870201"/>
                  </a:lnTo>
                  <a:lnTo>
                    <a:pt x="1831732" y="2871471"/>
                  </a:lnTo>
                  <a:lnTo>
                    <a:pt x="1831732" y="2918143"/>
                  </a:lnTo>
                  <a:lnTo>
                    <a:pt x="1831415" y="2921001"/>
                  </a:lnTo>
                  <a:lnTo>
                    <a:pt x="1830148" y="2923858"/>
                  </a:lnTo>
                  <a:lnTo>
                    <a:pt x="1828564" y="2926081"/>
                  </a:lnTo>
                  <a:lnTo>
                    <a:pt x="1826346" y="2928303"/>
                  </a:lnTo>
                  <a:lnTo>
                    <a:pt x="1823811" y="2929573"/>
                  </a:lnTo>
                  <a:lnTo>
                    <a:pt x="1820959" y="2931161"/>
                  </a:lnTo>
                  <a:lnTo>
                    <a:pt x="1817474" y="2931796"/>
                  </a:lnTo>
                  <a:lnTo>
                    <a:pt x="1813988" y="2932113"/>
                  </a:lnTo>
                  <a:lnTo>
                    <a:pt x="1753153" y="2932113"/>
                  </a:lnTo>
                  <a:lnTo>
                    <a:pt x="1749350" y="2931796"/>
                  </a:lnTo>
                  <a:lnTo>
                    <a:pt x="1745865" y="2931161"/>
                  </a:lnTo>
                  <a:lnTo>
                    <a:pt x="1743013" y="2929573"/>
                  </a:lnTo>
                  <a:lnTo>
                    <a:pt x="1740478" y="2928303"/>
                  </a:lnTo>
                  <a:lnTo>
                    <a:pt x="1738261" y="2926081"/>
                  </a:lnTo>
                  <a:lnTo>
                    <a:pt x="1736676" y="2923858"/>
                  </a:lnTo>
                  <a:lnTo>
                    <a:pt x="1735726" y="2921001"/>
                  </a:lnTo>
                  <a:lnTo>
                    <a:pt x="1735409" y="2918143"/>
                  </a:lnTo>
                  <a:lnTo>
                    <a:pt x="1735409" y="2867661"/>
                  </a:lnTo>
                  <a:lnTo>
                    <a:pt x="1722418" y="2865438"/>
                  </a:lnTo>
                  <a:lnTo>
                    <a:pt x="1708793" y="2863216"/>
                  </a:lnTo>
                  <a:lnTo>
                    <a:pt x="1696436" y="2860041"/>
                  </a:lnTo>
                  <a:lnTo>
                    <a:pt x="1683444" y="2857183"/>
                  </a:lnTo>
                  <a:lnTo>
                    <a:pt x="1670770" y="2853373"/>
                  </a:lnTo>
                  <a:lnTo>
                    <a:pt x="1658413" y="2849246"/>
                  </a:lnTo>
                  <a:lnTo>
                    <a:pt x="1646689" y="2844801"/>
                  </a:lnTo>
                  <a:lnTo>
                    <a:pt x="1635283" y="2840038"/>
                  </a:lnTo>
                  <a:lnTo>
                    <a:pt x="1624193" y="2834958"/>
                  </a:lnTo>
                  <a:lnTo>
                    <a:pt x="1613420" y="2829243"/>
                  </a:lnTo>
                  <a:lnTo>
                    <a:pt x="1603280" y="2823528"/>
                  </a:lnTo>
                  <a:lnTo>
                    <a:pt x="1594092" y="2816543"/>
                  </a:lnTo>
                  <a:lnTo>
                    <a:pt x="1585220" y="2809876"/>
                  </a:lnTo>
                  <a:lnTo>
                    <a:pt x="1576982" y="2802573"/>
                  </a:lnTo>
                  <a:lnTo>
                    <a:pt x="1569377" y="2794636"/>
                  </a:lnTo>
                  <a:lnTo>
                    <a:pt x="1566209" y="2790826"/>
                  </a:lnTo>
                  <a:lnTo>
                    <a:pt x="1563357" y="2786698"/>
                  </a:lnTo>
                  <a:lnTo>
                    <a:pt x="1560188" y="2782253"/>
                  </a:lnTo>
                  <a:lnTo>
                    <a:pt x="1558287" y="2777173"/>
                  </a:lnTo>
                  <a:lnTo>
                    <a:pt x="1557337" y="2772411"/>
                  </a:lnTo>
                  <a:lnTo>
                    <a:pt x="1557337" y="2767331"/>
                  </a:lnTo>
                  <a:lnTo>
                    <a:pt x="1557654" y="2761933"/>
                  </a:lnTo>
                  <a:lnTo>
                    <a:pt x="1559238" y="2756853"/>
                  </a:lnTo>
                  <a:lnTo>
                    <a:pt x="1561456" y="2751456"/>
                  </a:lnTo>
                  <a:lnTo>
                    <a:pt x="1564308" y="2746058"/>
                  </a:lnTo>
                  <a:lnTo>
                    <a:pt x="1566209" y="2743201"/>
                  </a:lnTo>
                  <a:lnTo>
                    <a:pt x="1568743" y="2740026"/>
                  </a:lnTo>
                  <a:lnTo>
                    <a:pt x="1571278" y="2737168"/>
                  </a:lnTo>
                  <a:lnTo>
                    <a:pt x="1574447" y="2734311"/>
                  </a:lnTo>
                  <a:lnTo>
                    <a:pt x="1577299" y="2731136"/>
                  </a:lnTo>
                  <a:lnTo>
                    <a:pt x="1580784" y="2728596"/>
                  </a:lnTo>
                  <a:lnTo>
                    <a:pt x="1583952" y="2726056"/>
                  </a:lnTo>
                  <a:lnTo>
                    <a:pt x="1587755" y="2723833"/>
                  </a:lnTo>
                  <a:lnTo>
                    <a:pt x="1591874" y="2721611"/>
                  </a:lnTo>
                  <a:lnTo>
                    <a:pt x="1595359" y="2719706"/>
                  </a:lnTo>
                  <a:lnTo>
                    <a:pt x="1599478" y="2717801"/>
                  </a:lnTo>
                  <a:lnTo>
                    <a:pt x="1603914" y="2716531"/>
                  </a:lnTo>
                  <a:lnTo>
                    <a:pt x="1608033" y="2715261"/>
                  </a:lnTo>
                  <a:lnTo>
                    <a:pt x="1612469" y="2714626"/>
                  </a:lnTo>
                  <a:lnTo>
                    <a:pt x="1616905" y="2713673"/>
                  </a:lnTo>
                  <a:lnTo>
                    <a:pt x="1621341" y="2713673"/>
                  </a:lnTo>
                  <a:lnTo>
                    <a:pt x="1626411" y="2713673"/>
                  </a:lnTo>
                  <a:lnTo>
                    <a:pt x="1631480" y="2714943"/>
                  </a:lnTo>
                  <a:lnTo>
                    <a:pt x="1635916" y="2715896"/>
                  </a:lnTo>
                  <a:lnTo>
                    <a:pt x="1640352" y="2717801"/>
                  </a:lnTo>
                  <a:lnTo>
                    <a:pt x="1644471" y="2720023"/>
                  </a:lnTo>
                  <a:lnTo>
                    <a:pt x="1648274" y="2723198"/>
                  </a:lnTo>
                  <a:lnTo>
                    <a:pt x="1651759" y="2726056"/>
                  </a:lnTo>
                  <a:lnTo>
                    <a:pt x="1654928" y="2729866"/>
                  </a:lnTo>
                  <a:lnTo>
                    <a:pt x="1657462" y="2733041"/>
                  </a:lnTo>
                  <a:lnTo>
                    <a:pt x="1658096" y="2733993"/>
                  </a:lnTo>
                  <a:lnTo>
                    <a:pt x="1659364" y="2734946"/>
                  </a:lnTo>
                  <a:lnTo>
                    <a:pt x="1665701" y="2740026"/>
                  </a:lnTo>
                  <a:lnTo>
                    <a:pt x="1671721" y="2744471"/>
                  </a:lnTo>
                  <a:lnTo>
                    <a:pt x="1678692" y="2748598"/>
                  </a:lnTo>
                  <a:lnTo>
                    <a:pt x="1685662" y="2752726"/>
                  </a:lnTo>
                  <a:lnTo>
                    <a:pt x="1692634" y="2756853"/>
                  </a:lnTo>
                  <a:lnTo>
                    <a:pt x="1699921" y="2760346"/>
                  </a:lnTo>
                  <a:lnTo>
                    <a:pt x="1707526" y="2763521"/>
                  </a:lnTo>
                  <a:lnTo>
                    <a:pt x="1714497" y="2766061"/>
                  </a:lnTo>
                  <a:lnTo>
                    <a:pt x="1720834" y="2768283"/>
                  </a:lnTo>
                  <a:lnTo>
                    <a:pt x="1731607" y="2771458"/>
                  </a:lnTo>
                  <a:lnTo>
                    <a:pt x="1742380" y="2773998"/>
                  </a:lnTo>
                  <a:lnTo>
                    <a:pt x="1753153" y="2776221"/>
                  </a:lnTo>
                  <a:lnTo>
                    <a:pt x="1764242" y="2778126"/>
                  </a:lnTo>
                  <a:lnTo>
                    <a:pt x="1775016" y="2779396"/>
                  </a:lnTo>
                  <a:lnTo>
                    <a:pt x="1785789" y="2780666"/>
                  </a:lnTo>
                  <a:lnTo>
                    <a:pt x="1795928" y="2780983"/>
                  </a:lnTo>
                  <a:lnTo>
                    <a:pt x="1806067" y="2781301"/>
                  </a:lnTo>
                  <a:lnTo>
                    <a:pt x="1817157" y="2780983"/>
                  </a:lnTo>
                  <a:lnTo>
                    <a:pt x="1827613" y="2780348"/>
                  </a:lnTo>
                  <a:lnTo>
                    <a:pt x="1837119" y="2778761"/>
                  </a:lnTo>
                  <a:lnTo>
                    <a:pt x="1845991" y="2776856"/>
                  </a:lnTo>
                  <a:lnTo>
                    <a:pt x="1854546" y="2774633"/>
                  </a:lnTo>
                  <a:lnTo>
                    <a:pt x="1862467" y="2771776"/>
                  </a:lnTo>
                  <a:lnTo>
                    <a:pt x="1869121" y="2768283"/>
                  </a:lnTo>
                  <a:lnTo>
                    <a:pt x="1875458" y="2764791"/>
                  </a:lnTo>
                  <a:lnTo>
                    <a:pt x="1879260" y="2761616"/>
                  </a:lnTo>
                  <a:lnTo>
                    <a:pt x="1882429" y="2758441"/>
                  </a:lnTo>
                  <a:lnTo>
                    <a:pt x="1885280" y="2754948"/>
                  </a:lnTo>
                  <a:lnTo>
                    <a:pt x="1888132" y="2751456"/>
                  </a:lnTo>
                  <a:lnTo>
                    <a:pt x="1890350" y="2747646"/>
                  </a:lnTo>
                  <a:lnTo>
                    <a:pt x="1892251" y="2743518"/>
                  </a:lnTo>
                  <a:lnTo>
                    <a:pt x="1893519" y="2739391"/>
                  </a:lnTo>
                  <a:lnTo>
                    <a:pt x="1894786" y="2734946"/>
                  </a:lnTo>
                  <a:lnTo>
                    <a:pt x="1895420" y="2730818"/>
                  </a:lnTo>
                  <a:lnTo>
                    <a:pt x="1895737" y="2726373"/>
                  </a:lnTo>
                  <a:lnTo>
                    <a:pt x="1895420" y="2721928"/>
                  </a:lnTo>
                  <a:lnTo>
                    <a:pt x="1895103" y="2717483"/>
                  </a:lnTo>
                  <a:lnTo>
                    <a:pt x="1893836" y="2713038"/>
                  </a:lnTo>
                  <a:lnTo>
                    <a:pt x="1892885" y="2708911"/>
                  </a:lnTo>
                  <a:lnTo>
                    <a:pt x="1890984" y="2704783"/>
                  </a:lnTo>
                  <a:lnTo>
                    <a:pt x="1888766" y="2700656"/>
                  </a:lnTo>
                  <a:lnTo>
                    <a:pt x="1885280" y="2696211"/>
                  </a:lnTo>
                  <a:lnTo>
                    <a:pt x="1881478" y="2691766"/>
                  </a:lnTo>
                  <a:lnTo>
                    <a:pt x="1876092" y="2687321"/>
                  </a:lnTo>
                  <a:lnTo>
                    <a:pt x="1870705" y="2682876"/>
                  </a:lnTo>
                  <a:lnTo>
                    <a:pt x="1864368" y="2678748"/>
                  </a:lnTo>
                  <a:lnTo>
                    <a:pt x="1857714" y="2674621"/>
                  </a:lnTo>
                  <a:lnTo>
                    <a:pt x="1850110" y="2671128"/>
                  </a:lnTo>
                  <a:lnTo>
                    <a:pt x="1842188" y="2667318"/>
                  </a:lnTo>
                  <a:lnTo>
                    <a:pt x="1817474" y="2657158"/>
                  </a:lnTo>
                  <a:lnTo>
                    <a:pt x="1720517" y="2617471"/>
                  </a:lnTo>
                  <a:lnTo>
                    <a:pt x="1673305" y="2597786"/>
                  </a:lnTo>
                  <a:lnTo>
                    <a:pt x="1644471" y="2585086"/>
                  </a:lnTo>
                  <a:lnTo>
                    <a:pt x="1639085" y="2582546"/>
                  </a:lnTo>
                  <a:lnTo>
                    <a:pt x="1634015" y="2580006"/>
                  </a:lnTo>
                  <a:lnTo>
                    <a:pt x="1624827" y="2574608"/>
                  </a:lnTo>
                  <a:lnTo>
                    <a:pt x="1615638" y="2567623"/>
                  </a:lnTo>
                  <a:lnTo>
                    <a:pt x="1607083" y="2560638"/>
                  </a:lnTo>
                  <a:lnTo>
                    <a:pt x="1598845" y="2552383"/>
                  </a:lnTo>
                  <a:lnTo>
                    <a:pt x="1591874" y="2544446"/>
                  </a:lnTo>
                  <a:lnTo>
                    <a:pt x="1588072" y="2540001"/>
                  </a:lnTo>
                  <a:lnTo>
                    <a:pt x="1585220" y="2534921"/>
                  </a:lnTo>
                  <a:lnTo>
                    <a:pt x="1581734" y="2530476"/>
                  </a:lnTo>
                  <a:lnTo>
                    <a:pt x="1579200" y="2525713"/>
                  </a:lnTo>
                  <a:lnTo>
                    <a:pt x="1576348" y="2520633"/>
                  </a:lnTo>
                  <a:lnTo>
                    <a:pt x="1574130" y="2515236"/>
                  </a:lnTo>
                  <a:lnTo>
                    <a:pt x="1571912" y="2510156"/>
                  </a:lnTo>
                  <a:lnTo>
                    <a:pt x="1570011" y="2505076"/>
                  </a:lnTo>
                  <a:lnTo>
                    <a:pt x="1568110" y="2499678"/>
                  </a:lnTo>
                  <a:lnTo>
                    <a:pt x="1566525" y="2494598"/>
                  </a:lnTo>
                  <a:lnTo>
                    <a:pt x="1565575" y="2488883"/>
                  </a:lnTo>
                  <a:lnTo>
                    <a:pt x="1564624" y="2483803"/>
                  </a:lnTo>
                  <a:lnTo>
                    <a:pt x="1563991" y="2478088"/>
                  </a:lnTo>
                  <a:lnTo>
                    <a:pt x="1563674" y="2473008"/>
                  </a:lnTo>
                  <a:lnTo>
                    <a:pt x="1563357" y="2467293"/>
                  </a:lnTo>
                  <a:lnTo>
                    <a:pt x="1563674" y="2461896"/>
                  </a:lnTo>
                  <a:lnTo>
                    <a:pt x="1563991" y="2456816"/>
                  </a:lnTo>
                  <a:lnTo>
                    <a:pt x="1564308" y="2451101"/>
                  </a:lnTo>
                  <a:lnTo>
                    <a:pt x="1565575" y="2446021"/>
                  </a:lnTo>
                  <a:lnTo>
                    <a:pt x="1566525" y="2440306"/>
                  </a:lnTo>
                  <a:lnTo>
                    <a:pt x="1567793" y="2435226"/>
                  </a:lnTo>
                  <a:lnTo>
                    <a:pt x="1569060" y="2429828"/>
                  </a:lnTo>
                  <a:lnTo>
                    <a:pt x="1570961" y="2424748"/>
                  </a:lnTo>
                  <a:lnTo>
                    <a:pt x="1573179" y="2419668"/>
                  </a:lnTo>
                  <a:lnTo>
                    <a:pt x="1575397" y="2414271"/>
                  </a:lnTo>
                  <a:lnTo>
                    <a:pt x="1577932" y="2409191"/>
                  </a:lnTo>
                  <a:lnTo>
                    <a:pt x="1580784" y="2404428"/>
                  </a:lnTo>
                  <a:lnTo>
                    <a:pt x="1583636" y="2399031"/>
                  </a:lnTo>
                  <a:lnTo>
                    <a:pt x="1586804" y="2394268"/>
                  </a:lnTo>
                  <a:lnTo>
                    <a:pt x="1590290" y="2389506"/>
                  </a:lnTo>
                  <a:lnTo>
                    <a:pt x="1594092" y="2385061"/>
                  </a:lnTo>
                  <a:lnTo>
                    <a:pt x="1598211" y="2379981"/>
                  </a:lnTo>
                  <a:lnTo>
                    <a:pt x="1602013" y="2375536"/>
                  </a:lnTo>
                  <a:lnTo>
                    <a:pt x="1606766" y="2371091"/>
                  </a:lnTo>
                  <a:lnTo>
                    <a:pt x="1611202" y="2367281"/>
                  </a:lnTo>
                  <a:lnTo>
                    <a:pt x="1615955" y="2363153"/>
                  </a:lnTo>
                  <a:lnTo>
                    <a:pt x="1621658" y="2358073"/>
                  </a:lnTo>
                  <a:lnTo>
                    <a:pt x="1627678" y="2353628"/>
                  </a:lnTo>
                  <a:lnTo>
                    <a:pt x="1634015" y="2349818"/>
                  </a:lnTo>
                  <a:lnTo>
                    <a:pt x="1640669" y="2345691"/>
                  </a:lnTo>
                  <a:lnTo>
                    <a:pt x="1647323" y="2341881"/>
                  </a:lnTo>
                  <a:lnTo>
                    <a:pt x="1654294" y="2338071"/>
                  </a:lnTo>
                  <a:lnTo>
                    <a:pt x="1661898" y="2334896"/>
                  </a:lnTo>
                  <a:lnTo>
                    <a:pt x="1669186" y="2331403"/>
                  </a:lnTo>
                  <a:lnTo>
                    <a:pt x="1676790" y="2328546"/>
                  </a:lnTo>
                  <a:lnTo>
                    <a:pt x="1684395" y="2325371"/>
                  </a:lnTo>
                  <a:lnTo>
                    <a:pt x="1692634" y="2322831"/>
                  </a:lnTo>
                  <a:lnTo>
                    <a:pt x="1700872" y="2320608"/>
                  </a:lnTo>
                  <a:lnTo>
                    <a:pt x="1709427" y="2318386"/>
                  </a:lnTo>
                  <a:lnTo>
                    <a:pt x="1717982" y="2316163"/>
                  </a:lnTo>
                  <a:lnTo>
                    <a:pt x="1726220" y="2314893"/>
                  </a:lnTo>
                  <a:lnTo>
                    <a:pt x="1735409" y="2312988"/>
                  </a:lnTo>
                  <a:lnTo>
                    <a:pt x="1735409" y="2259966"/>
                  </a:lnTo>
                  <a:lnTo>
                    <a:pt x="1735726" y="2257426"/>
                  </a:lnTo>
                  <a:lnTo>
                    <a:pt x="1736676" y="2254886"/>
                  </a:lnTo>
                  <a:lnTo>
                    <a:pt x="1738261" y="2252346"/>
                  </a:lnTo>
                  <a:lnTo>
                    <a:pt x="1740478" y="2250441"/>
                  </a:lnTo>
                  <a:lnTo>
                    <a:pt x="1743013" y="2248536"/>
                  </a:lnTo>
                  <a:lnTo>
                    <a:pt x="1745865" y="2247583"/>
                  </a:lnTo>
                  <a:lnTo>
                    <a:pt x="1749350" y="2246631"/>
                  </a:lnTo>
                  <a:lnTo>
                    <a:pt x="1753153" y="2246313"/>
                  </a:lnTo>
                  <a:close/>
                  <a:moveTo>
                    <a:pt x="1796891" y="2159710"/>
                  </a:moveTo>
                  <a:lnTo>
                    <a:pt x="1786093" y="2160028"/>
                  </a:lnTo>
                  <a:lnTo>
                    <a:pt x="1775296" y="2160663"/>
                  </a:lnTo>
                  <a:lnTo>
                    <a:pt x="1764817" y="2161298"/>
                  </a:lnTo>
                  <a:lnTo>
                    <a:pt x="1754337" y="2162251"/>
                  </a:lnTo>
                  <a:lnTo>
                    <a:pt x="1743540" y="2163839"/>
                  </a:lnTo>
                  <a:lnTo>
                    <a:pt x="1733695" y="2165427"/>
                  </a:lnTo>
                  <a:lnTo>
                    <a:pt x="1723216" y="2167332"/>
                  </a:lnTo>
                  <a:lnTo>
                    <a:pt x="1712736" y="2169555"/>
                  </a:lnTo>
                  <a:lnTo>
                    <a:pt x="1702892" y="2171778"/>
                  </a:lnTo>
                  <a:lnTo>
                    <a:pt x="1692730" y="2174318"/>
                  </a:lnTo>
                  <a:lnTo>
                    <a:pt x="1683202" y="2177177"/>
                  </a:lnTo>
                  <a:lnTo>
                    <a:pt x="1673040" y="2180352"/>
                  </a:lnTo>
                  <a:lnTo>
                    <a:pt x="1663513" y="2183528"/>
                  </a:lnTo>
                  <a:lnTo>
                    <a:pt x="1653669" y="2187021"/>
                  </a:lnTo>
                  <a:lnTo>
                    <a:pt x="1644460" y="2190514"/>
                  </a:lnTo>
                  <a:lnTo>
                    <a:pt x="1635250" y="2194643"/>
                  </a:lnTo>
                  <a:lnTo>
                    <a:pt x="1625723" y="2198771"/>
                  </a:lnTo>
                  <a:lnTo>
                    <a:pt x="1616514" y="2203217"/>
                  </a:lnTo>
                  <a:lnTo>
                    <a:pt x="1607622" y="2207663"/>
                  </a:lnTo>
                  <a:lnTo>
                    <a:pt x="1598730" y="2213061"/>
                  </a:lnTo>
                  <a:lnTo>
                    <a:pt x="1589839" y="2217825"/>
                  </a:lnTo>
                  <a:lnTo>
                    <a:pt x="1581264" y="2222906"/>
                  </a:lnTo>
                  <a:lnTo>
                    <a:pt x="1572690" y="2228622"/>
                  </a:lnTo>
                  <a:lnTo>
                    <a:pt x="1564116" y="2234020"/>
                  </a:lnTo>
                  <a:lnTo>
                    <a:pt x="1555859" y="2240054"/>
                  </a:lnTo>
                  <a:lnTo>
                    <a:pt x="1547920" y="2246088"/>
                  </a:lnTo>
                  <a:lnTo>
                    <a:pt x="1539981" y="2252439"/>
                  </a:lnTo>
                  <a:lnTo>
                    <a:pt x="1532042" y="2258473"/>
                  </a:lnTo>
                  <a:lnTo>
                    <a:pt x="1524420" y="2265459"/>
                  </a:lnTo>
                  <a:lnTo>
                    <a:pt x="1517117" y="2272128"/>
                  </a:lnTo>
                  <a:lnTo>
                    <a:pt x="1509495" y="2279114"/>
                  </a:lnTo>
                  <a:lnTo>
                    <a:pt x="1502509" y="2286101"/>
                  </a:lnTo>
                  <a:lnTo>
                    <a:pt x="1495522" y="2293405"/>
                  </a:lnTo>
                  <a:lnTo>
                    <a:pt x="1488853" y="2301026"/>
                  </a:lnTo>
                  <a:lnTo>
                    <a:pt x="1482185" y="2308648"/>
                  </a:lnTo>
                  <a:lnTo>
                    <a:pt x="1475833" y="2316269"/>
                  </a:lnTo>
                  <a:lnTo>
                    <a:pt x="1469482" y="2324526"/>
                  </a:lnTo>
                  <a:lnTo>
                    <a:pt x="1463131" y="2332465"/>
                  </a:lnTo>
                  <a:lnTo>
                    <a:pt x="1457415" y="2340722"/>
                  </a:lnTo>
                  <a:lnTo>
                    <a:pt x="1451698" y="2348978"/>
                  </a:lnTo>
                  <a:lnTo>
                    <a:pt x="1446300" y="2357553"/>
                  </a:lnTo>
                  <a:lnTo>
                    <a:pt x="1440901" y="2366444"/>
                  </a:lnTo>
                  <a:lnTo>
                    <a:pt x="1435820" y="2375019"/>
                  </a:lnTo>
                  <a:lnTo>
                    <a:pt x="1431057" y="2383910"/>
                  </a:lnTo>
                  <a:lnTo>
                    <a:pt x="1426293" y="2393120"/>
                  </a:lnTo>
                  <a:lnTo>
                    <a:pt x="1421847" y="2402012"/>
                  </a:lnTo>
                  <a:lnTo>
                    <a:pt x="1417719" y="2411221"/>
                  </a:lnTo>
                  <a:lnTo>
                    <a:pt x="1413591" y="2421065"/>
                  </a:lnTo>
                  <a:lnTo>
                    <a:pt x="1410098" y="2430592"/>
                  </a:lnTo>
                  <a:lnTo>
                    <a:pt x="1406287" y="2440437"/>
                  </a:lnTo>
                  <a:lnTo>
                    <a:pt x="1403111" y="2449964"/>
                  </a:lnTo>
                  <a:lnTo>
                    <a:pt x="1399936" y="2460126"/>
                  </a:lnTo>
                  <a:lnTo>
                    <a:pt x="1397395" y="2469653"/>
                  </a:lnTo>
                  <a:lnTo>
                    <a:pt x="1394855" y="2480132"/>
                  </a:lnTo>
                  <a:lnTo>
                    <a:pt x="1391996" y="2490294"/>
                  </a:lnTo>
                  <a:lnTo>
                    <a:pt x="1390091" y="2500456"/>
                  </a:lnTo>
                  <a:lnTo>
                    <a:pt x="1388503" y="2510936"/>
                  </a:lnTo>
                  <a:lnTo>
                    <a:pt x="1386598" y="2521416"/>
                  </a:lnTo>
                  <a:lnTo>
                    <a:pt x="1385328" y="2532213"/>
                  </a:lnTo>
                  <a:lnTo>
                    <a:pt x="1384375" y="2542692"/>
                  </a:lnTo>
                  <a:lnTo>
                    <a:pt x="1383422" y="2553172"/>
                  </a:lnTo>
                  <a:lnTo>
                    <a:pt x="1382787" y="2564604"/>
                  </a:lnTo>
                  <a:lnTo>
                    <a:pt x="1382787" y="2575401"/>
                  </a:lnTo>
                  <a:lnTo>
                    <a:pt x="1382787" y="2585881"/>
                  </a:lnTo>
                  <a:lnTo>
                    <a:pt x="1382787" y="2596678"/>
                  </a:lnTo>
                  <a:lnTo>
                    <a:pt x="1383422" y="2607475"/>
                  </a:lnTo>
                  <a:lnTo>
                    <a:pt x="1384375" y="2617955"/>
                  </a:lnTo>
                  <a:lnTo>
                    <a:pt x="1385328" y="2628434"/>
                  </a:lnTo>
                  <a:lnTo>
                    <a:pt x="1386598" y="2638914"/>
                  </a:lnTo>
                  <a:lnTo>
                    <a:pt x="1388503" y="2649076"/>
                  </a:lnTo>
                  <a:lnTo>
                    <a:pt x="1390091" y="2659556"/>
                  </a:lnTo>
                  <a:lnTo>
                    <a:pt x="1391996" y="2669718"/>
                  </a:lnTo>
                  <a:lnTo>
                    <a:pt x="1394855" y="2680197"/>
                  </a:lnTo>
                  <a:lnTo>
                    <a:pt x="1397077" y="2690042"/>
                  </a:lnTo>
                  <a:lnTo>
                    <a:pt x="1399936" y="2699886"/>
                  </a:lnTo>
                  <a:lnTo>
                    <a:pt x="1402794" y="2709731"/>
                  </a:lnTo>
                  <a:lnTo>
                    <a:pt x="1406287" y="2719575"/>
                  </a:lnTo>
                  <a:lnTo>
                    <a:pt x="1409462" y="2729102"/>
                  </a:lnTo>
                  <a:lnTo>
                    <a:pt x="1413591" y="2738312"/>
                  </a:lnTo>
                  <a:lnTo>
                    <a:pt x="1417402" y="2748156"/>
                  </a:lnTo>
                  <a:lnTo>
                    <a:pt x="1421847" y="2757048"/>
                  </a:lnTo>
                  <a:lnTo>
                    <a:pt x="1425976" y="2766257"/>
                  </a:lnTo>
                  <a:lnTo>
                    <a:pt x="1430739" y="2775149"/>
                  </a:lnTo>
                  <a:lnTo>
                    <a:pt x="1435503" y="2784041"/>
                  </a:lnTo>
                  <a:lnTo>
                    <a:pt x="1440266" y="2792932"/>
                  </a:lnTo>
                  <a:lnTo>
                    <a:pt x="1445982" y="2801507"/>
                  </a:lnTo>
                  <a:lnTo>
                    <a:pt x="1451063" y="2810081"/>
                  </a:lnTo>
                  <a:lnTo>
                    <a:pt x="1456779" y="2818655"/>
                  </a:lnTo>
                  <a:lnTo>
                    <a:pt x="1462813" y="2826912"/>
                  </a:lnTo>
                  <a:lnTo>
                    <a:pt x="1468529" y="2834851"/>
                  </a:lnTo>
                  <a:lnTo>
                    <a:pt x="1474881" y="2842790"/>
                  </a:lnTo>
                  <a:lnTo>
                    <a:pt x="1481549" y="2850729"/>
                  </a:lnTo>
                  <a:lnTo>
                    <a:pt x="1487901" y="2858351"/>
                  </a:lnTo>
                  <a:lnTo>
                    <a:pt x="1494887" y="2865972"/>
                  </a:lnTo>
                  <a:lnTo>
                    <a:pt x="1501873" y="2873276"/>
                  </a:lnTo>
                  <a:lnTo>
                    <a:pt x="1509177" y="2880262"/>
                  </a:lnTo>
                  <a:lnTo>
                    <a:pt x="1516164" y="2887249"/>
                  </a:lnTo>
                  <a:lnTo>
                    <a:pt x="1524103" y="2894235"/>
                  </a:lnTo>
                  <a:lnTo>
                    <a:pt x="1531407" y="2900904"/>
                  </a:lnTo>
                  <a:lnTo>
                    <a:pt x="1539346" y="2907255"/>
                  </a:lnTo>
                  <a:lnTo>
                    <a:pt x="1546968" y="2913289"/>
                  </a:lnTo>
                  <a:lnTo>
                    <a:pt x="1555224" y="2919323"/>
                  </a:lnTo>
                  <a:lnTo>
                    <a:pt x="1563481" y="2925356"/>
                  </a:lnTo>
                  <a:lnTo>
                    <a:pt x="1572055" y="2930755"/>
                  </a:lnTo>
                  <a:lnTo>
                    <a:pt x="1580629" y="2936471"/>
                  </a:lnTo>
                  <a:lnTo>
                    <a:pt x="1589203" y="2941552"/>
                  </a:lnTo>
                  <a:lnTo>
                    <a:pt x="1598095" y="2946951"/>
                  </a:lnTo>
                  <a:lnTo>
                    <a:pt x="1606987" y="2951714"/>
                  </a:lnTo>
                  <a:lnTo>
                    <a:pt x="1615879" y="2956478"/>
                  </a:lnTo>
                  <a:lnTo>
                    <a:pt x="1625088" y="2960606"/>
                  </a:lnTo>
                  <a:lnTo>
                    <a:pt x="1634298" y="2965052"/>
                  </a:lnTo>
                  <a:lnTo>
                    <a:pt x="1643824" y="2969180"/>
                  </a:lnTo>
                  <a:lnTo>
                    <a:pt x="1653351" y="2972991"/>
                  </a:lnTo>
                  <a:lnTo>
                    <a:pt x="1662878" y="2976167"/>
                  </a:lnTo>
                  <a:lnTo>
                    <a:pt x="1672723" y="2979660"/>
                  </a:lnTo>
                  <a:lnTo>
                    <a:pt x="1682567" y="2982518"/>
                  </a:lnTo>
                  <a:lnTo>
                    <a:pt x="1692730" y="2985376"/>
                  </a:lnTo>
                  <a:lnTo>
                    <a:pt x="1702892" y="2988234"/>
                  </a:lnTo>
                  <a:lnTo>
                    <a:pt x="1713054" y="2990457"/>
                  </a:lnTo>
                  <a:lnTo>
                    <a:pt x="1723216" y="2992680"/>
                  </a:lnTo>
                  <a:lnTo>
                    <a:pt x="1733695" y="2994585"/>
                  </a:lnTo>
                  <a:lnTo>
                    <a:pt x="1744493" y="2995856"/>
                  </a:lnTo>
                  <a:lnTo>
                    <a:pt x="1754655" y="2997443"/>
                  </a:lnTo>
                  <a:lnTo>
                    <a:pt x="1765452" y="2998396"/>
                  </a:lnTo>
                  <a:lnTo>
                    <a:pt x="1776249" y="2999349"/>
                  </a:lnTo>
                  <a:lnTo>
                    <a:pt x="1787046" y="2999666"/>
                  </a:lnTo>
                  <a:lnTo>
                    <a:pt x="1797843" y="2999984"/>
                  </a:lnTo>
                  <a:lnTo>
                    <a:pt x="1808958" y="2999984"/>
                  </a:lnTo>
                  <a:lnTo>
                    <a:pt x="1819438" y="2999666"/>
                  </a:lnTo>
                  <a:lnTo>
                    <a:pt x="1830235" y="2999349"/>
                  </a:lnTo>
                  <a:lnTo>
                    <a:pt x="1841032" y="2998396"/>
                  </a:lnTo>
                  <a:lnTo>
                    <a:pt x="1851512" y="2997443"/>
                  </a:lnTo>
                  <a:lnTo>
                    <a:pt x="1861674" y="2995856"/>
                  </a:lnTo>
                  <a:lnTo>
                    <a:pt x="1872153" y="2994585"/>
                  </a:lnTo>
                  <a:lnTo>
                    <a:pt x="1882633" y="2992680"/>
                  </a:lnTo>
                  <a:lnTo>
                    <a:pt x="1892795" y="2990457"/>
                  </a:lnTo>
                  <a:lnTo>
                    <a:pt x="1902639" y="2988234"/>
                  </a:lnTo>
                  <a:lnTo>
                    <a:pt x="1912801" y="2985376"/>
                  </a:lnTo>
                  <a:lnTo>
                    <a:pt x="1922646" y="2982836"/>
                  </a:lnTo>
                  <a:lnTo>
                    <a:pt x="1932490" y="2979660"/>
                  </a:lnTo>
                  <a:lnTo>
                    <a:pt x="1942017" y="2976484"/>
                  </a:lnTo>
                  <a:lnTo>
                    <a:pt x="1951862" y="2972991"/>
                  </a:lnTo>
                  <a:lnTo>
                    <a:pt x="1961389" y="2969180"/>
                  </a:lnTo>
                  <a:lnTo>
                    <a:pt x="1970598" y="2965052"/>
                  </a:lnTo>
                  <a:lnTo>
                    <a:pt x="1980125" y="2960924"/>
                  </a:lnTo>
                  <a:lnTo>
                    <a:pt x="1989334" y="2956478"/>
                  </a:lnTo>
                  <a:lnTo>
                    <a:pt x="1998226" y="2952032"/>
                  </a:lnTo>
                  <a:lnTo>
                    <a:pt x="2007118" y="2947268"/>
                  </a:lnTo>
                  <a:lnTo>
                    <a:pt x="2016010" y="2942187"/>
                  </a:lnTo>
                  <a:lnTo>
                    <a:pt x="2024584" y="2936789"/>
                  </a:lnTo>
                  <a:lnTo>
                    <a:pt x="2033158" y="2931390"/>
                  </a:lnTo>
                  <a:lnTo>
                    <a:pt x="2041415" y="2925674"/>
                  </a:lnTo>
                  <a:lnTo>
                    <a:pt x="2049354" y="2919640"/>
                  </a:lnTo>
                  <a:lnTo>
                    <a:pt x="2057610" y="2913924"/>
                  </a:lnTo>
                  <a:lnTo>
                    <a:pt x="2065867" y="2907573"/>
                  </a:lnTo>
                  <a:lnTo>
                    <a:pt x="2073489" y="2901222"/>
                  </a:lnTo>
                  <a:lnTo>
                    <a:pt x="2081110" y="2894553"/>
                  </a:lnTo>
                  <a:lnTo>
                    <a:pt x="2088414" y="2887884"/>
                  </a:lnTo>
                  <a:lnTo>
                    <a:pt x="2096036" y="2880580"/>
                  </a:lnTo>
                  <a:lnTo>
                    <a:pt x="2103022" y="2873594"/>
                  </a:lnTo>
                  <a:lnTo>
                    <a:pt x="2110008" y="2866290"/>
                  </a:lnTo>
                  <a:lnTo>
                    <a:pt x="2116677" y="2858668"/>
                  </a:lnTo>
                  <a:lnTo>
                    <a:pt x="2123346" y="2851364"/>
                  </a:lnTo>
                  <a:lnTo>
                    <a:pt x="2130015" y="2843425"/>
                  </a:lnTo>
                  <a:lnTo>
                    <a:pt x="2136049" y="2835804"/>
                  </a:lnTo>
                  <a:lnTo>
                    <a:pt x="2142400" y="2827547"/>
                  </a:lnTo>
                  <a:lnTo>
                    <a:pt x="2148434" y="2819290"/>
                  </a:lnTo>
                  <a:lnTo>
                    <a:pt x="2153832" y="2810716"/>
                  </a:lnTo>
                  <a:lnTo>
                    <a:pt x="2159548" y="2802459"/>
                  </a:lnTo>
                  <a:lnTo>
                    <a:pt x="2164629" y="2793885"/>
                  </a:lnTo>
                  <a:lnTo>
                    <a:pt x="2169393" y="2784993"/>
                  </a:lnTo>
                  <a:lnTo>
                    <a:pt x="2174474" y="2775784"/>
                  </a:lnTo>
                  <a:lnTo>
                    <a:pt x="2179237" y="2766892"/>
                  </a:lnTo>
                  <a:lnTo>
                    <a:pt x="2183683" y="2757683"/>
                  </a:lnTo>
                  <a:lnTo>
                    <a:pt x="2187811" y="2748474"/>
                  </a:lnTo>
                  <a:lnTo>
                    <a:pt x="2191622" y="2739264"/>
                  </a:lnTo>
                  <a:lnTo>
                    <a:pt x="2195433" y="2729420"/>
                  </a:lnTo>
                  <a:lnTo>
                    <a:pt x="2199244" y="2719893"/>
                  </a:lnTo>
                  <a:lnTo>
                    <a:pt x="2202102" y="2710048"/>
                  </a:lnTo>
                  <a:lnTo>
                    <a:pt x="2205595" y="2700204"/>
                  </a:lnTo>
                  <a:lnTo>
                    <a:pt x="2208136" y="2690042"/>
                  </a:lnTo>
                  <a:lnTo>
                    <a:pt x="2210676" y="2680197"/>
                  </a:lnTo>
                  <a:lnTo>
                    <a:pt x="2213217" y="2669718"/>
                  </a:lnTo>
                  <a:lnTo>
                    <a:pt x="2215122" y="2659556"/>
                  </a:lnTo>
                  <a:lnTo>
                    <a:pt x="2217027" y="2649076"/>
                  </a:lnTo>
                  <a:lnTo>
                    <a:pt x="2218615" y="2638279"/>
                  </a:lnTo>
                  <a:lnTo>
                    <a:pt x="2219885" y="2628117"/>
                  </a:lnTo>
                  <a:lnTo>
                    <a:pt x="2221156" y="2617320"/>
                  </a:lnTo>
                  <a:lnTo>
                    <a:pt x="2221791" y="2606523"/>
                  </a:lnTo>
                  <a:lnTo>
                    <a:pt x="2222743" y="2595725"/>
                  </a:lnTo>
                  <a:lnTo>
                    <a:pt x="2222743" y="2584611"/>
                  </a:lnTo>
                  <a:lnTo>
                    <a:pt x="2222743" y="2573814"/>
                  </a:lnTo>
                  <a:lnTo>
                    <a:pt x="2222743" y="2563016"/>
                  </a:lnTo>
                  <a:lnTo>
                    <a:pt x="2221791" y="2552537"/>
                  </a:lnTo>
                  <a:lnTo>
                    <a:pt x="2221156" y="2541740"/>
                  </a:lnTo>
                  <a:lnTo>
                    <a:pt x="2219885" y="2531260"/>
                  </a:lnTo>
                  <a:lnTo>
                    <a:pt x="2218933" y="2521098"/>
                  </a:lnTo>
                  <a:lnTo>
                    <a:pt x="2217027" y="2510618"/>
                  </a:lnTo>
                  <a:lnTo>
                    <a:pt x="2215122" y="2500139"/>
                  </a:lnTo>
                  <a:lnTo>
                    <a:pt x="2213217" y="2490294"/>
                  </a:lnTo>
                  <a:lnTo>
                    <a:pt x="2210994" y="2479815"/>
                  </a:lnTo>
                  <a:lnTo>
                    <a:pt x="2208453" y="2469970"/>
                  </a:lnTo>
                  <a:lnTo>
                    <a:pt x="2205595" y="2460126"/>
                  </a:lnTo>
                  <a:lnTo>
                    <a:pt x="2202419" y="2449964"/>
                  </a:lnTo>
                  <a:lnTo>
                    <a:pt x="2199244" y="2440437"/>
                  </a:lnTo>
                  <a:lnTo>
                    <a:pt x="2195751" y="2430910"/>
                  </a:lnTo>
                  <a:lnTo>
                    <a:pt x="2192257" y="2421383"/>
                  </a:lnTo>
                  <a:lnTo>
                    <a:pt x="2188129" y="2412174"/>
                  </a:lnTo>
                  <a:lnTo>
                    <a:pt x="2184001" y="2402964"/>
                  </a:lnTo>
                  <a:lnTo>
                    <a:pt x="2179555" y="2393437"/>
                  </a:lnTo>
                  <a:lnTo>
                    <a:pt x="2174791" y="2384546"/>
                  </a:lnTo>
                  <a:lnTo>
                    <a:pt x="2169710" y="2375654"/>
                  </a:lnTo>
                  <a:lnTo>
                    <a:pt x="2164947" y="2366762"/>
                  </a:lnTo>
                  <a:lnTo>
                    <a:pt x="2159866" y="2358188"/>
                  </a:lnTo>
                  <a:lnTo>
                    <a:pt x="2154150" y="2349614"/>
                  </a:lnTo>
                  <a:lnTo>
                    <a:pt x="2148751" y="2341357"/>
                  </a:lnTo>
                  <a:lnTo>
                    <a:pt x="2142717" y="2333418"/>
                  </a:lnTo>
                  <a:lnTo>
                    <a:pt x="2136684" y="2325161"/>
                  </a:lnTo>
                  <a:lnTo>
                    <a:pt x="2130332" y="2316905"/>
                  </a:lnTo>
                  <a:lnTo>
                    <a:pt x="2124299" y="2309283"/>
                  </a:lnTo>
                  <a:lnTo>
                    <a:pt x="2117312" y="2301661"/>
                  </a:lnTo>
                  <a:lnTo>
                    <a:pt x="2110643" y="2294357"/>
                  </a:lnTo>
                  <a:lnTo>
                    <a:pt x="2103657" y="2286736"/>
                  </a:lnTo>
                  <a:lnTo>
                    <a:pt x="2096671" y="2279750"/>
                  </a:lnTo>
                  <a:lnTo>
                    <a:pt x="2089367" y="2272763"/>
                  </a:lnTo>
                  <a:lnTo>
                    <a:pt x="2081745" y="2265777"/>
                  </a:lnTo>
                  <a:lnTo>
                    <a:pt x="2074124" y="2259425"/>
                  </a:lnTo>
                  <a:lnTo>
                    <a:pt x="2066185" y="2252757"/>
                  </a:lnTo>
                  <a:lnTo>
                    <a:pt x="2058245" y="2246405"/>
                  </a:lnTo>
                  <a:lnTo>
                    <a:pt x="2050306" y="2240372"/>
                  </a:lnTo>
                  <a:lnTo>
                    <a:pt x="2042050" y="2234338"/>
                  </a:lnTo>
                  <a:lnTo>
                    <a:pt x="2033793" y="2228939"/>
                  </a:lnTo>
                  <a:lnTo>
                    <a:pt x="2025219" y="2223223"/>
                  </a:lnTo>
                  <a:lnTo>
                    <a:pt x="2016327" y="2218142"/>
                  </a:lnTo>
                  <a:lnTo>
                    <a:pt x="2007753" y="2213061"/>
                  </a:lnTo>
                  <a:lnTo>
                    <a:pt x="1998861" y="2207980"/>
                  </a:lnTo>
                  <a:lnTo>
                    <a:pt x="1989652" y="2203534"/>
                  </a:lnTo>
                  <a:lnTo>
                    <a:pt x="1980760" y="2199088"/>
                  </a:lnTo>
                  <a:lnTo>
                    <a:pt x="1971551" y="2194643"/>
                  </a:lnTo>
                  <a:lnTo>
                    <a:pt x="1961706" y="2190832"/>
                  </a:lnTo>
                  <a:lnTo>
                    <a:pt x="1952179" y="2187021"/>
                  </a:lnTo>
                  <a:lnTo>
                    <a:pt x="1942335" y="2183528"/>
                  </a:lnTo>
                  <a:lnTo>
                    <a:pt x="1932808" y="2180352"/>
                  </a:lnTo>
                  <a:lnTo>
                    <a:pt x="1922963" y="2177177"/>
                  </a:lnTo>
                  <a:lnTo>
                    <a:pt x="1913119" y="2174318"/>
                  </a:lnTo>
                  <a:lnTo>
                    <a:pt x="1902639" y="2171778"/>
                  </a:lnTo>
                  <a:lnTo>
                    <a:pt x="1892795" y="2169555"/>
                  </a:lnTo>
                  <a:lnTo>
                    <a:pt x="1882315" y="2167332"/>
                  </a:lnTo>
                  <a:lnTo>
                    <a:pt x="1871836" y="2165427"/>
                  </a:lnTo>
                  <a:lnTo>
                    <a:pt x="1861356" y="2163839"/>
                  </a:lnTo>
                  <a:lnTo>
                    <a:pt x="1850559" y="2162251"/>
                  </a:lnTo>
                  <a:lnTo>
                    <a:pt x="1840397" y="2161298"/>
                  </a:lnTo>
                  <a:lnTo>
                    <a:pt x="1829600" y="2160663"/>
                  </a:lnTo>
                  <a:lnTo>
                    <a:pt x="1818167" y="2160028"/>
                  </a:lnTo>
                  <a:lnTo>
                    <a:pt x="1807688" y="2159710"/>
                  </a:lnTo>
                  <a:lnTo>
                    <a:pt x="1796891" y="2159710"/>
                  </a:lnTo>
                  <a:close/>
                  <a:moveTo>
                    <a:pt x="1703527" y="1784350"/>
                  </a:moveTo>
                  <a:lnTo>
                    <a:pt x="1960753" y="1793877"/>
                  </a:lnTo>
                  <a:lnTo>
                    <a:pt x="1955037" y="1945990"/>
                  </a:lnTo>
                  <a:lnTo>
                    <a:pt x="1970280" y="1950118"/>
                  </a:lnTo>
                  <a:lnTo>
                    <a:pt x="1985841" y="1954247"/>
                  </a:lnTo>
                  <a:lnTo>
                    <a:pt x="2000766" y="1959010"/>
                  </a:lnTo>
                  <a:lnTo>
                    <a:pt x="2016010" y="1963774"/>
                  </a:lnTo>
                  <a:lnTo>
                    <a:pt x="2030935" y="1969172"/>
                  </a:lnTo>
                  <a:lnTo>
                    <a:pt x="2045225" y="1975206"/>
                  </a:lnTo>
                  <a:lnTo>
                    <a:pt x="2059833" y="1980922"/>
                  </a:lnTo>
                  <a:lnTo>
                    <a:pt x="2074441" y="1987273"/>
                  </a:lnTo>
                  <a:lnTo>
                    <a:pt x="2088414" y="1993942"/>
                  </a:lnTo>
                  <a:lnTo>
                    <a:pt x="2102069" y="2001246"/>
                  </a:lnTo>
                  <a:lnTo>
                    <a:pt x="2116042" y="2008550"/>
                  </a:lnTo>
                  <a:lnTo>
                    <a:pt x="2129697" y="2016172"/>
                  </a:lnTo>
                  <a:lnTo>
                    <a:pt x="2143035" y="2024111"/>
                  </a:lnTo>
                  <a:lnTo>
                    <a:pt x="2156055" y="2032367"/>
                  </a:lnTo>
                  <a:lnTo>
                    <a:pt x="2169075" y="2041259"/>
                  </a:lnTo>
                  <a:lnTo>
                    <a:pt x="2181778" y="2050151"/>
                  </a:lnTo>
                  <a:lnTo>
                    <a:pt x="2293243" y="1945990"/>
                  </a:lnTo>
                  <a:lnTo>
                    <a:pt x="2468220" y="2134941"/>
                  </a:lnTo>
                  <a:lnTo>
                    <a:pt x="2357390" y="2237831"/>
                  </a:lnTo>
                  <a:lnTo>
                    <a:pt x="2365330" y="2251169"/>
                  </a:lnTo>
                  <a:lnTo>
                    <a:pt x="2373269" y="2264507"/>
                  </a:lnTo>
                  <a:lnTo>
                    <a:pt x="2380573" y="2278162"/>
                  </a:lnTo>
                  <a:lnTo>
                    <a:pt x="2387559" y="2292135"/>
                  </a:lnTo>
                  <a:lnTo>
                    <a:pt x="2394228" y="2306107"/>
                  </a:lnTo>
                  <a:lnTo>
                    <a:pt x="2400897" y="2320715"/>
                  </a:lnTo>
                  <a:lnTo>
                    <a:pt x="2406930" y="2335323"/>
                  </a:lnTo>
                  <a:lnTo>
                    <a:pt x="2412647" y="2349614"/>
                  </a:lnTo>
                  <a:lnTo>
                    <a:pt x="2418045" y="2364539"/>
                  </a:lnTo>
                  <a:lnTo>
                    <a:pt x="2423444" y="2379465"/>
                  </a:lnTo>
                  <a:lnTo>
                    <a:pt x="2427890" y="2394708"/>
                  </a:lnTo>
                  <a:lnTo>
                    <a:pt x="2432335" y="2409951"/>
                  </a:lnTo>
                  <a:lnTo>
                    <a:pt x="2435829" y="2425194"/>
                  </a:lnTo>
                  <a:lnTo>
                    <a:pt x="2439639" y="2440754"/>
                  </a:lnTo>
                  <a:lnTo>
                    <a:pt x="2443133" y="2456315"/>
                  </a:lnTo>
                  <a:lnTo>
                    <a:pt x="2445673" y="2472193"/>
                  </a:lnTo>
                  <a:lnTo>
                    <a:pt x="2595563" y="2477909"/>
                  </a:lnTo>
                  <a:lnTo>
                    <a:pt x="2586354" y="2735136"/>
                  </a:lnTo>
                  <a:lnTo>
                    <a:pt x="2437099" y="2729420"/>
                  </a:lnTo>
                  <a:lnTo>
                    <a:pt x="2432971" y="2744980"/>
                  </a:lnTo>
                  <a:lnTo>
                    <a:pt x="2428842" y="2760541"/>
                  </a:lnTo>
                  <a:lnTo>
                    <a:pt x="2424079" y="2776419"/>
                  </a:lnTo>
                  <a:lnTo>
                    <a:pt x="2419315" y="2791027"/>
                  </a:lnTo>
                  <a:lnTo>
                    <a:pt x="2413599" y="2806270"/>
                  </a:lnTo>
                  <a:lnTo>
                    <a:pt x="2408201" y="2821196"/>
                  </a:lnTo>
                  <a:lnTo>
                    <a:pt x="2402167" y="2835804"/>
                  </a:lnTo>
                  <a:lnTo>
                    <a:pt x="2395816" y="2850094"/>
                  </a:lnTo>
                  <a:lnTo>
                    <a:pt x="2388829" y="2864702"/>
                  </a:lnTo>
                  <a:lnTo>
                    <a:pt x="2381525" y="2878992"/>
                  </a:lnTo>
                  <a:lnTo>
                    <a:pt x="2374221" y="2892647"/>
                  </a:lnTo>
                  <a:lnTo>
                    <a:pt x="2366917" y="2906303"/>
                  </a:lnTo>
                  <a:lnTo>
                    <a:pt x="2358661" y="2919640"/>
                  </a:lnTo>
                  <a:lnTo>
                    <a:pt x="2350404" y="2932978"/>
                  </a:lnTo>
                  <a:lnTo>
                    <a:pt x="2341512" y="2945998"/>
                  </a:lnTo>
                  <a:lnTo>
                    <a:pt x="2332620" y="2958701"/>
                  </a:lnTo>
                  <a:lnTo>
                    <a:pt x="2433606" y="3067625"/>
                  </a:lnTo>
                  <a:lnTo>
                    <a:pt x="2245290" y="3242603"/>
                  </a:lnTo>
                  <a:lnTo>
                    <a:pt x="2144940" y="3134949"/>
                  </a:lnTo>
                  <a:lnTo>
                    <a:pt x="2131285" y="3143205"/>
                  </a:lnTo>
                  <a:lnTo>
                    <a:pt x="2117947" y="3150509"/>
                  </a:lnTo>
                  <a:lnTo>
                    <a:pt x="2103657" y="3157813"/>
                  </a:lnTo>
                  <a:lnTo>
                    <a:pt x="2089684" y="3165117"/>
                  </a:lnTo>
                  <a:lnTo>
                    <a:pt x="2075394" y="3172103"/>
                  </a:lnTo>
                  <a:lnTo>
                    <a:pt x="2061104" y="3178455"/>
                  </a:lnTo>
                  <a:lnTo>
                    <a:pt x="2046496" y="3184488"/>
                  </a:lnTo>
                  <a:lnTo>
                    <a:pt x="2031570" y="3190205"/>
                  </a:lnTo>
                  <a:lnTo>
                    <a:pt x="2016645" y="3195603"/>
                  </a:lnTo>
                  <a:lnTo>
                    <a:pt x="2001402" y="3200684"/>
                  </a:lnTo>
                  <a:lnTo>
                    <a:pt x="1986159" y="3205448"/>
                  </a:lnTo>
                  <a:lnTo>
                    <a:pt x="1970598" y="3209576"/>
                  </a:lnTo>
                  <a:lnTo>
                    <a:pt x="1955037" y="3213704"/>
                  </a:lnTo>
                  <a:lnTo>
                    <a:pt x="1939477" y="3217515"/>
                  </a:lnTo>
                  <a:lnTo>
                    <a:pt x="1923916" y="3220373"/>
                  </a:lnTo>
                  <a:lnTo>
                    <a:pt x="1908038" y="3223231"/>
                  </a:lnTo>
                  <a:lnTo>
                    <a:pt x="1902322" y="3370263"/>
                  </a:lnTo>
                  <a:lnTo>
                    <a:pt x="1645095" y="3360736"/>
                  </a:lnTo>
                  <a:lnTo>
                    <a:pt x="1650493" y="3213704"/>
                  </a:lnTo>
                  <a:lnTo>
                    <a:pt x="1634615" y="3209576"/>
                  </a:lnTo>
                  <a:lnTo>
                    <a:pt x="1619054" y="3205130"/>
                  </a:lnTo>
                  <a:lnTo>
                    <a:pt x="1603494" y="3200684"/>
                  </a:lnTo>
                  <a:lnTo>
                    <a:pt x="1588251" y="3195603"/>
                  </a:lnTo>
                  <a:lnTo>
                    <a:pt x="1573325" y="3189887"/>
                  </a:lnTo>
                  <a:lnTo>
                    <a:pt x="1558717" y="3184488"/>
                  </a:lnTo>
                  <a:lnTo>
                    <a:pt x="1543792" y="3178137"/>
                  </a:lnTo>
                  <a:lnTo>
                    <a:pt x="1529184" y="3171786"/>
                  </a:lnTo>
                  <a:lnTo>
                    <a:pt x="1515211" y="3164482"/>
                  </a:lnTo>
                  <a:lnTo>
                    <a:pt x="1500921" y="3157496"/>
                  </a:lnTo>
                  <a:lnTo>
                    <a:pt x="1486948" y="3150192"/>
                  </a:lnTo>
                  <a:lnTo>
                    <a:pt x="1472975" y="3142252"/>
                  </a:lnTo>
                  <a:lnTo>
                    <a:pt x="1459637" y="3134313"/>
                  </a:lnTo>
                  <a:lnTo>
                    <a:pt x="1446300" y="3125739"/>
                  </a:lnTo>
                  <a:lnTo>
                    <a:pt x="1433280" y="3117165"/>
                  </a:lnTo>
                  <a:lnTo>
                    <a:pt x="1420577" y="3107638"/>
                  </a:lnTo>
                  <a:lnTo>
                    <a:pt x="1312606" y="3207988"/>
                  </a:lnTo>
                  <a:lnTo>
                    <a:pt x="1137310" y="3019673"/>
                  </a:lnTo>
                  <a:lnTo>
                    <a:pt x="1245917" y="2918688"/>
                  </a:lnTo>
                  <a:lnTo>
                    <a:pt x="1238296" y="2905350"/>
                  </a:lnTo>
                  <a:lnTo>
                    <a:pt x="1230357" y="2891377"/>
                  </a:lnTo>
                  <a:lnTo>
                    <a:pt x="1223053" y="2877722"/>
                  </a:lnTo>
                  <a:lnTo>
                    <a:pt x="1216066" y="2863749"/>
                  </a:lnTo>
                  <a:lnTo>
                    <a:pt x="1209397" y="2849459"/>
                  </a:lnTo>
                  <a:lnTo>
                    <a:pt x="1203046" y="2834851"/>
                  </a:lnTo>
                  <a:lnTo>
                    <a:pt x="1197012" y="2820560"/>
                  </a:lnTo>
                  <a:lnTo>
                    <a:pt x="1191296" y="2805635"/>
                  </a:lnTo>
                  <a:lnTo>
                    <a:pt x="1186215" y="2790710"/>
                  </a:lnTo>
                  <a:lnTo>
                    <a:pt x="1181134" y="2775466"/>
                  </a:lnTo>
                  <a:lnTo>
                    <a:pt x="1176688" y="2760223"/>
                  </a:lnTo>
                  <a:lnTo>
                    <a:pt x="1172560" y="2744980"/>
                  </a:lnTo>
                  <a:lnTo>
                    <a:pt x="1168432" y="2729420"/>
                  </a:lnTo>
                  <a:lnTo>
                    <a:pt x="1164938" y="2713859"/>
                  </a:lnTo>
                  <a:lnTo>
                    <a:pt x="1161763" y="2697981"/>
                  </a:lnTo>
                  <a:lnTo>
                    <a:pt x="1159222" y="2682420"/>
                  </a:lnTo>
                  <a:lnTo>
                    <a:pt x="1009650" y="2676704"/>
                  </a:lnTo>
                  <a:lnTo>
                    <a:pt x="1019494" y="2419478"/>
                  </a:lnTo>
                  <a:lnTo>
                    <a:pt x="1169384" y="2425194"/>
                  </a:lnTo>
                  <a:lnTo>
                    <a:pt x="1173513" y="2409633"/>
                  </a:lnTo>
                  <a:lnTo>
                    <a:pt x="1177641" y="2393755"/>
                  </a:lnTo>
                  <a:lnTo>
                    <a:pt x="1182404" y="2378512"/>
                  </a:lnTo>
                  <a:lnTo>
                    <a:pt x="1187803" y="2363904"/>
                  </a:lnTo>
                  <a:lnTo>
                    <a:pt x="1193202" y="2348978"/>
                  </a:lnTo>
                  <a:lnTo>
                    <a:pt x="1198918" y="2334053"/>
                  </a:lnTo>
                  <a:lnTo>
                    <a:pt x="1205269" y="2319445"/>
                  </a:lnTo>
                  <a:lnTo>
                    <a:pt x="1211620" y="2305155"/>
                  </a:lnTo>
                  <a:lnTo>
                    <a:pt x="1218607" y="2290864"/>
                  </a:lnTo>
                  <a:lnTo>
                    <a:pt x="1225593" y="2277209"/>
                  </a:lnTo>
                  <a:lnTo>
                    <a:pt x="1233215" y="2263554"/>
                  </a:lnTo>
                  <a:lnTo>
                    <a:pt x="1240836" y="2249581"/>
                  </a:lnTo>
                  <a:lnTo>
                    <a:pt x="1248775" y="2236243"/>
                  </a:lnTo>
                  <a:lnTo>
                    <a:pt x="1257349" y="2223223"/>
                  </a:lnTo>
                  <a:lnTo>
                    <a:pt x="1265606" y="2210203"/>
                  </a:lnTo>
                  <a:lnTo>
                    <a:pt x="1274815" y="2197818"/>
                  </a:lnTo>
                  <a:lnTo>
                    <a:pt x="1171607" y="2086988"/>
                  </a:lnTo>
                  <a:lnTo>
                    <a:pt x="1360558" y="1912011"/>
                  </a:lnTo>
                  <a:lnTo>
                    <a:pt x="1464083" y="2023476"/>
                  </a:lnTo>
                  <a:lnTo>
                    <a:pt x="1477421" y="2015537"/>
                  </a:lnTo>
                  <a:lnTo>
                    <a:pt x="1491076" y="2007915"/>
                  </a:lnTo>
                  <a:lnTo>
                    <a:pt x="1504732" y="2000611"/>
                  </a:lnTo>
                  <a:lnTo>
                    <a:pt x="1518387" y="1993625"/>
                  </a:lnTo>
                  <a:lnTo>
                    <a:pt x="1532677" y="1986956"/>
                  </a:lnTo>
                  <a:lnTo>
                    <a:pt x="1546650" y="1980605"/>
                  </a:lnTo>
                  <a:lnTo>
                    <a:pt x="1561258" y="1974571"/>
                  </a:lnTo>
                  <a:lnTo>
                    <a:pt x="1575548" y="1969172"/>
                  </a:lnTo>
                  <a:lnTo>
                    <a:pt x="1590474" y="1963774"/>
                  </a:lnTo>
                  <a:lnTo>
                    <a:pt x="1605399" y="1958693"/>
                  </a:lnTo>
                  <a:lnTo>
                    <a:pt x="1620325" y="1954247"/>
                  </a:lnTo>
                  <a:lnTo>
                    <a:pt x="1635568" y="1950118"/>
                  </a:lnTo>
                  <a:lnTo>
                    <a:pt x="1650811" y="1945990"/>
                  </a:lnTo>
                  <a:lnTo>
                    <a:pt x="1666371" y="1942815"/>
                  </a:lnTo>
                  <a:lnTo>
                    <a:pt x="1681932" y="1939321"/>
                  </a:lnTo>
                  <a:lnTo>
                    <a:pt x="1697493" y="1936781"/>
                  </a:lnTo>
                  <a:lnTo>
                    <a:pt x="1703527" y="1784350"/>
                  </a:lnTo>
                  <a:close/>
                  <a:moveTo>
                    <a:pt x="499967" y="1495425"/>
                  </a:moveTo>
                  <a:lnTo>
                    <a:pt x="512673" y="1507816"/>
                  </a:lnTo>
                  <a:lnTo>
                    <a:pt x="526015" y="1520207"/>
                  </a:lnTo>
                  <a:lnTo>
                    <a:pt x="540309" y="1532916"/>
                  </a:lnTo>
                  <a:lnTo>
                    <a:pt x="555557" y="1545307"/>
                  </a:lnTo>
                  <a:lnTo>
                    <a:pt x="571122" y="1557381"/>
                  </a:lnTo>
                  <a:lnTo>
                    <a:pt x="587958" y="1569136"/>
                  </a:lnTo>
                  <a:lnTo>
                    <a:pt x="596217" y="1574220"/>
                  </a:lnTo>
                  <a:lnTo>
                    <a:pt x="604794" y="1579939"/>
                  </a:lnTo>
                  <a:lnTo>
                    <a:pt x="613371" y="1584705"/>
                  </a:lnTo>
                  <a:lnTo>
                    <a:pt x="622265" y="1589788"/>
                  </a:lnTo>
                  <a:lnTo>
                    <a:pt x="639736" y="1608851"/>
                  </a:lnTo>
                  <a:lnTo>
                    <a:pt x="657525" y="1628868"/>
                  </a:lnTo>
                  <a:lnTo>
                    <a:pt x="692150" y="1668583"/>
                  </a:lnTo>
                  <a:lnTo>
                    <a:pt x="641960" y="1916723"/>
                  </a:lnTo>
                  <a:lnTo>
                    <a:pt x="640054" y="1924030"/>
                  </a:lnTo>
                  <a:lnTo>
                    <a:pt x="637830" y="1931338"/>
                  </a:lnTo>
                  <a:lnTo>
                    <a:pt x="635289" y="1938328"/>
                  </a:lnTo>
                  <a:lnTo>
                    <a:pt x="631795" y="1945000"/>
                  </a:lnTo>
                  <a:lnTo>
                    <a:pt x="628618" y="1951672"/>
                  </a:lnTo>
                  <a:lnTo>
                    <a:pt x="624489" y="1958026"/>
                  </a:lnTo>
                  <a:lnTo>
                    <a:pt x="620041" y="1963745"/>
                  </a:lnTo>
                  <a:lnTo>
                    <a:pt x="615277" y="1969464"/>
                  </a:lnTo>
                  <a:lnTo>
                    <a:pt x="247746" y="2374875"/>
                  </a:lnTo>
                  <a:lnTo>
                    <a:pt x="244252" y="2379323"/>
                  </a:lnTo>
                  <a:lnTo>
                    <a:pt x="240122" y="2382818"/>
                  </a:lnTo>
                  <a:lnTo>
                    <a:pt x="235675" y="2386631"/>
                  </a:lnTo>
                  <a:lnTo>
                    <a:pt x="231228" y="2390126"/>
                  </a:lnTo>
                  <a:lnTo>
                    <a:pt x="226781" y="2393303"/>
                  </a:lnTo>
                  <a:lnTo>
                    <a:pt x="222334" y="2395845"/>
                  </a:lnTo>
                  <a:lnTo>
                    <a:pt x="217251" y="2399022"/>
                  </a:lnTo>
                  <a:lnTo>
                    <a:pt x="212486" y="2401246"/>
                  </a:lnTo>
                  <a:lnTo>
                    <a:pt x="207404" y="2403470"/>
                  </a:lnTo>
                  <a:lnTo>
                    <a:pt x="202639" y="2405377"/>
                  </a:lnTo>
                  <a:lnTo>
                    <a:pt x="197239" y="2406965"/>
                  </a:lnTo>
                  <a:lnTo>
                    <a:pt x="192156" y="2408236"/>
                  </a:lnTo>
                  <a:lnTo>
                    <a:pt x="187074" y="2409189"/>
                  </a:lnTo>
                  <a:lnTo>
                    <a:pt x="181673" y="2410460"/>
                  </a:lnTo>
                  <a:lnTo>
                    <a:pt x="176273" y="2411095"/>
                  </a:lnTo>
                  <a:lnTo>
                    <a:pt x="170873" y="2411413"/>
                  </a:lnTo>
                  <a:lnTo>
                    <a:pt x="165473" y="2411413"/>
                  </a:lnTo>
                  <a:lnTo>
                    <a:pt x="160073" y="2411413"/>
                  </a:lnTo>
                  <a:lnTo>
                    <a:pt x="154990" y="2411095"/>
                  </a:lnTo>
                  <a:lnTo>
                    <a:pt x="149272" y="2410460"/>
                  </a:lnTo>
                  <a:lnTo>
                    <a:pt x="144190" y="2409825"/>
                  </a:lnTo>
                  <a:lnTo>
                    <a:pt x="139107" y="2408554"/>
                  </a:lnTo>
                  <a:lnTo>
                    <a:pt x="133707" y="2406965"/>
                  </a:lnTo>
                  <a:lnTo>
                    <a:pt x="128625" y="2405377"/>
                  </a:lnTo>
                  <a:lnTo>
                    <a:pt x="123224" y="2403470"/>
                  </a:lnTo>
                  <a:lnTo>
                    <a:pt x="118459" y="2401246"/>
                  </a:lnTo>
                  <a:lnTo>
                    <a:pt x="113377" y="2399022"/>
                  </a:lnTo>
                  <a:lnTo>
                    <a:pt x="108612" y="2395845"/>
                  </a:lnTo>
                  <a:lnTo>
                    <a:pt x="104165" y="2392985"/>
                  </a:lnTo>
                  <a:lnTo>
                    <a:pt x="99082" y="2390126"/>
                  </a:lnTo>
                  <a:lnTo>
                    <a:pt x="94635" y="2386313"/>
                  </a:lnTo>
                  <a:lnTo>
                    <a:pt x="90506" y="2382501"/>
                  </a:lnTo>
                  <a:lnTo>
                    <a:pt x="86058" y="2378688"/>
                  </a:lnTo>
                  <a:lnTo>
                    <a:pt x="82564" y="2374875"/>
                  </a:lnTo>
                  <a:lnTo>
                    <a:pt x="78752" y="2370427"/>
                  </a:lnTo>
                  <a:lnTo>
                    <a:pt x="75258" y="2365661"/>
                  </a:lnTo>
                  <a:lnTo>
                    <a:pt x="72081" y="2361213"/>
                  </a:lnTo>
                  <a:lnTo>
                    <a:pt x="69222" y="2356448"/>
                  </a:lnTo>
                  <a:lnTo>
                    <a:pt x="66364" y="2351999"/>
                  </a:lnTo>
                  <a:lnTo>
                    <a:pt x="64140" y="2346916"/>
                  </a:lnTo>
                  <a:lnTo>
                    <a:pt x="61916" y="2342150"/>
                  </a:lnTo>
                  <a:lnTo>
                    <a:pt x="60328" y="2336749"/>
                  </a:lnTo>
                  <a:lnTo>
                    <a:pt x="58422" y="2331983"/>
                  </a:lnTo>
                  <a:lnTo>
                    <a:pt x="57151" y="2326900"/>
                  </a:lnTo>
                  <a:lnTo>
                    <a:pt x="55563" y="2321498"/>
                  </a:lnTo>
                  <a:lnTo>
                    <a:pt x="54928" y="2316097"/>
                  </a:lnTo>
                  <a:lnTo>
                    <a:pt x="54293" y="2310696"/>
                  </a:lnTo>
                  <a:lnTo>
                    <a:pt x="53975" y="2305612"/>
                  </a:lnTo>
                  <a:lnTo>
                    <a:pt x="53975" y="2299893"/>
                  </a:lnTo>
                  <a:lnTo>
                    <a:pt x="53975" y="2294810"/>
                  </a:lnTo>
                  <a:lnTo>
                    <a:pt x="54293" y="2289726"/>
                  </a:lnTo>
                  <a:lnTo>
                    <a:pt x="54928" y="2284007"/>
                  </a:lnTo>
                  <a:lnTo>
                    <a:pt x="55563" y="2278924"/>
                  </a:lnTo>
                  <a:lnTo>
                    <a:pt x="56834" y="2273523"/>
                  </a:lnTo>
                  <a:lnTo>
                    <a:pt x="58422" y="2268439"/>
                  </a:lnTo>
                  <a:lnTo>
                    <a:pt x="60328" y="2263355"/>
                  </a:lnTo>
                  <a:lnTo>
                    <a:pt x="61916" y="2257954"/>
                  </a:lnTo>
                  <a:lnTo>
                    <a:pt x="64140" y="2253188"/>
                  </a:lnTo>
                  <a:lnTo>
                    <a:pt x="66364" y="2248105"/>
                  </a:lnTo>
                  <a:lnTo>
                    <a:pt x="69222" y="2243021"/>
                  </a:lnTo>
                  <a:lnTo>
                    <a:pt x="72081" y="2238573"/>
                  </a:lnTo>
                  <a:lnTo>
                    <a:pt x="75258" y="2233807"/>
                  </a:lnTo>
                  <a:lnTo>
                    <a:pt x="78752" y="2229359"/>
                  </a:lnTo>
                  <a:lnTo>
                    <a:pt x="82882" y="2224911"/>
                  </a:lnTo>
                  <a:lnTo>
                    <a:pt x="429129" y="1842376"/>
                  </a:lnTo>
                  <a:lnTo>
                    <a:pt x="499967" y="1495425"/>
                  </a:lnTo>
                  <a:close/>
                  <a:moveTo>
                    <a:pt x="2178844" y="1055220"/>
                  </a:moveTo>
                  <a:lnTo>
                    <a:pt x="2166450" y="1055537"/>
                  </a:lnTo>
                  <a:lnTo>
                    <a:pt x="2154055" y="1056172"/>
                  </a:lnTo>
                  <a:lnTo>
                    <a:pt x="2141978" y="1058076"/>
                  </a:lnTo>
                  <a:lnTo>
                    <a:pt x="2129584" y="1059979"/>
                  </a:lnTo>
                  <a:lnTo>
                    <a:pt x="2117507" y="1062518"/>
                  </a:lnTo>
                  <a:lnTo>
                    <a:pt x="2105430" y="1066008"/>
                  </a:lnTo>
                  <a:lnTo>
                    <a:pt x="2093671" y="1070133"/>
                  </a:lnTo>
                  <a:lnTo>
                    <a:pt x="2081594" y="1074575"/>
                  </a:lnTo>
                  <a:lnTo>
                    <a:pt x="2070153" y="1079334"/>
                  </a:lnTo>
                  <a:lnTo>
                    <a:pt x="2058712" y="1085363"/>
                  </a:lnTo>
                  <a:lnTo>
                    <a:pt x="2047588" y="1091709"/>
                  </a:lnTo>
                  <a:lnTo>
                    <a:pt x="2036783" y="1098372"/>
                  </a:lnTo>
                  <a:lnTo>
                    <a:pt x="2025977" y="1105987"/>
                  </a:lnTo>
                  <a:lnTo>
                    <a:pt x="2015490" y="1114236"/>
                  </a:lnTo>
                  <a:lnTo>
                    <a:pt x="2005320" y="1122803"/>
                  </a:lnTo>
                  <a:lnTo>
                    <a:pt x="1996103" y="1132005"/>
                  </a:lnTo>
                  <a:lnTo>
                    <a:pt x="1987204" y="1141206"/>
                  </a:lnTo>
                  <a:lnTo>
                    <a:pt x="1978941" y="1151042"/>
                  </a:lnTo>
                  <a:lnTo>
                    <a:pt x="1971314" y="1161513"/>
                  </a:lnTo>
                  <a:lnTo>
                    <a:pt x="1964322" y="1171666"/>
                  </a:lnTo>
                  <a:lnTo>
                    <a:pt x="1957330" y="1182454"/>
                  </a:lnTo>
                  <a:lnTo>
                    <a:pt x="1951610" y="1193242"/>
                  </a:lnTo>
                  <a:lnTo>
                    <a:pt x="1945889" y="1204348"/>
                  </a:lnTo>
                  <a:lnTo>
                    <a:pt x="1941122" y="1216088"/>
                  </a:lnTo>
                  <a:lnTo>
                    <a:pt x="1936673" y="1227510"/>
                  </a:lnTo>
                  <a:lnTo>
                    <a:pt x="1932859" y="1239250"/>
                  </a:lnTo>
                  <a:lnTo>
                    <a:pt x="1929999" y="1251307"/>
                  </a:lnTo>
                  <a:lnTo>
                    <a:pt x="1927456" y="1263047"/>
                  </a:lnTo>
                  <a:lnTo>
                    <a:pt x="1925231" y="1275421"/>
                  </a:lnTo>
                  <a:lnTo>
                    <a:pt x="1923642" y="1287796"/>
                  </a:lnTo>
                  <a:lnTo>
                    <a:pt x="1923007" y="1299853"/>
                  </a:lnTo>
                  <a:lnTo>
                    <a:pt x="1922371" y="1312545"/>
                  </a:lnTo>
                  <a:lnTo>
                    <a:pt x="1923007" y="1324919"/>
                  </a:lnTo>
                  <a:lnTo>
                    <a:pt x="1923642" y="1336976"/>
                  </a:lnTo>
                  <a:lnTo>
                    <a:pt x="1925231" y="1349351"/>
                  </a:lnTo>
                  <a:lnTo>
                    <a:pt x="1927456" y="1361408"/>
                  </a:lnTo>
                  <a:lnTo>
                    <a:pt x="1929999" y="1373465"/>
                  </a:lnTo>
                  <a:lnTo>
                    <a:pt x="1933177" y="1385522"/>
                  </a:lnTo>
                  <a:lnTo>
                    <a:pt x="1936990" y="1397579"/>
                  </a:lnTo>
                  <a:lnTo>
                    <a:pt x="1941440" y="1409002"/>
                  </a:lnTo>
                  <a:lnTo>
                    <a:pt x="1946843" y="1420424"/>
                  </a:lnTo>
                  <a:lnTo>
                    <a:pt x="1952563" y="1432164"/>
                  </a:lnTo>
                  <a:lnTo>
                    <a:pt x="1958919" y="1443269"/>
                  </a:lnTo>
                  <a:lnTo>
                    <a:pt x="1965593" y="1454375"/>
                  </a:lnTo>
                  <a:lnTo>
                    <a:pt x="1973539" y="1465163"/>
                  </a:lnTo>
                  <a:lnTo>
                    <a:pt x="1981802" y="1475633"/>
                  </a:lnTo>
                  <a:lnTo>
                    <a:pt x="1990065" y="1485152"/>
                  </a:lnTo>
                  <a:lnTo>
                    <a:pt x="1999281" y="1494671"/>
                  </a:lnTo>
                  <a:lnTo>
                    <a:pt x="2008816" y="1503872"/>
                  </a:lnTo>
                  <a:lnTo>
                    <a:pt x="2018350" y="1511805"/>
                  </a:lnTo>
                  <a:lnTo>
                    <a:pt x="2028838" y="1519737"/>
                  </a:lnTo>
                  <a:lnTo>
                    <a:pt x="2039325" y="1526717"/>
                  </a:lnTo>
                  <a:lnTo>
                    <a:pt x="2049813" y="1533381"/>
                  </a:lnTo>
                  <a:lnTo>
                    <a:pt x="2060937" y="1539409"/>
                  </a:lnTo>
                  <a:lnTo>
                    <a:pt x="2072060" y="1544803"/>
                  </a:lnTo>
                  <a:lnTo>
                    <a:pt x="2083501" y="1549880"/>
                  </a:lnTo>
                  <a:lnTo>
                    <a:pt x="2094942" y="1554005"/>
                  </a:lnTo>
                  <a:lnTo>
                    <a:pt x="2107019" y="1557812"/>
                  </a:lnTo>
                  <a:lnTo>
                    <a:pt x="2118778" y="1560985"/>
                  </a:lnTo>
                  <a:lnTo>
                    <a:pt x="2130855" y="1563523"/>
                  </a:lnTo>
                  <a:lnTo>
                    <a:pt x="2142932" y="1565745"/>
                  </a:lnTo>
                  <a:lnTo>
                    <a:pt x="2155326" y="1567331"/>
                  </a:lnTo>
                  <a:lnTo>
                    <a:pt x="2167721" y="1567966"/>
                  </a:lnTo>
                  <a:lnTo>
                    <a:pt x="2179798" y="1568283"/>
                  </a:lnTo>
                  <a:lnTo>
                    <a:pt x="2192510" y="1567966"/>
                  </a:lnTo>
                  <a:lnTo>
                    <a:pt x="2204905" y="1567014"/>
                  </a:lnTo>
                  <a:lnTo>
                    <a:pt x="2216982" y="1565427"/>
                  </a:lnTo>
                  <a:lnTo>
                    <a:pt x="2229058" y="1563206"/>
                  </a:lnTo>
                  <a:lnTo>
                    <a:pt x="2241135" y="1560668"/>
                  </a:lnTo>
                  <a:lnTo>
                    <a:pt x="2253212" y="1557178"/>
                  </a:lnTo>
                  <a:lnTo>
                    <a:pt x="2264971" y="1553370"/>
                  </a:lnTo>
                  <a:lnTo>
                    <a:pt x="2277048" y="1548928"/>
                  </a:lnTo>
                  <a:lnTo>
                    <a:pt x="2288489" y="1543851"/>
                  </a:lnTo>
                  <a:lnTo>
                    <a:pt x="2299930" y="1538140"/>
                  </a:lnTo>
                  <a:lnTo>
                    <a:pt x="2311053" y="1532111"/>
                  </a:lnTo>
                  <a:lnTo>
                    <a:pt x="2321859" y="1524814"/>
                  </a:lnTo>
                  <a:lnTo>
                    <a:pt x="2332665" y="1517516"/>
                  </a:lnTo>
                  <a:lnTo>
                    <a:pt x="2343152" y="1509266"/>
                  </a:lnTo>
                  <a:lnTo>
                    <a:pt x="2353322" y="1500382"/>
                  </a:lnTo>
                  <a:lnTo>
                    <a:pt x="2362539" y="1491498"/>
                  </a:lnTo>
                  <a:lnTo>
                    <a:pt x="2371437" y="1482296"/>
                  </a:lnTo>
                  <a:lnTo>
                    <a:pt x="2379701" y="1472143"/>
                  </a:lnTo>
                  <a:lnTo>
                    <a:pt x="2387328" y="1462307"/>
                  </a:lnTo>
                  <a:lnTo>
                    <a:pt x="2394955" y="1451836"/>
                  </a:lnTo>
                  <a:lnTo>
                    <a:pt x="2400994" y="1441048"/>
                  </a:lnTo>
                  <a:lnTo>
                    <a:pt x="2407350" y="1430260"/>
                  </a:lnTo>
                  <a:lnTo>
                    <a:pt x="2412753" y="1419155"/>
                  </a:lnTo>
                  <a:lnTo>
                    <a:pt x="2417520" y="1407415"/>
                  </a:lnTo>
                  <a:lnTo>
                    <a:pt x="2421969" y="1395993"/>
                  </a:lnTo>
                  <a:lnTo>
                    <a:pt x="2425783" y="1384253"/>
                  </a:lnTo>
                  <a:lnTo>
                    <a:pt x="2428961" y="1372196"/>
                  </a:lnTo>
                  <a:lnTo>
                    <a:pt x="2431504" y="1360139"/>
                  </a:lnTo>
                  <a:lnTo>
                    <a:pt x="2433411" y="1348081"/>
                  </a:lnTo>
                  <a:lnTo>
                    <a:pt x="2435000" y="1336024"/>
                  </a:lnTo>
                  <a:lnTo>
                    <a:pt x="2435635" y="1323333"/>
                  </a:lnTo>
                  <a:lnTo>
                    <a:pt x="2435953" y="1310958"/>
                  </a:lnTo>
                  <a:lnTo>
                    <a:pt x="2435635" y="1298901"/>
                  </a:lnTo>
                  <a:lnTo>
                    <a:pt x="2435000" y="1286527"/>
                  </a:lnTo>
                  <a:lnTo>
                    <a:pt x="2433411" y="1274152"/>
                  </a:lnTo>
                  <a:lnTo>
                    <a:pt x="2431186" y="1262095"/>
                  </a:lnTo>
                  <a:lnTo>
                    <a:pt x="2428643" y="1250038"/>
                  </a:lnTo>
                  <a:lnTo>
                    <a:pt x="2425465" y="1237981"/>
                  </a:lnTo>
                  <a:lnTo>
                    <a:pt x="2421652" y="1225924"/>
                  </a:lnTo>
                  <a:lnTo>
                    <a:pt x="2416884" y="1214501"/>
                  </a:lnTo>
                  <a:lnTo>
                    <a:pt x="2411799" y="1203079"/>
                  </a:lnTo>
                  <a:lnTo>
                    <a:pt x="2406079" y="1191339"/>
                  </a:lnTo>
                  <a:lnTo>
                    <a:pt x="2399723" y="1180233"/>
                  </a:lnTo>
                  <a:lnTo>
                    <a:pt x="2393049" y="1169128"/>
                  </a:lnTo>
                  <a:lnTo>
                    <a:pt x="2385103" y="1158657"/>
                  </a:lnTo>
                  <a:lnTo>
                    <a:pt x="2376840" y="1148187"/>
                  </a:lnTo>
                  <a:lnTo>
                    <a:pt x="2368259" y="1138351"/>
                  </a:lnTo>
                  <a:lnTo>
                    <a:pt x="2359043" y="1128832"/>
                  </a:lnTo>
                  <a:lnTo>
                    <a:pt x="2349826" y="1120265"/>
                  </a:lnTo>
                  <a:lnTo>
                    <a:pt x="2340292" y="1111698"/>
                  </a:lnTo>
                  <a:lnTo>
                    <a:pt x="2329804" y="1103766"/>
                  </a:lnTo>
                  <a:lnTo>
                    <a:pt x="2319317" y="1096785"/>
                  </a:lnTo>
                  <a:lnTo>
                    <a:pt x="2308829" y="1090122"/>
                  </a:lnTo>
                  <a:lnTo>
                    <a:pt x="2297705" y="1084094"/>
                  </a:lnTo>
                  <a:lnTo>
                    <a:pt x="2286582" y="1078700"/>
                  </a:lnTo>
                  <a:lnTo>
                    <a:pt x="2275141" y="1073623"/>
                  </a:lnTo>
                  <a:lnTo>
                    <a:pt x="2263700" y="1069181"/>
                  </a:lnTo>
                  <a:lnTo>
                    <a:pt x="2251623" y="1065691"/>
                  </a:lnTo>
                  <a:lnTo>
                    <a:pt x="2239864" y="1062518"/>
                  </a:lnTo>
                  <a:lnTo>
                    <a:pt x="2227787" y="1059979"/>
                  </a:lnTo>
                  <a:lnTo>
                    <a:pt x="2215710" y="1057758"/>
                  </a:lnTo>
                  <a:lnTo>
                    <a:pt x="2203316" y="1056172"/>
                  </a:lnTo>
                  <a:lnTo>
                    <a:pt x="2190921" y="1055537"/>
                  </a:lnTo>
                  <a:lnTo>
                    <a:pt x="2178844" y="1055220"/>
                  </a:lnTo>
                  <a:close/>
                  <a:moveTo>
                    <a:pt x="2144839" y="823913"/>
                  </a:moveTo>
                  <a:lnTo>
                    <a:pt x="2301519" y="838826"/>
                  </a:lnTo>
                  <a:lnTo>
                    <a:pt x="2292938" y="930841"/>
                  </a:lnTo>
                  <a:lnTo>
                    <a:pt x="2302155" y="933379"/>
                  </a:lnTo>
                  <a:lnTo>
                    <a:pt x="2311053" y="936235"/>
                  </a:lnTo>
                  <a:lnTo>
                    <a:pt x="2319952" y="939725"/>
                  </a:lnTo>
                  <a:lnTo>
                    <a:pt x="2328851" y="943215"/>
                  </a:lnTo>
                  <a:lnTo>
                    <a:pt x="2338067" y="946706"/>
                  </a:lnTo>
                  <a:lnTo>
                    <a:pt x="2346330" y="950513"/>
                  </a:lnTo>
                  <a:lnTo>
                    <a:pt x="2354911" y="954638"/>
                  </a:lnTo>
                  <a:lnTo>
                    <a:pt x="2363492" y="959080"/>
                  </a:lnTo>
                  <a:lnTo>
                    <a:pt x="2372073" y="963522"/>
                  </a:lnTo>
                  <a:lnTo>
                    <a:pt x="2380654" y="968282"/>
                  </a:lnTo>
                  <a:lnTo>
                    <a:pt x="2388917" y="973358"/>
                  </a:lnTo>
                  <a:lnTo>
                    <a:pt x="2397180" y="978752"/>
                  </a:lnTo>
                  <a:lnTo>
                    <a:pt x="2405125" y="983829"/>
                  </a:lnTo>
                  <a:lnTo>
                    <a:pt x="2413071" y="989540"/>
                  </a:lnTo>
                  <a:lnTo>
                    <a:pt x="2420698" y="995569"/>
                  </a:lnTo>
                  <a:lnTo>
                    <a:pt x="2428643" y="1001280"/>
                  </a:lnTo>
                  <a:lnTo>
                    <a:pt x="2499197" y="943215"/>
                  </a:lnTo>
                  <a:lnTo>
                    <a:pt x="2599625" y="1063787"/>
                  </a:lnTo>
                  <a:lnTo>
                    <a:pt x="2529389" y="1122169"/>
                  </a:lnTo>
                  <a:lnTo>
                    <a:pt x="2533839" y="1130736"/>
                  </a:lnTo>
                  <a:lnTo>
                    <a:pt x="2538288" y="1139620"/>
                  </a:lnTo>
                  <a:lnTo>
                    <a:pt x="2542420" y="1148504"/>
                  </a:lnTo>
                  <a:lnTo>
                    <a:pt x="2546551" y="1157388"/>
                  </a:lnTo>
                  <a:lnTo>
                    <a:pt x="2550365" y="1166590"/>
                  </a:lnTo>
                  <a:lnTo>
                    <a:pt x="2553543" y="1175474"/>
                  </a:lnTo>
                  <a:lnTo>
                    <a:pt x="2557039" y="1184676"/>
                  </a:lnTo>
                  <a:lnTo>
                    <a:pt x="2559899" y="1193560"/>
                  </a:lnTo>
                  <a:lnTo>
                    <a:pt x="2562442" y="1203079"/>
                  </a:lnTo>
                  <a:lnTo>
                    <a:pt x="2564984" y="1212280"/>
                  </a:lnTo>
                  <a:lnTo>
                    <a:pt x="2567527" y="1221799"/>
                  </a:lnTo>
                  <a:lnTo>
                    <a:pt x="2569116" y="1231318"/>
                  </a:lnTo>
                  <a:lnTo>
                    <a:pt x="2571022" y="1240519"/>
                  </a:lnTo>
                  <a:lnTo>
                    <a:pt x="2572612" y="1249721"/>
                  </a:lnTo>
                  <a:lnTo>
                    <a:pt x="2574201" y="1259557"/>
                  </a:lnTo>
                  <a:lnTo>
                    <a:pt x="2575154" y="1269075"/>
                  </a:lnTo>
                  <a:lnTo>
                    <a:pt x="2665412" y="1277325"/>
                  </a:lnTo>
                  <a:lnTo>
                    <a:pt x="2650793" y="1433433"/>
                  </a:lnTo>
                  <a:lnTo>
                    <a:pt x="2561170" y="1425501"/>
                  </a:lnTo>
                  <a:lnTo>
                    <a:pt x="2558310" y="1434385"/>
                  </a:lnTo>
                  <a:lnTo>
                    <a:pt x="2555132" y="1443587"/>
                  </a:lnTo>
                  <a:lnTo>
                    <a:pt x="2552272" y="1452471"/>
                  </a:lnTo>
                  <a:lnTo>
                    <a:pt x="2548458" y="1461355"/>
                  </a:lnTo>
                  <a:lnTo>
                    <a:pt x="2544644" y="1470239"/>
                  </a:lnTo>
                  <a:lnTo>
                    <a:pt x="2540513" y="1479124"/>
                  </a:lnTo>
                  <a:lnTo>
                    <a:pt x="2536381" y="1488008"/>
                  </a:lnTo>
                  <a:lnTo>
                    <a:pt x="2531932" y="1496575"/>
                  </a:lnTo>
                  <a:lnTo>
                    <a:pt x="2527482" y="1505142"/>
                  </a:lnTo>
                  <a:lnTo>
                    <a:pt x="2522715" y="1513708"/>
                  </a:lnTo>
                  <a:lnTo>
                    <a:pt x="2517630" y="1521958"/>
                  </a:lnTo>
                  <a:lnTo>
                    <a:pt x="2512228" y="1530208"/>
                  </a:lnTo>
                  <a:lnTo>
                    <a:pt x="2506825" y="1538140"/>
                  </a:lnTo>
                  <a:lnTo>
                    <a:pt x="2501104" y="1546390"/>
                  </a:lnTo>
                  <a:lnTo>
                    <a:pt x="2495384" y="1554322"/>
                  </a:lnTo>
                  <a:lnTo>
                    <a:pt x="2489027" y="1561937"/>
                  </a:lnTo>
                  <a:lnTo>
                    <a:pt x="2546233" y="1631107"/>
                  </a:lnTo>
                  <a:lnTo>
                    <a:pt x="2425465" y="1731372"/>
                  </a:lnTo>
                  <a:lnTo>
                    <a:pt x="2367624" y="1662202"/>
                  </a:lnTo>
                  <a:lnTo>
                    <a:pt x="2359043" y="1666644"/>
                  </a:lnTo>
                  <a:lnTo>
                    <a:pt x="2350144" y="1671086"/>
                  </a:lnTo>
                  <a:lnTo>
                    <a:pt x="2341245" y="1675211"/>
                  </a:lnTo>
                  <a:lnTo>
                    <a:pt x="2332029" y="1679018"/>
                  </a:lnTo>
                  <a:lnTo>
                    <a:pt x="2323130" y="1682826"/>
                  </a:lnTo>
                  <a:lnTo>
                    <a:pt x="2313596" y="1685999"/>
                  </a:lnTo>
                  <a:lnTo>
                    <a:pt x="2304697" y="1689489"/>
                  </a:lnTo>
                  <a:lnTo>
                    <a:pt x="2295481" y="1692344"/>
                  </a:lnTo>
                  <a:lnTo>
                    <a:pt x="2286264" y="1694883"/>
                  </a:lnTo>
                  <a:lnTo>
                    <a:pt x="2277048" y="1697421"/>
                  </a:lnTo>
                  <a:lnTo>
                    <a:pt x="2267196" y="1699642"/>
                  </a:lnTo>
                  <a:lnTo>
                    <a:pt x="2257979" y="1701546"/>
                  </a:lnTo>
                  <a:lnTo>
                    <a:pt x="2248763" y="1703450"/>
                  </a:lnTo>
                  <a:lnTo>
                    <a:pt x="2238910" y="1705036"/>
                  </a:lnTo>
                  <a:lnTo>
                    <a:pt x="2229376" y="1706623"/>
                  </a:lnTo>
                  <a:lnTo>
                    <a:pt x="2220160" y="1707575"/>
                  </a:lnTo>
                  <a:lnTo>
                    <a:pt x="2211579" y="1797051"/>
                  </a:lnTo>
                  <a:lnTo>
                    <a:pt x="2054898" y="1782138"/>
                  </a:lnTo>
                  <a:lnTo>
                    <a:pt x="2063161" y="1692027"/>
                  </a:lnTo>
                  <a:lnTo>
                    <a:pt x="2054263" y="1689172"/>
                  </a:lnTo>
                  <a:lnTo>
                    <a:pt x="2045364" y="1685999"/>
                  </a:lnTo>
                  <a:lnTo>
                    <a:pt x="2035830" y="1682826"/>
                  </a:lnTo>
                  <a:lnTo>
                    <a:pt x="2027249" y="1679335"/>
                  </a:lnTo>
                  <a:lnTo>
                    <a:pt x="2018350" y="1675528"/>
                  </a:lnTo>
                  <a:lnTo>
                    <a:pt x="2009451" y="1671720"/>
                  </a:lnTo>
                  <a:lnTo>
                    <a:pt x="2000870" y="1667596"/>
                  </a:lnTo>
                  <a:lnTo>
                    <a:pt x="1992289" y="1663154"/>
                  </a:lnTo>
                  <a:lnTo>
                    <a:pt x="1984026" y="1658077"/>
                  </a:lnTo>
                  <a:lnTo>
                    <a:pt x="1975445" y="1653317"/>
                  </a:lnTo>
                  <a:lnTo>
                    <a:pt x="1967182" y="1648241"/>
                  </a:lnTo>
                  <a:lnTo>
                    <a:pt x="1958919" y="1642847"/>
                  </a:lnTo>
                  <a:lnTo>
                    <a:pt x="1950656" y="1637453"/>
                  </a:lnTo>
                  <a:lnTo>
                    <a:pt x="1943029" y="1631742"/>
                  </a:lnTo>
                  <a:lnTo>
                    <a:pt x="1935084" y="1626030"/>
                  </a:lnTo>
                  <a:lnTo>
                    <a:pt x="1927456" y="1620002"/>
                  </a:lnTo>
                  <a:lnTo>
                    <a:pt x="1857220" y="1678384"/>
                  </a:lnTo>
                  <a:lnTo>
                    <a:pt x="1756792" y="1556860"/>
                  </a:lnTo>
                  <a:lnTo>
                    <a:pt x="1827346" y="1498478"/>
                  </a:lnTo>
                  <a:lnTo>
                    <a:pt x="1822896" y="1489594"/>
                  </a:lnTo>
                  <a:lnTo>
                    <a:pt x="1818765" y="1481027"/>
                  </a:lnTo>
                  <a:lnTo>
                    <a:pt x="1814633" y="1472143"/>
                  </a:lnTo>
                  <a:lnTo>
                    <a:pt x="1810820" y="1463259"/>
                  </a:lnTo>
                  <a:lnTo>
                    <a:pt x="1807324" y="1454057"/>
                  </a:lnTo>
                  <a:lnTo>
                    <a:pt x="1803828" y="1445173"/>
                  </a:lnTo>
                  <a:lnTo>
                    <a:pt x="1800968" y="1436289"/>
                  </a:lnTo>
                  <a:lnTo>
                    <a:pt x="1797789" y="1426770"/>
                  </a:lnTo>
                  <a:lnTo>
                    <a:pt x="1795247" y="1417569"/>
                  </a:lnTo>
                  <a:lnTo>
                    <a:pt x="1792704" y="1408367"/>
                  </a:lnTo>
                  <a:lnTo>
                    <a:pt x="1790480" y="1399166"/>
                  </a:lnTo>
                  <a:lnTo>
                    <a:pt x="1788573" y="1389647"/>
                  </a:lnTo>
                  <a:lnTo>
                    <a:pt x="1786666" y="1380445"/>
                  </a:lnTo>
                  <a:lnTo>
                    <a:pt x="1785395" y="1371244"/>
                  </a:lnTo>
                  <a:lnTo>
                    <a:pt x="1783170" y="1352206"/>
                  </a:lnTo>
                  <a:lnTo>
                    <a:pt x="1690687" y="1343639"/>
                  </a:lnTo>
                  <a:lnTo>
                    <a:pt x="1705624" y="1186897"/>
                  </a:lnTo>
                  <a:lnTo>
                    <a:pt x="1798425" y="1195781"/>
                  </a:lnTo>
                  <a:lnTo>
                    <a:pt x="1801285" y="1186897"/>
                  </a:lnTo>
                  <a:lnTo>
                    <a:pt x="1804146" y="1178012"/>
                  </a:lnTo>
                  <a:lnTo>
                    <a:pt x="1807642" y="1169128"/>
                  </a:lnTo>
                  <a:lnTo>
                    <a:pt x="1810820" y="1160244"/>
                  </a:lnTo>
                  <a:lnTo>
                    <a:pt x="1814633" y="1151677"/>
                  </a:lnTo>
                  <a:lnTo>
                    <a:pt x="1818765" y="1142793"/>
                  </a:lnTo>
                  <a:lnTo>
                    <a:pt x="1822896" y="1134226"/>
                  </a:lnTo>
                  <a:lnTo>
                    <a:pt x="1827346" y="1125659"/>
                  </a:lnTo>
                  <a:lnTo>
                    <a:pt x="1831795" y="1117727"/>
                  </a:lnTo>
                  <a:lnTo>
                    <a:pt x="1836562" y="1109160"/>
                  </a:lnTo>
                  <a:lnTo>
                    <a:pt x="1841329" y="1100910"/>
                  </a:lnTo>
                  <a:lnTo>
                    <a:pt x="1846732" y="1092661"/>
                  </a:lnTo>
                  <a:lnTo>
                    <a:pt x="1852135" y="1085045"/>
                  </a:lnTo>
                  <a:lnTo>
                    <a:pt x="1857856" y="1077113"/>
                  </a:lnTo>
                  <a:lnTo>
                    <a:pt x="1863894" y="1069181"/>
                  </a:lnTo>
                  <a:lnTo>
                    <a:pt x="1869615" y="1061566"/>
                  </a:lnTo>
                  <a:lnTo>
                    <a:pt x="1810184" y="989858"/>
                  </a:lnTo>
                  <a:lnTo>
                    <a:pt x="1931588" y="889593"/>
                  </a:lnTo>
                  <a:lnTo>
                    <a:pt x="1990700" y="961301"/>
                  </a:lnTo>
                  <a:lnTo>
                    <a:pt x="1999599" y="956859"/>
                  </a:lnTo>
                  <a:lnTo>
                    <a:pt x="2008180" y="952734"/>
                  </a:lnTo>
                  <a:lnTo>
                    <a:pt x="2017079" y="948609"/>
                  </a:lnTo>
                  <a:lnTo>
                    <a:pt x="2025977" y="944485"/>
                  </a:lnTo>
                  <a:lnTo>
                    <a:pt x="2034876" y="941312"/>
                  </a:lnTo>
                  <a:lnTo>
                    <a:pt x="2043775" y="937504"/>
                  </a:lnTo>
                  <a:lnTo>
                    <a:pt x="2052673" y="934649"/>
                  </a:lnTo>
                  <a:lnTo>
                    <a:pt x="2061890" y="931476"/>
                  </a:lnTo>
                  <a:lnTo>
                    <a:pt x="2071424" y="928937"/>
                  </a:lnTo>
                  <a:lnTo>
                    <a:pt x="2080641" y="926399"/>
                  </a:lnTo>
                  <a:lnTo>
                    <a:pt x="2089539" y="924178"/>
                  </a:lnTo>
                  <a:lnTo>
                    <a:pt x="2099074" y="922274"/>
                  </a:lnTo>
                  <a:lnTo>
                    <a:pt x="2108608" y="920370"/>
                  </a:lnTo>
                  <a:lnTo>
                    <a:pt x="2117825" y="918784"/>
                  </a:lnTo>
                  <a:lnTo>
                    <a:pt x="2127041" y="917515"/>
                  </a:lnTo>
                  <a:lnTo>
                    <a:pt x="2136258" y="916246"/>
                  </a:lnTo>
                  <a:lnTo>
                    <a:pt x="2144839" y="823913"/>
                  </a:lnTo>
                  <a:close/>
                  <a:moveTo>
                    <a:pt x="1509345" y="590550"/>
                  </a:moveTo>
                  <a:lnTo>
                    <a:pt x="1518239" y="590550"/>
                  </a:lnTo>
                  <a:lnTo>
                    <a:pt x="1526817" y="591817"/>
                  </a:lnTo>
                  <a:lnTo>
                    <a:pt x="1535394" y="593400"/>
                  </a:lnTo>
                  <a:lnTo>
                    <a:pt x="1543971" y="596250"/>
                  </a:lnTo>
                  <a:lnTo>
                    <a:pt x="1551912" y="599417"/>
                  </a:lnTo>
                  <a:lnTo>
                    <a:pt x="1559854" y="603534"/>
                  </a:lnTo>
                  <a:lnTo>
                    <a:pt x="1566843" y="608601"/>
                  </a:lnTo>
                  <a:lnTo>
                    <a:pt x="1570655" y="611452"/>
                  </a:lnTo>
                  <a:lnTo>
                    <a:pt x="1574149" y="614302"/>
                  </a:lnTo>
                  <a:lnTo>
                    <a:pt x="1577326" y="617469"/>
                  </a:lnTo>
                  <a:lnTo>
                    <a:pt x="1580185" y="620953"/>
                  </a:lnTo>
                  <a:lnTo>
                    <a:pt x="1583362" y="624753"/>
                  </a:lnTo>
                  <a:lnTo>
                    <a:pt x="1586221" y="628237"/>
                  </a:lnTo>
                  <a:lnTo>
                    <a:pt x="1588762" y="632037"/>
                  </a:lnTo>
                  <a:lnTo>
                    <a:pt x="1591621" y="636154"/>
                  </a:lnTo>
                  <a:lnTo>
                    <a:pt x="1593845" y="640271"/>
                  </a:lnTo>
                  <a:lnTo>
                    <a:pt x="1595433" y="644388"/>
                  </a:lnTo>
                  <a:lnTo>
                    <a:pt x="1597339" y="648505"/>
                  </a:lnTo>
                  <a:lnTo>
                    <a:pt x="1598927" y="652305"/>
                  </a:lnTo>
                  <a:lnTo>
                    <a:pt x="1601151" y="660856"/>
                  </a:lnTo>
                  <a:lnTo>
                    <a:pt x="1603057" y="669724"/>
                  </a:lnTo>
                  <a:lnTo>
                    <a:pt x="1603375" y="678274"/>
                  </a:lnTo>
                  <a:lnTo>
                    <a:pt x="1603375" y="687142"/>
                  </a:lnTo>
                  <a:lnTo>
                    <a:pt x="1602104" y="696326"/>
                  </a:lnTo>
                  <a:lnTo>
                    <a:pt x="1600516" y="704560"/>
                  </a:lnTo>
                  <a:lnTo>
                    <a:pt x="1597657" y="712794"/>
                  </a:lnTo>
                  <a:lnTo>
                    <a:pt x="1594480" y="721028"/>
                  </a:lnTo>
                  <a:lnTo>
                    <a:pt x="1590350" y="728629"/>
                  </a:lnTo>
                  <a:lnTo>
                    <a:pt x="1585268" y="736229"/>
                  </a:lnTo>
                  <a:lnTo>
                    <a:pt x="1582409" y="739396"/>
                  </a:lnTo>
                  <a:lnTo>
                    <a:pt x="1579550" y="742880"/>
                  </a:lnTo>
                  <a:lnTo>
                    <a:pt x="1576373" y="746047"/>
                  </a:lnTo>
                  <a:lnTo>
                    <a:pt x="1572879" y="749531"/>
                  </a:lnTo>
                  <a:lnTo>
                    <a:pt x="1569384" y="752381"/>
                  </a:lnTo>
                  <a:lnTo>
                    <a:pt x="1565572" y="755231"/>
                  </a:lnTo>
                  <a:lnTo>
                    <a:pt x="1297460" y="948099"/>
                  </a:lnTo>
                  <a:lnTo>
                    <a:pt x="1293012" y="951266"/>
                  </a:lnTo>
                  <a:lnTo>
                    <a:pt x="1288247" y="953799"/>
                  </a:lnTo>
                  <a:lnTo>
                    <a:pt x="1283164" y="956333"/>
                  </a:lnTo>
                  <a:lnTo>
                    <a:pt x="1278399" y="958550"/>
                  </a:lnTo>
                  <a:lnTo>
                    <a:pt x="1273634" y="960450"/>
                  </a:lnTo>
                  <a:lnTo>
                    <a:pt x="1268869" y="962033"/>
                  </a:lnTo>
                  <a:lnTo>
                    <a:pt x="1263469" y="962983"/>
                  </a:lnTo>
                  <a:lnTo>
                    <a:pt x="1258386" y="964250"/>
                  </a:lnTo>
                  <a:lnTo>
                    <a:pt x="1253304" y="964884"/>
                  </a:lnTo>
                  <a:lnTo>
                    <a:pt x="1247903" y="965200"/>
                  </a:lnTo>
                  <a:lnTo>
                    <a:pt x="1242820" y="965200"/>
                  </a:lnTo>
                  <a:lnTo>
                    <a:pt x="1237102" y="964884"/>
                  </a:lnTo>
                  <a:lnTo>
                    <a:pt x="1232020" y="964567"/>
                  </a:lnTo>
                  <a:lnTo>
                    <a:pt x="1226937" y="963617"/>
                  </a:lnTo>
                  <a:lnTo>
                    <a:pt x="1221537" y="962667"/>
                  </a:lnTo>
                  <a:lnTo>
                    <a:pt x="1216454" y="961083"/>
                  </a:lnTo>
                  <a:lnTo>
                    <a:pt x="1006475" y="894894"/>
                  </a:lnTo>
                  <a:lnTo>
                    <a:pt x="1009652" y="885393"/>
                  </a:lnTo>
                  <a:lnTo>
                    <a:pt x="1013464" y="875259"/>
                  </a:lnTo>
                  <a:lnTo>
                    <a:pt x="1017911" y="862591"/>
                  </a:lnTo>
                  <a:lnTo>
                    <a:pt x="1022676" y="847706"/>
                  </a:lnTo>
                  <a:lnTo>
                    <a:pt x="1027123" y="832188"/>
                  </a:lnTo>
                  <a:lnTo>
                    <a:pt x="1029029" y="824271"/>
                  </a:lnTo>
                  <a:lnTo>
                    <a:pt x="1030935" y="816353"/>
                  </a:lnTo>
                  <a:lnTo>
                    <a:pt x="1031888" y="808753"/>
                  </a:lnTo>
                  <a:lnTo>
                    <a:pt x="1033159" y="801469"/>
                  </a:lnTo>
                  <a:lnTo>
                    <a:pt x="1033794" y="793868"/>
                  </a:lnTo>
                  <a:lnTo>
                    <a:pt x="1033794" y="786584"/>
                  </a:lnTo>
                  <a:lnTo>
                    <a:pt x="1033794" y="778666"/>
                  </a:lnTo>
                  <a:lnTo>
                    <a:pt x="1033477" y="770749"/>
                  </a:lnTo>
                  <a:lnTo>
                    <a:pt x="1032841" y="762832"/>
                  </a:lnTo>
                  <a:lnTo>
                    <a:pt x="1031888" y="755548"/>
                  </a:lnTo>
                  <a:lnTo>
                    <a:pt x="1029665" y="740980"/>
                  </a:lnTo>
                  <a:lnTo>
                    <a:pt x="1027441" y="727995"/>
                  </a:lnTo>
                  <a:lnTo>
                    <a:pt x="1025217" y="718178"/>
                  </a:lnTo>
                  <a:lnTo>
                    <a:pt x="1022994" y="708994"/>
                  </a:lnTo>
                  <a:lnTo>
                    <a:pt x="1227572" y="773599"/>
                  </a:lnTo>
                  <a:lnTo>
                    <a:pt x="1458835" y="607651"/>
                  </a:lnTo>
                  <a:lnTo>
                    <a:pt x="1462965" y="605118"/>
                  </a:lnTo>
                  <a:lnTo>
                    <a:pt x="1467095" y="602268"/>
                  </a:lnTo>
                  <a:lnTo>
                    <a:pt x="1470589" y="600051"/>
                  </a:lnTo>
                  <a:lnTo>
                    <a:pt x="1474719" y="598467"/>
                  </a:lnTo>
                  <a:lnTo>
                    <a:pt x="1479166" y="596567"/>
                  </a:lnTo>
                  <a:lnTo>
                    <a:pt x="1483296" y="594984"/>
                  </a:lnTo>
                  <a:lnTo>
                    <a:pt x="1491873" y="592767"/>
                  </a:lnTo>
                  <a:lnTo>
                    <a:pt x="1500768" y="591183"/>
                  </a:lnTo>
                  <a:lnTo>
                    <a:pt x="1509345" y="590550"/>
                  </a:lnTo>
                  <a:close/>
                  <a:moveTo>
                    <a:pt x="690596" y="539750"/>
                  </a:moveTo>
                  <a:lnTo>
                    <a:pt x="691548" y="539750"/>
                  </a:lnTo>
                  <a:lnTo>
                    <a:pt x="693769" y="540067"/>
                  </a:lnTo>
                  <a:lnTo>
                    <a:pt x="702016" y="540702"/>
                  </a:lnTo>
                  <a:lnTo>
                    <a:pt x="727394" y="541020"/>
                  </a:lnTo>
                  <a:lnTo>
                    <a:pt x="757531" y="541655"/>
                  </a:lnTo>
                  <a:lnTo>
                    <a:pt x="770854" y="541972"/>
                  </a:lnTo>
                  <a:lnTo>
                    <a:pt x="781640" y="543242"/>
                  </a:lnTo>
                  <a:lnTo>
                    <a:pt x="781957" y="543242"/>
                  </a:lnTo>
                  <a:lnTo>
                    <a:pt x="785763" y="546734"/>
                  </a:lnTo>
                  <a:lnTo>
                    <a:pt x="789887" y="552130"/>
                  </a:lnTo>
                  <a:lnTo>
                    <a:pt x="794646" y="558479"/>
                  </a:lnTo>
                  <a:lnTo>
                    <a:pt x="799404" y="566415"/>
                  </a:lnTo>
                  <a:lnTo>
                    <a:pt x="804797" y="576573"/>
                  </a:lnTo>
                  <a:lnTo>
                    <a:pt x="809872" y="588001"/>
                  </a:lnTo>
                  <a:lnTo>
                    <a:pt x="812093" y="594668"/>
                  </a:lnTo>
                  <a:lnTo>
                    <a:pt x="814631" y="602286"/>
                  </a:lnTo>
                  <a:lnTo>
                    <a:pt x="817169" y="609905"/>
                  </a:lnTo>
                  <a:lnTo>
                    <a:pt x="820024" y="618476"/>
                  </a:lnTo>
                  <a:lnTo>
                    <a:pt x="822244" y="627364"/>
                  </a:lnTo>
                  <a:lnTo>
                    <a:pt x="824465" y="637205"/>
                  </a:lnTo>
                  <a:lnTo>
                    <a:pt x="826685" y="647681"/>
                  </a:lnTo>
                  <a:lnTo>
                    <a:pt x="828906" y="658791"/>
                  </a:lnTo>
                  <a:lnTo>
                    <a:pt x="830809" y="670537"/>
                  </a:lnTo>
                  <a:lnTo>
                    <a:pt x="832395" y="683235"/>
                  </a:lnTo>
                  <a:lnTo>
                    <a:pt x="834299" y="696567"/>
                  </a:lnTo>
                  <a:lnTo>
                    <a:pt x="835885" y="710535"/>
                  </a:lnTo>
                  <a:lnTo>
                    <a:pt x="836836" y="725454"/>
                  </a:lnTo>
                  <a:lnTo>
                    <a:pt x="838105" y="741644"/>
                  </a:lnTo>
                  <a:lnTo>
                    <a:pt x="839057" y="757834"/>
                  </a:lnTo>
                  <a:lnTo>
                    <a:pt x="840009" y="775611"/>
                  </a:lnTo>
                  <a:lnTo>
                    <a:pt x="840326" y="794022"/>
                  </a:lnTo>
                  <a:lnTo>
                    <a:pt x="840643" y="813069"/>
                  </a:lnTo>
                  <a:lnTo>
                    <a:pt x="840326" y="833703"/>
                  </a:lnTo>
                  <a:lnTo>
                    <a:pt x="840326" y="854972"/>
                  </a:lnTo>
                  <a:lnTo>
                    <a:pt x="844767" y="839735"/>
                  </a:lnTo>
                  <a:lnTo>
                    <a:pt x="849208" y="824497"/>
                  </a:lnTo>
                  <a:lnTo>
                    <a:pt x="857456" y="794975"/>
                  </a:lnTo>
                  <a:lnTo>
                    <a:pt x="864435" y="767992"/>
                  </a:lnTo>
                  <a:lnTo>
                    <a:pt x="870145" y="742914"/>
                  </a:lnTo>
                  <a:lnTo>
                    <a:pt x="878710" y="705456"/>
                  </a:lnTo>
                  <a:lnTo>
                    <a:pt x="881248" y="694028"/>
                  </a:lnTo>
                  <a:lnTo>
                    <a:pt x="882517" y="688314"/>
                  </a:lnTo>
                  <a:lnTo>
                    <a:pt x="878076" y="679425"/>
                  </a:lnTo>
                  <a:lnTo>
                    <a:pt x="874586" y="670854"/>
                  </a:lnTo>
                  <a:lnTo>
                    <a:pt x="871097" y="663236"/>
                  </a:lnTo>
                  <a:lnTo>
                    <a:pt x="868559" y="655617"/>
                  </a:lnTo>
                  <a:lnTo>
                    <a:pt x="864752" y="644506"/>
                  </a:lnTo>
                  <a:lnTo>
                    <a:pt x="863801" y="640380"/>
                  </a:lnTo>
                  <a:lnTo>
                    <a:pt x="867290" y="637205"/>
                  </a:lnTo>
                  <a:lnTo>
                    <a:pt x="876489" y="629269"/>
                  </a:lnTo>
                  <a:lnTo>
                    <a:pt x="881882" y="624507"/>
                  </a:lnTo>
                  <a:lnTo>
                    <a:pt x="888227" y="619746"/>
                  </a:lnTo>
                  <a:lnTo>
                    <a:pt x="894571" y="615619"/>
                  </a:lnTo>
                  <a:lnTo>
                    <a:pt x="900598" y="611810"/>
                  </a:lnTo>
                  <a:lnTo>
                    <a:pt x="921535" y="619746"/>
                  </a:lnTo>
                  <a:lnTo>
                    <a:pt x="939300" y="659426"/>
                  </a:lnTo>
                  <a:lnTo>
                    <a:pt x="934224" y="671172"/>
                  </a:lnTo>
                  <a:lnTo>
                    <a:pt x="928514" y="683235"/>
                  </a:lnTo>
                  <a:lnTo>
                    <a:pt x="922487" y="695932"/>
                  </a:lnTo>
                  <a:lnTo>
                    <a:pt x="923439" y="707043"/>
                  </a:lnTo>
                  <a:lnTo>
                    <a:pt x="924073" y="720693"/>
                  </a:lnTo>
                  <a:lnTo>
                    <a:pt x="924708" y="736248"/>
                  </a:lnTo>
                  <a:lnTo>
                    <a:pt x="924073" y="753390"/>
                  </a:lnTo>
                  <a:lnTo>
                    <a:pt x="923439" y="790213"/>
                  </a:lnTo>
                  <a:lnTo>
                    <a:pt x="921852" y="827354"/>
                  </a:lnTo>
                  <a:lnTo>
                    <a:pt x="920266" y="862273"/>
                  </a:lnTo>
                  <a:lnTo>
                    <a:pt x="918680" y="891161"/>
                  </a:lnTo>
                  <a:lnTo>
                    <a:pt x="916777" y="918461"/>
                  </a:lnTo>
                  <a:lnTo>
                    <a:pt x="918680" y="913382"/>
                  </a:lnTo>
                  <a:lnTo>
                    <a:pt x="923756" y="899097"/>
                  </a:lnTo>
                  <a:lnTo>
                    <a:pt x="927245" y="888621"/>
                  </a:lnTo>
                  <a:lnTo>
                    <a:pt x="931369" y="876241"/>
                  </a:lnTo>
                  <a:lnTo>
                    <a:pt x="935493" y="862273"/>
                  </a:lnTo>
                  <a:lnTo>
                    <a:pt x="939934" y="846401"/>
                  </a:lnTo>
                  <a:lnTo>
                    <a:pt x="943741" y="828307"/>
                  </a:lnTo>
                  <a:lnTo>
                    <a:pt x="947865" y="809260"/>
                  </a:lnTo>
                  <a:lnTo>
                    <a:pt x="951672" y="788626"/>
                  </a:lnTo>
                  <a:lnTo>
                    <a:pt x="955161" y="766722"/>
                  </a:lnTo>
                  <a:lnTo>
                    <a:pt x="957699" y="743866"/>
                  </a:lnTo>
                  <a:lnTo>
                    <a:pt x="958650" y="731486"/>
                  </a:lnTo>
                  <a:lnTo>
                    <a:pt x="959919" y="719106"/>
                  </a:lnTo>
                  <a:lnTo>
                    <a:pt x="960554" y="707043"/>
                  </a:lnTo>
                  <a:lnTo>
                    <a:pt x="960871" y="694345"/>
                  </a:lnTo>
                  <a:lnTo>
                    <a:pt x="961188" y="681330"/>
                  </a:lnTo>
                  <a:lnTo>
                    <a:pt x="961188" y="668315"/>
                  </a:lnTo>
                  <a:lnTo>
                    <a:pt x="969119" y="649268"/>
                  </a:lnTo>
                  <a:lnTo>
                    <a:pt x="970705" y="651173"/>
                  </a:lnTo>
                  <a:lnTo>
                    <a:pt x="973877" y="656887"/>
                  </a:lnTo>
                  <a:lnTo>
                    <a:pt x="976098" y="661331"/>
                  </a:lnTo>
                  <a:lnTo>
                    <a:pt x="978636" y="666727"/>
                  </a:lnTo>
                  <a:lnTo>
                    <a:pt x="981808" y="673076"/>
                  </a:lnTo>
                  <a:lnTo>
                    <a:pt x="984663" y="681012"/>
                  </a:lnTo>
                  <a:lnTo>
                    <a:pt x="988152" y="690218"/>
                  </a:lnTo>
                  <a:lnTo>
                    <a:pt x="991007" y="700377"/>
                  </a:lnTo>
                  <a:lnTo>
                    <a:pt x="993862" y="712122"/>
                  </a:lnTo>
                  <a:lnTo>
                    <a:pt x="997035" y="724820"/>
                  </a:lnTo>
                  <a:lnTo>
                    <a:pt x="999572" y="739422"/>
                  </a:lnTo>
                  <a:lnTo>
                    <a:pt x="1002110" y="754977"/>
                  </a:lnTo>
                  <a:lnTo>
                    <a:pt x="1004013" y="772436"/>
                  </a:lnTo>
                  <a:lnTo>
                    <a:pt x="1005600" y="790848"/>
                  </a:lnTo>
                  <a:lnTo>
                    <a:pt x="1005282" y="796244"/>
                  </a:lnTo>
                  <a:lnTo>
                    <a:pt x="1004331" y="801958"/>
                  </a:lnTo>
                  <a:lnTo>
                    <a:pt x="1003062" y="809260"/>
                  </a:lnTo>
                  <a:lnTo>
                    <a:pt x="1000841" y="817196"/>
                  </a:lnTo>
                  <a:lnTo>
                    <a:pt x="997669" y="826085"/>
                  </a:lnTo>
                  <a:lnTo>
                    <a:pt x="994497" y="836243"/>
                  </a:lnTo>
                  <a:lnTo>
                    <a:pt x="985932" y="858781"/>
                  </a:lnTo>
                  <a:lnTo>
                    <a:pt x="964043" y="914969"/>
                  </a:lnTo>
                  <a:lnTo>
                    <a:pt x="951037" y="948301"/>
                  </a:lnTo>
                  <a:lnTo>
                    <a:pt x="937079" y="985442"/>
                  </a:lnTo>
                  <a:lnTo>
                    <a:pt x="922804" y="1025757"/>
                  </a:lnTo>
                  <a:lnTo>
                    <a:pt x="915825" y="1047026"/>
                  </a:lnTo>
                  <a:lnTo>
                    <a:pt x="908212" y="1068929"/>
                  </a:lnTo>
                  <a:lnTo>
                    <a:pt x="901233" y="1091785"/>
                  </a:lnTo>
                  <a:lnTo>
                    <a:pt x="894254" y="1115594"/>
                  </a:lnTo>
                  <a:lnTo>
                    <a:pt x="886958" y="1139719"/>
                  </a:lnTo>
                  <a:lnTo>
                    <a:pt x="880296" y="1165115"/>
                  </a:lnTo>
                  <a:lnTo>
                    <a:pt x="873634" y="1190510"/>
                  </a:lnTo>
                  <a:lnTo>
                    <a:pt x="867290" y="1217493"/>
                  </a:lnTo>
                  <a:lnTo>
                    <a:pt x="861580" y="1244476"/>
                  </a:lnTo>
                  <a:lnTo>
                    <a:pt x="855553" y="1272728"/>
                  </a:lnTo>
                  <a:lnTo>
                    <a:pt x="850477" y="1301298"/>
                  </a:lnTo>
                  <a:lnTo>
                    <a:pt x="845402" y="1330821"/>
                  </a:lnTo>
                  <a:lnTo>
                    <a:pt x="840960" y="1360343"/>
                  </a:lnTo>
                  <a:lnTo>
                    <a:pt x="836836" y="1391135"/>
                  </a:lnTo>
                  <a:lnTo>
                    <a:pt x="874586" y="1434307"/>
                  </a:lnTo>
                  <a:lnTo>
                    <a:pt x="949768" y="1522239"/>
                  </a:lnTo>
                  <a:lnTo>
                    <a:pt x="990373" y="1569856"/>
                  </a:lnTo>
                  <a:lnTo>
                    <a:pt x="1026219" y="1613028"/>
                  </a:lnTo>
                  <a:lnTo>
                    <a:pt x="1041129" y="1631122"/>
                  </a:lnTo>
                  <a:lnTo>
                    <a:pt x="1053500" y="1646042"/>
                  </a:lnTo>
                  <a:lnTo>
                    <a:pt x="1062065" y="1657470"/>
                  </a:lnTo>
                  <a:lnTo>
                    <a:pt x="1066824" y="1664137"/>
                  </a:lnTo>
                  <a:lnTo>
                    <a:pt x="1071582" y="1671755"/>
                  </a:lnTo>
                  <a:lnTo>
                    <a:pt x="1077292" y="1680326"/>
                  </a:lnTo>
                  <a:lnTo>
                    <a:pt x="1080147" y="1685088"/>
                  </a:lnTo>
                  <a:lnTo>
                    <a:pt x="1083002" y="1689850"/>
                  </a:lnTo>
                  <a:lnTo>
                    <a:pt x="1085540" y="1695564"/>
                  </a:lnTo>
                  <a:lnTo>
                    <a:pt x="1088395" y="1701913"/>
                  </a:lnTo>
                  <a:lnTo>
                    <a:pt x="1090616" y="1708579"/>
                  </a:lnTo>
                  <a:lnTo>
                    <a:pt x="1091884" y="1715880"/>
                  </a:lnTo>
                  <a:lnTo>
                    <a:pt x="1093471" y="1724134"/>
                  </a:lnTo>
                  <a:lnTo>
                    <a:pt x="1093788" y="1733022"/>
                  </a:lnTo>
                  <a:lnTo>
                    <a:pt x="1093788" y="1742545"/>
                  </a:lnTo>
                  <a:lnTo>
                    <a:pt x="1092836" y="1753021"/>
                  </a:lnTo>
                  <a:lnTo>
                    <a:pt x="1090933" y="1765084"/>
                  </a:lnTo>
                  <a:lnTo>
                    <a:pt x="1087761" y="1777147"/>
                  </a:lnTo>
                  <a:lnTo>
                    <a:pt x="1086809" y="1785083"/>
                  </a:lnTo>
                  <a:lnTo>
                    <a:pt x="1084271" y="1801272"/>
                  </a:lnTo>
                  <a:lnTo>
                    <a:pt x="1076340" y="1854920"/>
                  </a:lnTo>
                  <a:lnTo>
                    <a:pt x="1054452" y="2009516"/>
                  </a:lnTo>
                  <a:lnTo>
                    <a:pt x="1023681" y="2230139"/>
                  </a:lnTo>
                  <a:lnTo>
                    <a:pt x="1022730" y="2236488"/>
                  </a:lnTo>
                  <a:lnTo>
                    <a:pt x="1021461" y="2242520"/>
                  </a:lnTo>
                  <a:lnTo>
                    <a:pt x="1019875" y="2248551"/>
                  </a:lnTo>
                  <a:lnTo>
                    <a:pt x="1018289" y="2254582"/>
                  </a:lnTo>
                  <a:lnTo>
                    <a:pt x="1015751" y="2259979"/>
                  </a:lnTo>
                  <a:lnTo>
                    <a:pt x="1013530" y="2265693"/>
                  </a:lnTo>
                  <a:lnTo>
                    <a:pt x="1011310" y="2271407"/>
                  </a:lnTo>
                  <a:lnTo>
                    <a:pt x="1008455" y="2276486"/>
                  </a:lnTo>
                  <a:lnTo>
                    <a:pt x="1005917" y="2281248"/>
                  </a:lnTo>
                  <a:lnTo>
                    <a:pt x="1002427" y="2286009"/>
                  </a:lnTo>
                  <a:lnTo>
                    <a:pt x="999255" y="2291088"/>
                  </a:lnTo>
                  <a:lnTo>
                    <a:pt x="995766" y="2295533"/>
                  </a:lnTo>
                  <a:lnTo>
                    <a:pt x="992276" y="2299659"/>
                  </a:lnTo>
                  <a:lnTo>
                    <a:pt x="988470" y="2303469"/>
                  </a:lnTo>
                  <a:lnTo>
                    <a:pt x="984346" y="2307278"/>
                  </a:lnTo>
                  <a:lnTo>
                    <a:pt x="980222" y="2311087"/>
                  </a:lnTo>
                  <a:lnTo>
                    <a:pt x="975781" y="2314262"/>
                  </a:lnTo>
                  <a:lnTo>
                    <a:pt x="971339" y="2317436"/>
                  </a:lnTo>
                  <a:lnTo>
                    <a:pt x="966581" y="2320293"/>
                  </a:lnTo>
                  <a:lnTo>
                    <a:pt x="961823" y="2322833"/>
                  </a:lnTo>
                  <a:lnTo>
                    <a:pt x="956747" y="2325372"/>
                  </a:lnTo>
                  <a:lnTo>
                    <a:pt x="951989" y="2327277"/>
                  </a:lnTo>
                  <a:lnTo>
                    <a:pt x="946913" y="2329182"/>
                  </a:lnTo>
                  <a:lnTo>
                    <a:pt x="941203" y="2331086"/>
                  </a:lnTo>
                  <a:lnTo>
                    <a:pt x="936128" y="2332674"/>
                  </a:lnTo>
                  <a:lnTo>
                    <a:pt x="930418" y="2333309"/>
                  </a:lnTo>
                  <a:lnTo>
                    <a:pt x="925025" y="2334578"/>
                  </a:lnTo>
                  <a:lnTo>
                    <a:pt x="919315" y="2334896"/>
                  </a:lnTo>
                  <a:lnTo>
                    <a:pt x="913605" y="2335213"/>
                  </a:lnTo>
                  <a:lnTo>
                    <a:pt x="907577" y="2335213"/>
                  </a:lnTo>
                  <a:lnTo>
                    <a:pt x="901550" y="2334896"/>
                  </a:lnTo>
                  <a:lnTo>
                    <a:pt x="895523" y="2333943"/>
                  </a:lnTo>
                  <a:lnTo>
                    <a:pt x="889813" y="2333309"/>
                  </a:lnTo>
                  <a:lnTo>
                    <a:pt x="883786" y="2332356"/>
                  </a:lnTo>
                  <a:lnTo>
                    <a:pt x="878076" y="2330769"/>
                  </a:lnTo>
                  <a:lnTo>
                    <a:pt x="872683" y="2328864"/>
                  </a:lnTo>
                  <a:lnTo>
                    <a:pt x="867290" y="2326642"/>
                  </a:lnTo>
                  <a:lnTo>
                    <a:pt x="862214" y="2324420"/>
                  </a:lnTo>
                  <a:lnTo>
                    <a:pt x="857456" y="2321881"/>
                  </a:lnTo>
                  <a:lnTo>
                    <a:pt x="852698" y="2319341"/>
                  </a:lnTo>
                  <a:lnTo>
                    <a:pt x="848257" y="2316167"/>
                  </a:lnTo>
                  <a:lnTo>
                    <a:pt x="843815" y="2312992"/>
                  </a:lnTo>
                  <a:lnTo>
                    <a:pt x="839692" y="2309183"/>
                  </a:lnTo>
                  <a:lnTo>
                    <a:pt x="835568" y="2305373"/>
                  </a:lnTo>
                  <a:lnTo>
                    <a:pt x="831761" y="2301882"/>
                  </a:lnTo>
                  <a:lnTo>
                    <a:pt x="827954" y="2297755"/>
                  </a:lnTo>
                  <a:lnTo>
                    <a:pt x="824782" y="2293311"/>
                  </a:lnTo>
                  <a:lnTo>
                    <a:pt x="821293" y="2288866"/>
                  </a:lnTo>
                  <a:lnTo>
                    <a:pt x="818755" y="2283787"/>
                  </a:lnTo>
                  <a:lnTo>
                    <a:pt x="815900" y="2279026"/>
                  </a:lnTo>
                  <a:lnTo>
                    <a:pt x="813362" y="2274264"/>
                  </a:lnTo>
                  <a:lnTo>
                    <a:pt x="811141" y="2269185"/>
                  </a:lnTo>
                  <a:lnTo>
                    <a:pt x="809238" y="2263471"/>
                  </a:lnTo>
                  <a:lnTo>
                    <a:pt x="807335" y="2258392"/>
                  </a:lnTo>
                  <a:lnTo>
                    <a:pt x="805749" y="2252678"/>
                  </a:lnTo>
                  <a:lnTo>
                    <a:pt x="804162" y="2246646"/>
                  </a:lnTo>
                  <a:lnTo>
                    <a:pt x="803211" y="2241250"/>
                  </a:lnTo>
                  <a:lnTo>
                    <a:pt x="802576" y="2234901"/>
                  </a:lnTo>
                  <a:lnTo>
                    <a:pt x="801942" y="2228869"/>
                  </a:lnTo>
                  <a:lnTo>
                    <a:pt x="801625" y="2222838"/>
                  </a:lnTo>
                  <a:lnTo>
                    <a:pt x="801625" y="2216807"/>
                  </a:lnTo>
                  <a:lnTo>
                    <a:pt x="801942" y="2210458"/>
                  </a:lnTo>
                  <a:lnTo>
                    <a:pt x="802576" y="2204109"/>
                  </a:lnTo>
                  <a:lnTo>
                    <a:pt x="803211" y="2197443"/>
                  </a:lnTo>
                  <a:lnTo>
                    <a:pt x="833981" y="1990152"/>
                  </a:lnTo>
                  <a:lnTo>
                    <a:pt x="855235" y="1846032"/>
                  </a:lnTo>
                  <a:lnTo>
                    <a:pt x="861897" y="1797146"/>
                  </a:lnTo>
                  <a:lnTo>
                    <a:pt x="863801" y="1783178"/>
                  </a:lnTo>
                  <a:lnTo>
                    <a:pt x="864435" y="1777147"/>
                  </a:lnTo>
                  <a:lnTo>
                    <a:pt x="861897" y="1774290"/>
                  </a:lnTo>
                  <a:lnTo>
                    <a:pt x="855553" y="1767623"/>
                  </a:lnTo>
                  <a:lnTo>
                    <a:pt x="833030" y="1744133"/>
                  </a:lnTo>
                  <a:lnTo>
                    <a:pt x="763558" y="1673343"/>
                  </a:lnTo>
                  <a:lnTo>
                    <a:pt x="687424" y="1595886"/>
                  </a:lnTo>
                  <a:lnTo>
                    <a:pt x="657288" y="1564777"/>
                  </a:lnTo>
                  <a:lnTo>
                    <a:pt x="637620" y="1543825"/>
                  </a:lnTo>
                  <a:lnTo>
                    <a:pt x="624931" y="1537159"/>
                  </a:lnTo>
                  <a:lnTo>
                    <a:pt x="612876" y="1530175"/>
                  </a:lnTo>
                  <a:lnTo>
                    <a:pt x="600822" y="1523192"/>
                  </a:lnTo>
                  <a:lnTo>
                    <a:pt x="589719" y="1516208"/>
                  </a:lnTo>
                  <a:lnTo>
                    <a:pt x="578933" y="1508907"/>
                  </a:lnTo>
                  <a:lnTo>
                    <a:pt x="569100" y="1501605"/>
                  </a:lnTo>
                  <a:lnTo>
                    <a:pt x="559266" y="1494622"/>
                  </a:lnTo>
                  <a:lnTo>
                    <a:pt x="550383" y="1487003"/>
                  </a:lnTo>
                  <a:lnTo>
                    <a:pt x="541818" y="1480019"/>
                  </a:lnTo>
                  <a:lnTo>
                    <a:pt x="533570" y="1472718"/>
                  </a:lnTo>
                  <a:lnTo>
                    <a:pt x="525957" y="1465099"/>
                  </a:lnTo>
                  <a:lnTo>
                    <a:pt x="518978" y="1458116"/>
                  </a:lnTo>
                  <a:lnTo>
                    <a:pt x="511682" y="1451132"/>
                  </a:lnTo>
                  <a:lnTo>
                    <a:pt x="505655" y="1444148"/>
                  </a:lnTo>
                  <a:lnTo>
                    <a:pt x="499945" y="1436847"/>
                  </a:lnTo>
                  <a:lnTo>
                    <a:pt x="494235" y="1430181"/>
                  </a:lnTo>
                  <a:lnTo>
                    <a:pt x="489159" y="1423514"/>
                  </a:lnTo>
                  <a:lnTo>
                    <a:pt x="484718" y="1416848"/>
                  </a:lnTo>
                  <a:lnTo>
                    <a:pt x="480277" y="1410499"/>
                  </a:lnTo>
                  <a:lnTo>
                    <a:pt x="476470" y="1404150"/>
                  </a:lnTo>
                  <a:lnTo>
                    <a:pt x="473298" y="1397801"/>
                  </a:lnTo>
                  <a:lnTo>
                    <a:pt x="469808" y="1392405"/>
                  </a:lnTo>
                  <a:lnTo>
                    <a:pt x="464733" y="1381294"/>
                  </a:lnTo>
                  <a:lnTo>
                    <a:pt x="460926" y="1371453"/>
                  </a:lnTo>
                  <a:lnTo>
                    <a:pt x="458706" y="1362565"/>
                  </a:lnTo>
                  <a:lnTo>
                    <a:pt x="457754" y="1359073"/>
                  </a:lnTo>
                  <a:lnTo>
                    <a:pt x="457119" y="1355264"/>
                  </a:lnTo>
                  <a:lnTo>
                    <a:pt x="457119" y="1352089"/>
                  </a:lnTo>
                  <a:lnTo>
                    <a:pt x="457119" y="1349550"/>
                  </a:lnTo>
                  <a:lnTo>
                    <a:pt x="456802" y="1347010"/>
                  </a:lnTo>
                  <a:lnTo>
                    <a:pt x="456168" y="1344788"/>
                  </a:lnTo>
                  <a:lnTo>
                    <a:pt x="454264" y="1342566"/>
                  </a:lnTo>
                  <a:lnTo>
                    <a:pt x="452361" y="1340344"/>
                  </a:lnTo>
                  <a:lnTo>
                    <a:pt x="449823" y="1338439"/>
                  </a:lnTo>
                  <a:lnTo>
                    <a:pt x="446968" y="1336217"/>
                  </a:lnTo>
                  <a:lnTo>
                    <a:pt x="440624" y="1332408"/>
                  </a:lnTo>
                  <a:lnTo>
                    <a:pt x="434279" y="1328598"/>
                  </a:lnTo>
                  <a:lnTo>
                    <a:pt x="431107" y="1326376"/>
                  </a:lnTo>
                  <a:lnTo>
                    <a:pt x="428887" y="1324472"/>
                  </a:lnTo>
                  <a:lnTo>
                    <a:pt x="426666" y="1322250"/>
                  </a:lnTo>
                  <a:lnTo>
                    <a:pt x="425397" y="1319393"/>
                  </a:lnTo>
                  <a:lnTo>
                    <a:pt x="424128" y="1317170"/>
                  </a:lnTo>
                  <a:lnTo>
                    <a:pt x="424128" y="1314631"/>
                  </a:lnTo>
                  <a:lnTo>
                    <a:pt x="425714" y="1302568"/>
                  </a:lnTo>
                  <a:lnTo>
                    <a:pt x="427618" y="1289553"/>
                  </a:lnTo>
                  <a:lnTo>
                    <a:pt x="429521" y="1275268"/>
                  </a:lnTo>
                  <a:lnTo>
                    <a:pt x="432059" y="1260983"/>
                  </a:lnTo>
                  <a:lnTo>
                    <a:pt x="438086" y="1229873"/>
                  </a:lnTo>
                  <a:lnTo>
                    <a:pt x="445382" y="1196542"/>
                  </a:lnTo>
                  <a:lnTo>
                    <a:pt x="453313" y="1161623"/>
                  </a:lnTo>
                  <a:lnTo>
                    <a:pt x="462195" y="1125117"/>
                  </a:lnTo>
                  <a:lnTo>
                    <a:pt x="471712" y="1087658"/>
                  </a:lnTo>
                  <a:lnTo>
                    <a:pt x="481229" y="1049883"/>
                  </a:lnTo>
                  <a:lnTo>
                    <a:pt x="501531" y="974014"/>
                  </a:lnTo>
                  <a:lnTo>
                    <a:pt x="521199" y="901001"/>
                  </a:lnTo>
                  <a:lnTo>
                    <a:pt x="538963" y="833386"/>
                  </a:lnTo>
                  <a:lnTo>
                    <a:pt x="546577" y="803228"/>
                  </a:lnTo>
                  <a:lnTo>
                    <a:pt x="553238" y="775293"/>
                  </a:lnTo>
                  <a:lnTo>
                    <a:pt x="622710" y="754659"/>
                  </a:lnTo>
                  <a:lnTo>
                    <a:pt x="591305" y="753072"/>
                  </a:lnTo>
                  <a:lnTo>
                    <a:pt x="520881" y="750215"/>
                  </a:lnTo>
                  <a:lnTo>
                    <a:pt x="482497" y="748628"/>
                  </a:lnTo>
                  <a:lnTo>
                    <a:pt x="448554" y="747358"/>
                  </a:lnTo>
                  <a:lnTo>
                    <a:pt x="423494" y="747041"/>
                  </a:lnTo>
                  <a:lnTo>
                    <a:pt x="415563" y="747358"/>
                  </a:lnTo>
                  <a:lnTo>
                    <a:pt x="411439" y="747993"/>
                  </a:lnTo>
                  <a:lnTo>
                    <a:pt x="409853" y="748628"/>
                  </a:lnTo>
                  <a:lnTo>
                    <a:pt x="406364" y="750850"/>
                  </a:lnTo>
                  <a:lnTo>
                    <a:pt x="396847" y="757516"/>
                  </a:lnTo>
                  <a:lnTo>
                    <a:pt x="382889" y="767992"/>
                  </a:lnTo>
                  <a:lnTo>
                    <a:pt x="366393" y="781007"/>
                  </a:lnTo>
                  <a:lnTo>
                    <a:pt x="325472" y="812752"/>
                  </a:lnTo>
                  <a:lnTo>
                    <a:pt x="279791" y="849258"/>
                  </a:lnTo>
                  <a:lnTo>
                    <a:pt x="195093" y="917826"/>
                  </a:lnTo>
                  <a:lnTo>
                    <a:pt x="154805" y="951158"/>
                  </a:lnTo>
                  <a:lnTo>
                    <a:pt x="154488" y="951475"/>
                  </a:lnTo>
                  <a:lnTo>
                    <a:pt x="150681" y="954332"/>
                  </a:lnTo>
                  <a:lnTo>
                    <a:pt x="146875" y="957506"/>
                  </a:lnTo>
                  <a:lnTo>
                    <a:pt x="143068" y="960046"/>
                  </a:lnTo>
                  <a:lnTo>
                    <a:pt x="139261" y="962586"/>
                  </a:lnTo>
                  <a:lnTo>
                    <a:pt x="135454" y="964808"/>
                  </a:lnTo>
                  <a:lnTo>
                    <a:pt x="131013" y="966712"/>
                  </a:lnTo>
                  <a:lnTo>
                    <a:pt x="126889" y="968617"/>
                  </a:lnTo>
                  <a:lnTo>
                    <a:pt x="122766" y="969887"/>
                  </a:lnTo>
                  <a:lnTo>
                    <a:pt x="113883" y="972426"/>
                  </a:lnTo>
                  <a:lnTo>
                    <a:pt x="105318" y="974014"/>
                  </a:lnTo>
                  <a:lnTo>
                    <a:pt x="96436" y="975283"/>
                  </a:lnTo>
                  <a:lnTo>
                    <a:pt x="87554" y="974966"/>
                  </a:lnTo>
                  <a:lnTo>
                    <a:pt x="78671" y="974014"/>
                  </a:lnTo>
                  <a:lnTo>
                    <a:pt x="70106" y="972109"/>
                  </a:lnTo>
                  <a:lnTo>
                    <a:pt x="61541" y="969569"/>
                  </a:lnTo>
                  <a:lnTo>
                    <a:pt x="52976" y="966395"/>
                  </a:lnTo>
                  <a:lnTo>
                    <a:pt x="48852" y="964490"/>
                  </a:lnTo>
                  <a:lnTo>
                    <a:pt x="45363" y="962268"/>
                  </a:lnTo>
                  <a:lnTo>
                    <a:pt x="41239" y="959729"/>
                  </a:lnTo>
                  <a:lnTo>
                    <a:pt x="37432" y="956872"/>
                  </a:lnTo>
                  <a:lnTo>
                    <a:pt x="33626" y="954015"/>
                  </a:lnTo>
                  <a:lnTo>
                    <a:pt x="30453" y="951158"/>
                  </a:lnTo>
                  <a:lnTo>
                    <a:pt x="26647" y="947666"/>
                  </a:lnTo>
                  <a:lnTo>
                    <a:pt x="23792" y="944491"/>
                  </a:lnTo>
                  <a:lnTo>
                    <a:pt x="20302" y="940682"/>
                  </a:lnTo>
                  <a:lnTo>
                    <a:pt x="17764" y="936873"/>
                  </a:lnTo>
                  <a:lnTo>
                    <a:pt x="14909" y="933063"/>
                  </a:lnTo>
                  <a:lnTo>
                    <a:pt x="12689" y="929254"/>
                  </a:lnTo>
                  <a:lnTo>
                    <a:pt x="10468" y="925127"/>
                  </a:lnTo>
                  <a:lnTo>
                    <a:pt x="8248" y="921000"/>
                  </a:lnTo>
                  <a:lnTo>
                    <a:pt x="6662" y="916874"/>
                  </a:lnTo>
                  <a:lnTo>
                    <a:pt x="4758" y="912429"/>
                  </a:lnTo>
                  <a:lnTo>
                    <a:pt x="2538" y="903858"/>
                  </a:lnTo>
                  <a:lnTo>
                    <a:pt x="634" y="894970"/>
                  </a:lnTo>
                  <a:lnTo>
                    <a:pt x="0" y="886399"/>
                  </a:lnTo>
                  <a:lnTo>
                    <a:pt x="0" y="877511"/>
                  </a:lnTo>
                  <a:lnTo>
                    <a:pt x="952" y="868622"/>
                  </a:lnTo>
                  <a:lnTo>
                    <a:pt x="2538" y="859734"/>
                  </a:lnTo>
                  <a:lnTo>
                    <a:pt x="5075" y="851163"/>
                  </a:lnTo>
                  <a:lnTo>
                    <a:pt x="8882" y="842909"/>
                  </a:lnTo>
                  <a:lnTo>
                    <a:pt x="10785" y="838782"/>
                  </a:lnTo>
                  <a:lnTo>
                    <a:pt x="13006" y="834656"/>
                  </a:lnTo>
                  <a:lnTo>
                    <a:pt x="15544" y="831164"/>
                  </a:lnTo>
                  <a:lnTo>
                    <a:pt x="18082" y="827354"/>
                  </a:lnTo>
                  <a:lnTo>
                    <a:pt x="20937" y="823545"/>
                  </a:lnTo>
                  <a:lnTo>
                    <a:pt x="24109" y="820053"/>
                  </a:lnTo>
                  <a:lnTo>
                    <a:pt x="27281" y="816561"/>
                  </a:lnTo>
                  <a:lnTo>
                    <a:pt x="30771" y="813069"/>
                  </a:lnTo>
                  <a:lnTo>
                    <a:pt x="80575" y="775611"/>
                  </a:lnTo>
                  <a:lnTo>
                    <a:pt x="189700" y="694028"/>
                  </a:lnTo>
                  <a:lnTo>
                    <a:pt x="248386" y="650220"/>
                  </a:lnTo>
                  <a:lnTo>
                    <a:pt x="300094" y="612127"/>
                  </a:lnTo>
                  <a:lnTo>
                    <a:pt x="321348" y="596572"/>
                  </a:lnTo>
                  <a:lnTo>
                    <a:pt x="337843" y="585144"/>
                  </a:lnTo>
                  <a:lnTo>
                    <a:pt x="349263" y="577208"/>
                  </a:lnTo>
                  <a:lnTo>
                    <a:pt x="352436" y="574986"/>
                  </a:lnTo>
                  <a:lnTo>
                    <a:pt x="354022" y="574351"/>
                  </a:lnTo>
                  <a:lnTo>
                    <a:pt x="460926" y="562606"/>
                  </a:lnTo>
                  <a:lnTo>
                    <a:pt x="554190" y="552448"/>
                  </a:lnTo>
                  <a:lnTo>
                    <a:pt x="595112" y="548003"/>
                  </a:lnTo>
                  <a:lnTo>
                    <a:pt x="631275" y="544512"/>
                  </a:lnTo>
                  <a:lnTo>
                    <a:pt x="663315" y="541655"/>
                  </a:lnTo>
                  <a:lnTo>
                    <a:pt x="690596" y="539750"/>
                  </a:lnTo>
                  <a:close/>
                  <a:moveTo>
                    <a:pt x="912333" y="0"/>
                  </a:moveTo>
                  <a:lnTo>
                    <a:pt x="923772" y="0"/>
                  </a:lnTo>
                  <a:lnTo>
                    <a:pt x="935529" y="0"/>
                  </a:lnTo>
                  <a:lnTo>
                    <a:pt x="943791" y="636"/>
                  </a:lnTo>
                  <a:lnTo>
                    <a:pt x="952052" y="1908"/>
                  </a:lnTo>
                  <a:lnTo>
                    <a:pt x="960632" y="3817"/>
                  </a:lnTo>
                  <a:lnTo>
                    <a:pt x="969211" y="5407"/>
                  </a:lnTo>
                  <a:lnTo>
                    <a:pt x="977473" y="8270"/>
                  </a:lnTo>
                  <a:lnTo>
                    <a:pt x="986052" y="11451"/>
                  </a:lnTo>
                  <a:lnTo>
                    <a:pt x="993996" y="14949"/>
                  </a:lnTo>
                  <a:lnTo>
                    <a:pt x="1001940" y="19084"/>
                  </a:lnTo>
                  <a:lnTo>
                    <a:pt x="1010202" y="22901"/>
                  </a:lnTo>
                  <a:lnTo>
                    <a:pt x="1017828" y="27990"/>
                  </a:lnTo>
                  <a:lnTo>
                    <a:pt x="1025454" y="33080"/>
                  </a:lnTo>
                  <a:lnTo>
                    <a:pt x="1032762" y="39123"/>
                  </a:lnTo>
                  <a:lnTo>
                    <a:pt x="1039753" y="44848"/>
                  </a:lnTo>
                  <a:lnTo>
                    <a:pt x="1047061" y="51210"/>
                  </a:lnTo>
                  <a:lnTo>
                    <a:pt x="1053734" y="57889"/>
                  </a:lnTo>
                  <a:lnTo>
                    <a:pt x="1060407" y="65523"/>
                  </a:lnTo>
                  <a:lnTo>
                    <a:pt x="1066127" y="72839"/>
                  </a:lnTo>
                  <a:lnTo>
                    <a:pt x="1072164" y="80791"/>
                  </a:lnTo>
                  <a:lnTo>
                    <a:pt x="1077884" y="89061"/>
                  </a:lnTo>
                  <a:lnTo>
                    <a:pt x="1082968" y="97331"/>
                  </a:lnTo>
                  <a:lnTo>
                    <a:pt x="1087734" y="106555"/>
                  </a:lnTo>
                  <a:lnTo>
                    <a:pt x="1092183" y="115779"/>
                  </a:lnTo>
                  <a:lnTo>
                    <a:pt x="1096313" y="125003"/>
                  </a:lnTo>
                  <a:lnTo>
                    <a:pt x="1100127" y="134546"/>
                  </a:lnTo>
                  <a:lnTo>
                    <a:pt x="1103304" y="145042"/>
                  </a:lnTo>
                  <a:lnTo>
                    <a:pt x="1106164" y="155220"/>
                  </a:lnTo>
                  <a:lnTo>
                    <a:pt x="1108706" y="166035"/>
                  </a:lnTo>
                  <a:lnTo>
                    <a:pt x="1110612" y="176849"/>
                  </a:lnTo>
                  <a:lnTo>
                    <a:pt x="1111566" y="187982"/>
                  </a:lnTo>
                  <a:lnTo>
                    <a:pt x="1112519" y="199433"/>
                  </a:lnTo>
                  <a:lnTo>
                    <a:pt x="1112837" y="210883"/>
                  </a:lnTo>
                  <a:lnTo>
                    <a:pt x="1112519" y="222970"/>
                  </a:lnTo>
                  <a:lnTo>
                    <a:pt x="1110930" y="247144"/>
                  </a:lnTo>
                  <a:lnTo>
                    <a:pt x="1109024" y="271636"/>
                  </a:lnTo>
                  <a:lnTo>
                    <a:pt x="1106164" y="296764"/>
                  </a:lnTo>
                  <a:lnTo>
                    <a:pt x="1104575" y="308851"/>
                  </a:lnTo>
                  <a:lnTo>
                    <a:pt x="1102351" y="321574"/>
                  </a:lnTo>
                  <a:lnTo>
                    <a:pt x="1100444" y="333978"/>
                  </a:lnTo>
                  <a:lnTo>
                    <a:pt x="1097902" y="345747"/>
                  </a:lnTo>
                  <a:lnTo>
                    <a:pt x="1095360" y="358152"/>
                  </a:lnTo>
                  <a:lnTo>
                    <a:pt x="1092183" y="369921"/>
                  </a:lnTo>
                  <a:lnTo>
                    <a:pt x="1089323" y="381372"/>
                  </a:lnTo>
                  <a:lnTo>
                    <a:pt x="1085510" y="393140"/>
                  </a:lnTo>
                  <a:lnTo>
                    <a:pt x="1082014" y="404273"/>
                  </a:lnTo>
                  <a:lnTo>
                    <a:pt x="1077884" y="415406"/>
                  </a:lnTo>
                  <a:lnTo>
                    <a:pt x="1073753" y="425902"/>
                  </a:lnTo>
                  <a:lnTo>
                    <a:pt x="1068986" y="436080"/>
                  </a:lnTo>
                  <a:lnTo>
                    <a:pt x="1063585" y="445941"/>
                  </a:lnTo>
                  <a:lnTo>
                    <a:pt x="1058501" y="455483"/>
                  </a:lnTo>
                  <a:lnTo>
                    <a:pt x="1052463" y="464389"/>
                  </a:lnTo>
                  <a:lnTo>
                    <a:pt x="1046108" y="472977"/>
                  </a:lnTo>
                  <a:lnTo>
                    <a:pt x="1039753" y="481247"/>
                  </a:lnTo>
                  <a:lnTo>
                    <a:pt x="1032762" y="488563"/>
                  </a:lnTo>
                  <a:lnTo>
                    <a:pt x="1025454" y="495242"/>
                  </a:lnTo>
                  <a:lnTo>
                    <a:pt x="1017510" y="501922"/>
                  </a:lnTo>
                  <a:lnTo>
                    <a:pt x="1009248" y="507647"/>
                  </a:lnTo>
                  <a:lnTo>
                    <a:pt x="1000351" y="512736"/>
                  </a:lnTo>
                  <a:lnTo>
                    <a:pt x="991454" y="516871"/>
                  </a:lnTo>
                  <a:lnTo>
                    <a:pt x="981921" y="520688"/>
                  </a:lnTo>
                  <a:lnTo>
                    <a:pt x="971435" y="523551"/>
                  </a:lnTo>
                  <a:lnTo>
                    <a:pt x="960949" y="525778"/>
                  </a:lnTo>
                  <a:lnTo>
                    <a:pt x="953005" y="526732"/>
                  </a:lnTo>
                  <a:lnTo>
                    <a:pt x="944426" y="527050"/>
                  </a:lnTo>
                  <a:lnTo>
                    <a:pt x="935847" y="526414"/>
                  </a:lnTo>
                  <a:lnTo>
                    <a:pt x="926314" y="525141"/>
                  </a:lnTo>
                  <a:lnTo>
                    <a:pt x="917099" y="523233"/>
                  </a:lnTo>
                  <a:lnTo>
                    <a:pt x="907884" y="520688"/>
                  </a:lnTo>
                  <a:lnTo>
                    <a:pt x="898669" y="517190"/>
                  </a:lnTo>
                  <a:lnTo>
                    <a:pt x="888819" y="513373"/>
                  </a:lnTo>
                  <a:lnTo>
                    <a:pt x="879286" y="508283"/>
                  </a:lnTo>
                  <a:lnTo>
                    <a:pt x="869118" y="503194"/>
                  </a:lnTo>
                  <a:lnTo>
                    <a:pt x="859585" y="496833"/>
                  </a:lnTo>
                  <a:lnTo>
                    <a:pt x="849735" y="490153"/>
                  </a:lnTo>
                  <a:lnTo>
                    <a:pt x="840202" y="482837"/>
                  </a:lnTo>
                  <a:lnTo>
                    <a:pt x="830987" y="474886"/>
                  </a:lnTo>
                  <a:lnTo>
                    <a:pt x="821454" y="465979"/>
                  </a:lnTo>
                  <a:lnTo>
                    <a:pt x="812239" y="456755"/>
                  </a:lnTo>
                  <a:lnTo>
                    <a:pt x="803342" y="446577"/>
                  </a:lnTo>
                  <a:lnTo>
                    <a:pt x="794445" y="435762"/>
                  </a:lnTo>
                  <a:lnTo>
                    <a:pt x="786183" y="424630"/>
                  </a:lnTo>
                  <a:lnTo>
                    <a:pt x="778240" y="412225"/>
                  </a:lnTo>
                  <a:lnTo>
                    <a:pt x="770296" y="400138"/>
                  </a:lnTo>
                  <a:lnTo>
                    <a:pt x="762987" y="386779"/>
                  </a:lnTo>
                  <a:lnTo>
                    <a:pt x="756314" y="372784"/>
                  </a:lnTo>
                  <a:lnTo>
                    <a:pt x="749324" y="358470"/>
                  </a:lnTo>
                  <a:lnTo>
                    <a:pt x="743604" y="343203"/>
                  </a:lnTo>
                  <a:lnTo>
                    <a:pt x="738202" y="327617"/>
                  </a:lnTo>
                  <a:lnTo>
                    <a:pt x="733436" y="311077"/>
                  </a:lnTo>
                  <a:lnTo>
                    <a:pt x="728987" y="294219"/>
                  </a:lnTo>
                  <a:lnTo>
                    <a:pt x="725810" y="276725"/>
                  </a:lnTo>
                  <a:lnTo>
                    <a:pt x="722632" y="258595"/>
                  </a:lnTo>
                  <a:lnTo>
                    <a:pt x="720408" y="240146"/>
                  </a:lnTo>
                  <a:lnTo>
                    <a:pt x="719137" y="221062"/>
                  </a:lnTo>
                  <a:lnTo>
                    <a:pt x="719772" y="209293"/>
                  </a:lnTo>
                  <a:lnTo>
                    <a:pt x="721361" y="197206"/>
                  </a:lnTo>
                  <a:lnTo>
                    <a:pt x="722632" y="185756"/>
                  </a:lnTo>
                  <a:lnTo>
                    <a:pt x="724856" y="174623"/>
                  </a:lnTo>
                  <a:lnTo>
                    <a:pt x="727399" y="163490"/>
                  </a:lnTo>
                  <a:lnTo>
                    <a:pt x="730576" y="152676"/>
                  </a:lnTo>
                  <a:lnTo>
                    <a:pt x="734389" y="142179"/>
                  </a:lnTo>
                  <a:lnTo>
                    <a:pt x="737884" y="131683"/>
                  </a:lnTo>
                  <a:lnTo>
                    <a:pt x="742333" y="121823"/>
                  </a:lnTo>
                  <a:lnTo>
                    <a:pt x="746782" y="111962"/>
                  </a:lnTo>
                  <a:lnTo>
                    <a:pt x="752184" y="102420"/>
                  </a:lnTo>
                  <a:lnTo>
                    <a:pt x="757268" y="93514"/>
                  </a:lnTo>
                  <a:lnTo>
                    <a:pt x="763305" y="84290"/>
                  </a:lnTo>
                  <a:lnTo>
                    <a:pt x="769660" y="76338"/>
                  </a:lnTo>
                  <a:lnTo>
                    <a:pt x="776015" y="68068"/>
                  </a:lnTo>
                  <a:lnTo>
                    <a:pt x="783006" y="60116"/>
                  </a:lnTo>
                  <a:lnTo>
                    <a:pt x="790314" y="53118"/>
                  </a:lnTo>
                  <a:lnTo>
                    <a:pt x="797940" y="46121"/>
                  </a:lnTo>
                  <a:lnTo>
                    <a:pt x="805567" y="39759"/>
                  </a:lnTo>
                  <a:lnTo>
                    <a:pt x="813828" y="33398"/>
                  </a:lnTo>
                  <a:lnTo>
                    <a:pt x="822725" y="27990"/>
                  </a:lnTo>
                  <a:lnTo>
                    <a:pt x="831305" y="22901"/>
                  </a:lnTo>
                  <a:lnTo>
                    <a:pt x="840520" y="18130"/>
                  </a:lnTo>
                  <a:lnTo>
                    <a:pt x="849735" y="13995"/>
                  </a:lnTo>
                  <a:lnTo>
                    <a:pt x="859903" y="10496"/>
                  </a:lnTo>
                  <a:lnTo>
                    <a:pt x="870071" y="7316"/>
                  </a:lnTo>
                  <a:lnTo>
                    <a:pt x="879922" y="4771"/>
                  </a:lnTo>
                  <a:lnTo>
                    <a:pt x="890725" y="2544"/>
                  </a:lnTo>
                  <a:lnTo>
                    <a:pt x="901529" y="954"/>
                  </a:lnTo>
                  <a:lnTo>
                    <a:pt x="9123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319025" y="439873"/>
            <a:ext cx="4848189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4000"/>
                    </a14:imgEffect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" y="3334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2" y="342822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427470" y="1645920"/>
            <a:ext cx="141605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vimscript 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初探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86245" y="3404235"/>
            <a:ext cx="1513205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ide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86245" y="5091430"/>
            <a:ext cx="139319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4" grpId="0" animBg="1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4" grpId="0" animBg="1"/>
          <p:bldP spid="3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4144813" y="8512089"/>
            <a:ext cx="938472" cy="401100"/>
          </a:xfrm>
          <a:prstGeom prst="rect">
            <a:avLst/>
          </a:prstGeom>
          <a:noFill/>
        </p:spPr>
        <p:txBody>
          <a:bodyPr wrap="none" lIns="121798" tIns="60899" rIns="121798" bIns="60899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0" y="2106434"/>
            <a:ext cx="12193794" cy="1440372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/>
              </a:gs>
            </a:gsLst>
            <a:lin ang="2700000" scaled="1"/>
          </a:gradFill>
          <a:ln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ffectLst>
            <a:outerShdw blurRad="393700" dist="5461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77" y="1773610"/>
            <a:ext cx="9001125" cy="2035175"/>
          </a:xfrm>
          <a:prstGeom prst="rect">
            <a:avLst/>
          </a:prstGeom>
          <a:solidFill>
            <a:srgbClr val="FFD860"/>
          </a:solidFill>
          <a:ln w="88900" cap="sq"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文本框 49"/>
          <p:cNvSpPr txBox="1"/>
          <p:nvPr/>
        </p:nvSpPr>
        <p:spPr>
          <a:xfrm>
            <a:off x="1774726" y="3978563"/>
            <a:ext cx="8712968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0099A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诚请</a:t>
            </a:r>
            <a:r>
              <a:rPr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</a:t>
            </a:r>
            <a:endParaRPr lang="zh-CN" altLang="en-US" sz="8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文本框 29"/>
          <p:cNvSpPr>
            <a:spLocks noChangeArrowheads="1"/>
          </p:cNvSpPr>
          <p:nvPr/>
        </p:nvSpPr>
        <p:spPr bwMode="auto">
          <a:xfrm>
            <a:off x="5087888" y="5303961"/>
            <a:ext cx="22765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THE END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14:switch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30" grpId="0" bldLvl="0" animBg="1"/>
      <p:bldP spid="31" grpId="0" bldLvl="0" autoUpdateAnimBg="0"/>
      <p:bldP spid="32" grpId="0"/>
    </p:bldLst>
  </p:timing>
</p:sld>
</file>

<file path=ppt/tags/tag1.xml><?xml version="1.0" encoding="utf-8"?>
<p:tagLst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WPS 演示</Application>
  <PresentationFormat>自定义</PresentationFormat>
  <Paragraphs>101</Paragraphs>
  <Slides>7</Slides>
  <Notes>31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方正正大黑简体</vt:lpstr>
      <vt:lpstr>方正兰亭大黑_GBK</vt:lpstr>
      <vt:lpstr>Calibri</vt:lpstr>
      <vt:lpstr>仿宋_GB2312</vt:lpstr>
      <vt:lpstr>Arial</vt:lpstr>
      <vt:lpstr>Arial Unicode MS</vt:lpstr>
      <vt:lpstr>黑体</vt:lpstr>
      <vt:lpstr>仿宋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hl81829782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hl81829782</dc:creator>
  <cp:keywords>hl81829782</cp:keywords>
  <cp:category>hl81829782</cp:category>
  <cp:lastModifiedBy>环球易购</cp:lastModifiedBy>
  <cp:revision>903</cp:revision>
  <dcterms:created xsi:type="dcterms:W3CDTF">2015-04-24T01:01:00Z</dcterms:created>
  <dcterms:modified xsi:type="dcterms:W3CDTF">2019-03-16T05:21:59Z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  <property fmtid="{D5CDD505-2E9C-101B-9397-08002B2CF9AE}" pid="3" name="KSORubyTemplateID">
    <vt:lpwstr>8</vt:lpwstr>
  </property>
</Properties>
</file>