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9" r:id="rId3"/>
    <p:sldId id="481" r:id="rId5"/>
    <p:sldId id="368" r:id="rId6"/>
    <p:sldId id="469" r:id="rId7"/>
    <p:sldId id="538" r:id="rId8"/>
    <p:sldId id="539" r:id="rId9"/>
    <p:sldId id="540" r:id="rId10"/>
    <p:sldId id="522" r:id="rId11"/>
    <p:sldId id="372" r:id="rId12"/>
    <p:sldId id="480" r:id="rId13"/>
  </p:sldIdLst>
  <p:sldSz cx="12190095" cy="68592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8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7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6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5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482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379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275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172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E66"/>
    <a:srgbClr val="F69F1E"/>
    <a:srgbClr val="0099A9"/>
    <a:srgbClr val="005DA2"/>
    <a:srgbClr val="EA6103"/>
    <a:srgbClr val="D43E01"/>
    <a:srgbClr val="E8EAE9"/>
    <a:srgbClr val="FCFCFC"/>
    <a:srgbClr val="CCD0D1"/>
    <a:srgbClr val="D7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1" autoAdjust="0"/>
    <p:restoredTop sz="94660"/>
  </p:normalViewPr>
  <p:slideViewPr>
    <p:cSldViewPr>
      <p:cViewPr>
        <p:scale>
          <a:sx n="75" d="100"/>
          <a:sy n="75" d="100"/>
        </p:scale>
        <p:origin x="-1344" y="-696"/>
      </p:cViewPr>
      <p:guideLst>
        <p:guide orient="horz" pos="2166"/>
        <p:guide pos="3884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0896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21793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82689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43586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04482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79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75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72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194" y="908260"/>
            <a:ext cx="10595830" cy="63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194" y="1600571"/>
            <a:ext cx="10595830" cy="45270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896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793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689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586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6565" indent="-4565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89330" indent="-3803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273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1695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066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8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72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椭圆 130"/>
          <p:cNvSpPr/>
          <p:nvPr/>
        </p:nvSpPr>
        <p:spPr>
          <a:xfrm>
            <a:off x="3048862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789648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6544236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3211332" y="1234746"/>
            <a:ext cx="1806925" cy="1800729"/>
            <a:chOff x="3768359" y="1725446"/>
            <a:chExt cx="1930605" cy="1930605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5E66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938114" y="1234746"/>
            <a:ext cx="1806925" cy="1800729"/>
            <a:chOff x="3768359" y="1725446"/>
            <a:chExt cx="1930605" cy="1930605"/>
          </a:xfrm>
        </p:grpSpPr>
        <p:sp>
          <p:nvSpPr>
            <p:cNvPr id="13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686647" y="1234746"/>
            <a:ext cx="1806925" cy="1800729"/>
            <a:chOff x="3768359" y="1725446"/>
            <a:chExt cx="1930605" cy="1930605"/>
          </a:xfrm>
        </p:grpSpPr>
        <p:sp>
          <p:nvSpPr>
            <p:cNvPr id="14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>
            <a:off x="3492913" y="1444633"/>
            <a:ext cx="939800" cy="134810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567923" y="1428758"/>
            <a:ext cx="549275" cy="134810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364052" y="1521468"/>
            <a:ext cx="1262380" cy="2594610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2617226" y="2067604"/>
            <a:ext cx="431636" cy="430156"/>
            <a:chOff x="3768359" y="1725446"/>
            <a:chExt cx="1930605" cy="1930605"/>
          </a:xfrm>
        </p:grpSpPr>
        <p:sp>
          <p:nvSpPr>
            <p:cNvPr id="1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2195020" y="1875385"/>
            <a:ext cx="302034" cy="300998"/>
            <a:chOff x="3768359" y="1725446"/>
            <a:chExt cx="1930605" cy="1930605"/>
          </a:xfrm>
          <a:solidFill>
            <a:srgbClr val="EA5E66"/>
          </a:solidFill>
        </p:grpSpPr>
        <p:sp>
          <p:nvSpPr>
            <p:cNvPr id="1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grpFill/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738614" y="1178566"/>
            <a:ext cx="216448" cy="215705"/>
            <a:chOff x="3768359" y="1725446"/>
            <a:chExt cx="1930605" cy="1930605"/>
          </a:xfrm>
        </p:grpSpPr>
        <p:sp>
          <p:nvSpPr>
            <p:cNvPr id="15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557745" y="1120711"/>
            <a:ext cx="308857" cy="307798"/>
            <a:chOff x="3768359" y="1725446"/>
            <a:chExt cx="1930605" cy="1930605"/>
          </a:xfrm>
        </p:grpSpPr>
        <p:sp>
          <p:nvSpPr>
            <p:cNvPr id="16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6535630" y="2871306"/>
            <a:ext cx="266543" cy="265629"/>
            <a:chOff x="3768359" y="1725446"/>
            <a:chExt cx="1930605" cy="1930605"/>
          </a:xfrm>
        </p:grpSpPr>
        <p:sp>
          <p:nvSpPr>
            <p:cNvPr id="1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850378" y="2848903"/>
            <a:ext cx="274210" cy="273270"/>
            <a:chOff x="3768359" y="1725446"/>
            <a:chExt cx="1930605" cy="1930605"/>
          </a:xfrm>
        </p:grpSpPr>
        <p:sp>
          <p:nvSpPr>
            <p:cNvPr id="1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8344508" y="1017339"/>
            <a:ext cx="270006" cy="269080"/>
            <a:chOff x="3768359" y="1725446"/>
            <a:chExt cx="1930605" cy="1930605"/>
          </a:xfrm>
        </p:grpSpPr>
        <p:sp>
          <p:nvSpPr>
            <p:cNvPr id="17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8450778" y="2940766"/>
            <a:ext cx="238564" cy="237746"/>
            <a:chOff x="3768359" y="1725446"/>
            <a:chExt cx="1930605" cy="1930605"/>
          </a:xfrm>
        </p:grpSpPr>
        <p:sp>
          <p:nvSpPr>
            <p:cNvPr id="1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594580" y="1796623"/>
            <a:ext cx="431636" cy="430156"/>
            <a:chOff x="3768359" y="1725446"/>
            <a:chExt cx="1930605" cy="1930605"/>
          </a:xfrm>
        </p:grpSpPr>
        <p:sp>
          <p:nvSpPr>
            <p:cNvPr id="17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9017952" y="1582518"/>
            <a:ext cx="302034" cy="300998"/>
            <a:chOff x="3768359" y="1725446"/>
            <a:chExt cx="1930605" cy="1930605"/>
          </a:xfrm>
        </p:grpSpPr>
        <p:sp>
          <p:nvSpPr>
            <p:cNvPr id="17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9386051" y="1790401"/>
            <a:ext cx="216448" cy="215705"/>
            <a:chOff x="3768359" y="1725446"/>
            <a:chExt cx="1930605" cy="1930605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54034" y="2028028"/>
            <a:ext cx="216448" cy="215705"/>
            <a:chOff x="3768359" y="1725446"/>
            <a:chExt cx="1930605" cy="1930605"/>
          </a:xfrm>
        </p:grpSpPr>
        <p:sp>
          <p:nvSpPr>
            <p:cNvPr id="18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7" name="圆角矩形 186"/>
          <p:cNvSpPr/>
          <p:nvPr/>
        </p:nvSpPr>
        <p:spPr>
          <a:xfrm>
            <a:off x="2659541" y="3755846"/>
            <a:ext cx="7252089" cy="67223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2726323" y="3744921"/>
            <a:ext cx="6738118" cy="68961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经验分享</a:t>
            </a:r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2445659" y="3717826"/>
            <a:ext cx="959980" cy="766336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0" name="圆角矩形 189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92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2246806" y="3851879"/>
            <a:ext cx="3945966" cy="3835979"/>
          </a:xfrm>
          <a:prstGeom prst="rect">
            <a:avLst/>
          </a:prstGeom>
          <a:noFill/>
        </p:spPr>
      </p:pic>
      <p:sp>
        <p:nvSpPr>
          <p:cNvPr id="193" name="TextBox 7"/>
          <p:cNvSpPr>
            <a:spLocks noChangeArrowheads="1"/>
          </p:cNvSpPr>
          <p:nvPr/>
        </p:nvSpPr>
        <p:spPr bwMode="auto">
          <a:xfrm>
            <a:off x="5786061" y="4922031"/>
            <a:ext cx="4107101" cy="74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zh-CN" sz="4000" b="1" dirty="0">
                <a:solidFill>
                  <a:srgbClr val="006C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环球易购</a:t>
            </a:r>
            <a:endParaRPr lang="zh-CN" altLang="en-US" sz="4000" b="1" dirty="0">
              <a:solidFill>
                <a:srgbClr val="00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9551590" y="6238106"/>
            <a:ext cx="458374" cy="413425"/>
            <a:chOff x="4634991" y="2138335"/>
            <a:chExt cx="428348" cy="386204"/>
          </a:xfrm>
        </p:grpSpPr>
        <p:sp>
          <p:nvSpPr>
            <p:cNvPr id="196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7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0030513" y="6238106"/>
            <a:ext cx="458374" cy="413425"/>
            <a:chOff x="5076056" y="2138335"/>
            <a:chExt cx="428348" cy="386204"/>
          </a:xfrm>
        </p:grpSpPr>
        <p:sp>
          <p:nvSpPr>
            <p:cNvPr id="199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0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10509436" y="6238106"/>
            <a:ext cx="458374" cy="413425"/>
            <a:chOff x="5557128" y="2138335"/>
            <a:chExt cx="428348" cy="386204"/>
          </a:xfrm>
        </p:grpSpPr>
        <p:sp>
          <p:nvSpPr>
            <p:cNvPr id="202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3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10988359" y="6238106"/>
            <a:ext cx="458374" cy="413425"/>
            <a:chOff x="6068610" y="2138335"/>
            <a:chExt cx="428348" cy="386204"/>
          </a:xfrm>
        </p:grpSpPr>
        <p:sp>
          <p:nvSpPr>
            <p:cNvPr id="205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6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1467280" y="6238106"/>
            <a:ext cx="458374" cy="413425"/>
            <a:chOff x="6623914" y="2138335"/>
            <a:chExt cx="428348" cy="386204"/>
          </a:xfrm>
        </p:grpSpPr>
        <p:sp>
          <p:nvSpPr>
            <p:cNvPr id="208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  <p:bldP spid="132" grpId="0" bldLvl="0" animBg="1"/>
      <p:bldP spid="133" grpId="0" bldLvl="0" animBg="1"/>
      <p:bldP spid="147" grpId="0" bldLvl="0" animBg="1"/>
      <p:bldP spid="148" grpId="0" bldLvl="0" animBg="1"/>
      <p:bldP spid="149" grpId="0" bldLvl="0" animBg="1"/>
      <p:bldP spid="187" grpId="0" animBg="1"/>
      <p:bldP spid="188" grpId="0"/>
      <p:bldP spid="193" grpId="0" bldLvl="0" animBg="1"/>
      <p:bldP spid="2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144813" y="8512089"/>
            <a:ext cx="938472" cy="401100"/>
          </a:xfrm>
          <a:prstGeom prst="rect">
            <a:avLst/>
          </a:prstGeom>
          <a:noFill/>
        </p:spPr>
        <p:txBody>
          <a:bodyPr wrap="none" lIns="121798" tIns="60899" rIns="121798" bIns="60899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2106434"/>
            <a:ext cx="12193794" cy="144037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2700000" scaled="1"/>
          </a:gradFill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outerShdw blurRad="393700" dist="5461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77" y="1773610"/>
            <a:ext cx="9001125" cy="2035175"/>
          </a:xfrm>
          <a:prstGeom prst="rect">
            <a:avLst/>
          </a:prstGeom>
          <a:solidFill>
            <a:srgbClr val="FFD860"/>
          </a:solidFill>
          <a:ln w="88900" cap="sq"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文本框 49"/>
          <p:cNvSpPr txBox="1"/>
          <p:nvPr/>
        </p:nvSpPr>
        <p:spPr>
          <a:xfrm>
            <a:off x="1774726" y="3978563"/>
            <a:ext cx="8712968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99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诚请</a:t>
            </a:r>
            <a:r>
              <a:rPr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</a:t>
            </a:r>
            <a:endParaRPr lang="zh-CN" altLang="en-US" sz="8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29"/>
          <p:cNvSpPr>
            <a:spLocks noChangeArrowheads="1"/>
          </p:cNvSpPr>
          <p:nvPr/>
        </p:nvSpPr>
        <p:spPr bwMode="auto">
          <a:xfrm>
            <a:off x="5087888" y="5303961"/>
            <a:ext cx="2276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THE END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0" grpId="0" bldLvl="0" animBg="1"/>
      <p:bldP spid="31" grpId="0" bldLvl="0" autoUpdateAnimBg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1"/>
          <p:cNvSpPr>
            <a:spLocks noChangeArrowheads="1"/>
          </p:cNvSpPr>
          <p:nvPr/>
        </p:nvSpPr>
        <p:spPr bwMode="auto">
          <a:xfrm>
            <a:off x="1539875" y="976313"/>
            <a:ext cx="2141538" cy="7413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矩形 1"/>
          <p:cNvSpPr>
            <a:spLocks noChangeArrowheads="1"/>
          </p:cNvSpPr>
          <p:nvPr/>
        </p:nvSpPr>
        <p:spPr bwMode="auto">
          <a:xfrm>
            <a:off x="6527800" y="995263"/>
            <a:ext cx="5178425" cy="5026025"/>
          </a:xfrm>
          <a:prstGeom prst="rect">
            <a:avLst/>
          </a:prstGeom>
          <a:noFill/>
          <a:ln w="76200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114300" dist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99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290" y="2385402"/>
            <a:ext cx="5292725" cy="337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7"/>
          <p:cNvSpPr txBox="1">
            <a:spLocks noChangeArrowheads="1"/>
          </p:cNvSpPr>
          <p:nvPr/>
        </p:nvSpPr>
        <p:spPr bwMode="auto">
          <a:xfrm>
            <a:off x="6743278" y="2584733"/>
            <a:ext cx="4890939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 2018年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日入职已经来到公司三个月了，这段时间在公司领导和同事的关心和帮助下，较快的熟悉了公司环境，适应了新的工作岗位，现将试用期工作情况总结如下：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7"/>
          <p:cNvSpPr txBox="1">
            <a:spLocks noChangeArrowheads="1"/>
          </p:cNvSpPr>
          <p:nvPr/>
        </p:nvSpPr>
        <p:spPr bwMode="auto">
          <a:xfrm>
            <a:off x="1860746" y="1016000"/>
            <a:ext cx="1604962" cy="701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4000" dirty="0">
                <a:latin typeface="方正正大黑简体" pitchFamily="2" charset="-122"/>
                <a:ea typeface="方正正大黑简体" pitchFamily="2" charset="-122"/>
              </a:rPr>
              <a:t>前 言</a:t>
            </a:r>
            <a:endParaRPr lang="zh-CN" altLang="en-US" sz="4000" dirty="0"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2" name="Rectangle 31"/>
          <p:cNvSpPr>
            <a:spLocks noChangeArrowheads="1"/>
          </p:cNvSpPr>
          <p:nvPr/>
        </p:nvSpPr>
        <p:spPr bwMode="auto">
          <a:xfrm>
            <a:off x="6872288" y="1412776"/>
            <a:ext cx="1452880" cy="853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ea typeface="方正兰亭大黑_GBK" pitchFamily="2" charset="-122"/>
              </a:rPr>
              <a:t>简述</a:t>
            </a:r>
            <a:endParaRPr lang="zh-CN" altLang="en-US" sz="5000" dirty="0" smtClean="0">
              <a:ea typeface="方正兰亭大黑_GBK" pitchFamily="2" charset="-122"/>
            </a:endParaRPr>
          </a:p>
        </p:txBody>
      </p:sp>
      <p:sp>
        <p:nvSpPr>
          <p:cNvPr id="103" name="Rectangle 201"/>
          <p:cNvSpPr>
            <a:spLocks noChangeArrowheads="1"/>
          </p:cNvSpPr>
          <p:nvPr/>
        </p:nvSpPr>
        <p:spPr bwMode="auto">
          <a:xfrm>
            <a:off x="6948488" y="2411695"/>
            <a:ext cx="2662814" cy="74613"/>
          </a:xfrm>
          <a:prstGeom prst="rect">
            <a:avLst/>
          </a:prstGeom>
          <a:solidFill>
            <a:srgbClr val="F1747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4" name="Rectangle 203"/>
          <p:cNvSpPr>
            <a:spLocks noChangeArrowheads="1"/>
          </p:cNvSpPr>
          <p:nvPr/>
        </p:nvSpPr>
        <p:spPr bwMode="auto">
          <a:xfrm>
            <a:off x="7405688" y="2411695"/>
            <a:ext cx="2668368" cy="74613"/>
          </a:xfrm>
          <a:prstGeom prst="rect">
            <a:avLst/>
          </a:prstGeom>
          <a:solidFill>
            <a:srgbClr val="FFBF53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5" name="Rectangle 12"/>
          <p:cNvSpPr>
            <a:spLocks noChangeArrowheads="1"/>
          </p:cNvSpPr>
          <p:nvPr/>
        </p:nvSpPr>
        <p:spPr bwMode="auto">
          <a:xfrm>
            <a:off x="7862888" y="2411695"/>
            <a:ext cx="3005731" cy="74613"/>
          </a:xfrm>
          <a:prstGeom prst="rect">
            <a:avLst/>
          </a:prstGeom>
          <a:solidFill>
            <a:srgbClr val="985CB0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6" name="燕尾形 9"/>
          <p:cNvSpPr>
            <a:spLocks noChangeArrowheads="1"/>
          </p:cNvSpPr>
          <p:nvPr/>
        </p:nvSpPr>
        <p:spPr bwMode="auto">
          <a:xfrm>
            <a:off x="5513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1747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燕尾形 9"/>
          <p:cNvSpPr>
            <a:spLocks noChangeArrowheads="1"/>
          </p:cNvSpPr>
          <p:nvPr/>
        </p:nvSpPr>
        <p:spPr bwMode="auto">
          <a:xfrm>
            <a:off x="9450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FBF53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燕尾形 9"/>
          <p:cNvSpPr>
            <a:spLocks noChangeArrowheads="1"/>
          </p:cNvSpPr>
          <p:nvPr/>
        </p:nvSpPr>
        <p:spPr bwMode="auto">
          <a:xfrm rot="10800000">
            <a:off x="3820815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01B3C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燕尾形 9"/>
          <p:cNvSpPr>
            <a:spLocks noChangeArrowheads="1"/>
          </p:cNvSpPr>
          <p:nvPr/>
        </p:nvSpPr>
        <p:spPr bwMode="auto">
          <a:xfrm rot="10800000">
            <a:off x="4181177" y="996950"/>
            <a:ext cx="474663" cy="714375"/>
          </a:xfrm>
          <a:prstGeom prst="chevron">
            <a:avLst>
              <a:gd name="adj" fmla="val 50000"/>
            </a:avLst>
          </a:prstGeom>
          <a:solidFill>
            <a:srgbClr val="985CB0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8274844" y="2411695"/>
            <a:ext cx="3005731" cy="74613"/>
          </a:xfrm>
          <a:prstGeom prst="rect">
            <a:avLst/>
          </a:prstGeom>
          <a:solidFill>
            <a:srgbClr val="01B3C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11" name="TextBox 110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0" grpId="0"/>
      <p:bldP spid="101" grpId="0"/>
      <p:bldP spid="102" grpId="0"/>
      <p:bldP spid="106" grpId="0" animBg="1"/>
      <p:bldP spid="107" grpId="0" animBg="1"/>
      <p:bldP spid="108" grpId="0" animBg="1"/>
      <p:bldP spid="109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4400000">
            <a:off x="9203105" y="2340352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0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" y="0"/>
            <a:ext cx="12179586" cy="6859588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 rot="14400000">
            <a:off x="1137910" y="251497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46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1316688" y="2642812"/>
            <a:ext cx="1080825" cy="974839"/>
            <a:chOff x="4634991" y="2138335"/>
            <a:chExt cx="428348" cy="386204"/>
          </a:xfrm>
        </p:grpSpPr>
        <p:sp>
          <p:nvSpPr>
            <p:cNvPr id="14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5E6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14400000">
            <a:off x="3143587" y="251624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2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14400000">
            <a:off x="5179745" y="254291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8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323039" y="2642812"/>
            <a:ext cx="1080825" cy="974839"/>
            <a:chOff x="5076056" y="2138335"/>
            <a:chExt cx="428348" cy="386204"/>
          </a:xfrm>
        </p:grpSpPr>
        <p:sp>
          <p:nvSpPr>
            <p:cNvPr id="164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6103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6" name="同心圆 1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9" name="同心圆 1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2" name="同心圆 1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5" name="同心圆 1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8" name="同心圆 1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1" name="同心圆 1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4" name="同心圆 1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7" name="同心圆 1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0" name="同心圆 1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3" name="同心圆 2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6" name="同心圆 2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9" name="同心圆 2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2" name="同心圆 2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4400000">
            <a:off x="7500670" y="253402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3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14" name="六边形 213"/>
          <p:cNvSpPr/>
          <p:nvPr/>
        </p:nvSpPr>
        <p:spPr>
          <a:xfrm>
            <a:off x="1028748" y="542499"/>
            <a:ext cx="3266578" cy="1087095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539930" y="333450"/>
            <a:ext cx="1556037" cy="155660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6" name="同心圆 2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8" name="矩形 217"/>
          <p:cNvSpPr/>
          <p:nvPr/>
        </p:nvSpPr>
        <p:spPr>
          <a:xfrm>
            <a:off x="2249276" y="549474"/>
            <a:ext cx="1641805" cy="77988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4523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3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300" b="1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4"/>
          <p:cNvSpPr txBox="1">
            <a:spLocks noChangeArrowheads="1"/>
          </p:cNvSpPr>
          <p:nvPr/>
        </p:nvSpPr>
        <p:spPr bwMode="auto">
          <a:xfrm>
            <a:off x="2105260" y="1128629"/>
            <a:ext cx="1829706" cy="50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2" rIns="91426" bIns="4571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lang="zh-CN" altLang="en-US" sz="1600" kern="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65795" y="559400"/>
            <a:ext cx="1100988" cy="110138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21" name="同心圆 2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358536" y="2686627"/>
            <a:ext cx="1080825" cy="974839"/>
            <a:chOff x="6068610" y="2138335"/>
            <a:chExt cx="428348" cy="386204"/>
          </a:xfrm>
        </p:grpSpPr>
        <p:sp>
          <p:nvSpPr>
            <p:cNvPr id="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662316" y="2677102"/>
            <a:ext cx="1080825" cy="974839"/>
            <a:chOff x="6068610" y="2138335"/>
            <a:chExt cx="428348" cy="386204"/>
          </a:xfrm>
        </p:grpSpPr>
        <p:sp>
          <p:nvSpPr>
            <p:cNvPr id="170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85190" y="406527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牛刀小试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2971800" y="4051935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奇淫技巧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162550" y="412115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vimscript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328535" y="410210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落地应用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9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8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9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1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2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5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6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7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8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219" grpId="0"/>
          <p:bldP spid="2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9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8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9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1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2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5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6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7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8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219" grpId="0"/>
          <p:bldP spid="22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发布系统优化维护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22773" y="3236494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完成新项目的上线的整个流程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22975" y="3926205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日常维护的自我改进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牛刀小试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连接符 1"/>
          <p:cNvCxnSpPr/>
          <p:nvPr/>
        </p:nvCxnSpPr>
        <p:spPr>
          <a:xfrm>
            <a:off x="4850828" y="491499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567046" y="473439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6022975" y="473456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在</a:t>
            </a:r>
            <a:r>
              <a:rPr lang="en-US" altLang="zh-CN" sz="1600" b="1" dirty="0" smtClean="0">
                <a:sym typeface="+mn-ea"/>
              </a:rPr>
              <a:t>vim</a:t>
            </a:r>
            <a:r>
              <a:rPr lang="zh-CN" altLang="en-US" sz="1600" b="1" dirty="0" smtClean="0">
                <a:sym typeface="+mn-ea"/>
              </a:rPr>
              <a:t>中使用</a:t>
            </a:r>
            <a:r>
              <a:rPr lang="en-US" altLang="en-US" sz="1600" b="1" dirty="0" smtClean="0">
                <a:sym typeface="+mn-ea"/>
              </a:rPr>
              <a:t>:</a:t>
            </a:r>
            <a:r>
              <a:rPr lang="en-US" altLang="zh-CN" sz="1600" b="1" dirty="0" smtClean="0">
                <a:sym typeface="+mn-ea"/>
              </a:rPr>
              <a:t>h command </a:t>
            </a:r>
            <a:r>
              <a:rPr lang="zh-CN" altLang="zh-CN" sz="1600" b="1" dirty="0" smtClean="0">
                <a:sym typeface="+mn-ea"/>
              </a:rPr>
              <a:t>查看官方帮助</a:t>
            </a:r>
            <a:r>
              <a:rPr lang="zh-CN" altLang="zh-CN" sz="1600" b="1" dirty="0" smtClean="0">
                <a:sym typeface="+mn-ea"/>
              </a:rPr>
              <a:t> </a:t>
            </a:r>
            <a:endParaRPr lang="en-US" altLang="zh-CN" sz="1600" b="1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发布系统优化维护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81828" y="324474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完成新项目的上线的整个流程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3065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同时处理多个窗口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奇淫技巧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发布系统优化维护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81828" y="324474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完成新项目的上线的整个流程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3065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日常维护的自我改进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b="1" dirty="0">
                <a:solidFill>
                  <a:srgbClr val="080808"/>
                </a:solidFill>
                <a:uFillTx/>
              </a:rPr>
              <a:t>vimscript</a:t>
            </a:r>
            <a:endParaRPr lang="en-US" alt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5965623" y="258053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使用</a:t>
            </a:r>
            <a:r>
              <a:rPr lang="en-US" altLang="zh-CN" sz="1600" b="1" dirty="0">
                <a:sym typeface="+mn-ea"/>
              </a:rPr>
              <a:t>vim</a:t>
            </a:r>
            <a:r>
              <a:rPr lang="zh-CN" altLang="en-US" sz="1600" b="1" dirty="0">
                <a:sym typeface="+mn-ea"/>
              </a:rPr>
              <a:t>打造</a:t>
            </a:r>
            <a:r>
              <a:rPr lang="en-US" altLang="zh-CN" sz="1600" b="1" dirty="0">
                <a:sym typeface="+mn-ea"/>
              </a:rPr>
              <a:t>python ide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3065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b="1" dirty="0" smtClean="0">
                <a:sym typeface="+mn-ea"/>
              </a:rPr>
              <a:t>IDEA vim</a:t>
            </a:r>
            <a:r>
              <a:rPr lang="zh-CN" altLang="zh-CN" sz="1600" b="1" dirty="0" smtClean="0">
                <a:sym typeface="+mn-ea"/>
              </a:rPr>
              <a:t>插件IdeaVim </a:t>
            </a:r>
            <a:endParaRPr lang="zh-CN" altLang="zh-CN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落地应用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4"/>
          <p:cNvSpPr txBox="1"/>
          <p:nvPr/>
        </p:nvSpPr>
        <p:spPr>
          <a:xfrm>
            <a:off x="6081828" y="325490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1600" b="1" dirty="0">
                <a:sym typeface="+mn-ea"/>
              </a:rPr>
              <a:t>浏览器</a:t>
            </a:r>
            <a:r>
              <a:rPr lang="en-US" altLang="zh-CN" sz="1600" b="1" dirty="0">
                <a:sym typeface="+mn-ea"/>
              </a:rPr>
              <a:t>vim</a:t>
            </a:r>
            <a:r>
              <a:rPr lang="zh-CN" altLang="en-US" sz="1600" b="1" dirty="0">
                <a:sym typeface="+mn-ea"/>
              </a:rPr>
              <a:t>插件Vimperator</a:t>
            </a:r>
            <a:endParaRPr lang="zh-CN" altLang="en-US" sz="160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645" y="189230"/>
            <a:ext cx="127000" cy="1076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0273" y="605155"/>
            <a:ext cx="94932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vimscript</a:t>
            </a:r>
            <a:endParaRPr lang="zh-CN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055" y="1484630"/>
            <a:ext cx="285750" cy="738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7605" y="2425065"/>
            <a:ext cx="211709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 vim-script-intro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 rot="19335404">
            <a:off x="1701983" y="1429239"/>
            <a:ext cx="4779576" cy="4716577"/>
          </a:xfrm>
          <a:custGeom>
            <a:avLst/>
            <a:gdLst>
              <a:gd name="connsiteX0" fmla="*/ 4538432 w 4779369"/>
              <a:gd name="connsiteY0" fmla="*/ 949730 h 4714030"/>
              <a:gd name="connsiteX1" fmla="*/ 4649383 w 4779369"/>
              <a:gd name="connsiteY1" fmla="*/ 1821057 h 4714030"/>
              <a:gd name="connsiteX2" fmla="*/ 3778057 w 4779369"/>
              <a:gd name="connsiteY2" fmla="*/ 1932008 h 4714030"/>
              <a:gd name="connsiteX3" fmla="*/ 3686799 w 4779369"/>
              <a:gd name="connsiteY3" fmla="*/ 1845408 h 4714030"/>
              <a:gd name="connsiteX4" fmla="*/ 3658543 w 4779369"/>
              <a:gd name="connsiteY4" fmla="*/ 1805072 h 4714030"/>
              <a:gd name="connsiteX5" fmla="*/ 3658543 w 4779369"/>
              <a:gd name="connsiteY5" fmla="*/ 1811336 h 4714030"/>
              <a:gd name="connsiteX6" fmla="*/ 3606598 w 4779369"/>
              <a:gd name="connsiteY6" fmla="*/ 1770199 h 4714030"/>
              <a:gd name="connsiteX7" fmla="*/ 3336570 w 4779369"/>
              <a:gd name="connsiteY7" fmla="*/ 1691032 h 4714030"/>
              <a:gd name="connsiteX8" fmla="*/ 3192952 w 4779369"/>
              <a:gd name="connsiteY8" fmla="*/ 1711872 h 4714030"/>
              <a:gd name="connsiteX9" fmla="*/ 3137695 w 4779369"/>
              <a:gd name="connsiteY9" fmla="*/ 1732769 h 4714030"/>
              <a:gd name="connsiteX10" fmla="*/ 3126960 w 4779369"/>
              <a:gd name="connsiteY10" fmla="*/ 1827523 h 4714030"/>
              <a:gd name="connsiteX11" fmla="*/ 3048503 w 4779369"/>
              <a:gd name="connsiteY11" fmla="*/ 2123573 h 4714030"/>
              <a:gd name="connsiteX12" fmla="*/ 2992344 w 4779369"/>
              <a:gd name="connsiteY12" fmla="*/ 2253828 h 4714030"/>
              <a:gd name="connsiteX13" fmla="*/ 2997806 w 4779369"/>
              <a:gd name="connsiteY13" fmla="*/ 2275931 h 4714030"/>
              <a:gd name="connsiteX14" fmla="*/ 3162873 w 4779369"/>
              <a:gd name="connsiteY14" fmla="*/ 2503824 h 4714030"/>
              <a:gd name="connsiteX15" fmla="*/ 3356427 w 4779369"/>
              <a:gd name="connsiteY15" fmla="*/ 2595846 h 4714030"/>
              <a:gd name="connsiteX16" fmla="*/ 3414277 w 4779369"/>
              <a:gd name="connsiteY16" fmla="*/ 2604863 h 4714030"/>
              <a:gd name="connsiteX17" fmla="*/ 3454240 w 4779369"/>
              <a:gd name="connsiteY17" fmla="*/ 2587267 h 4714030"/>
              <a:gd name="connsiteX18" fmla="*/ 4029121 w 4779369"/>
              <a:gd name="connsiteY18" fmla="*/ 2685987 h 4714030"/>
              <a:gd name="connsiteX19" fmla="*/ 4140072 w 4779369"/>
              <a:gd name="connsiteY19" fmla="*/ 3557314 h 4714030"/>
              <a:gd name="connsiteX20" fmla="*/ 3268745 w 4779369"/>
              <a:gd name="connsiteY20" fmla="*/ 3668264 h 4714030"/>
              <a:gd name="connsiteX21" fmla="*/ 3029106 w 4779369"/>
              <a:gd name="connsiteY21" fmla="*/ 3136468 h 4714030"/>
              <a:gd name="connsiteX22" fmla="*/ 3040867 w 4779369"/>
              <a:gd name="connsiteY22" fmla="*/ 3064259 h 4714030"/>
              <a:gd name="connsiteX23" fmla="*/ 3024015 w 4779369"/>
              <a:gd name="connsiteY23" fmla="*/ 3025265 h 4714030"/>
              <a:gd name="connsiteX24" fmla="*/ 2886424 w 4779369"/>
              <a:gd name="connsiteY24" fmla="*/ 2860950 h 4714030"/>
              <a:gd name="connsiteX25" fmla="*/ 2624436 w 4779369"/>
              <a:gd name="connsiteY25" fmla="*/ 2758262 h 4714030"/>
              <a:gd name="connsiteX26" fmla="*/ 2608775 w 4779369"/>
              <a:gd name="connsiteY26" fmla="*/ 2758435 h 4714030"/>
              <a:gd name="connsiteX27" fmla="*/ 2598603 w 4779369"/>
              <a:gd name="connsiteY27" fmla="*/ 2768115 h 4714030"/>
              <a:gd name="connsiteX28" fmla="*/ 2138389 w 4779369"/>
              <a:gd name="connsiteY28" fmla="*/ 3042691 h 4714030"/>
              <a:gd name="connsiteX29" fmla="*/ 2080005 w 4779369"/>
              <a:gd name="connsiteY29" fmla="*/ 3062295 h 4714030"/>
              <a:gd name="connsiteX30" fmla="*/ 2075740 w 4779369"/>
              <a:gd name="connsiteY30" fmla="*/ 3101544 h 4714030"/>
              <a:gd name="connsiteX31" fmla="*/ 2091557 w 4779369"/>
              <a:gd name="connsiteY31" fmla="*/ 3245802 h 4714030"/>
              <a:gd name="connsiteX32" fmla="*/ 2235869 w 4779369"/>
              <a:gd name="connsiteY32" fmla="*/ 3487372 h 4714030"/>
              <a:gd name="connsiteX33" fmla="*/ 2246040 w 4779369"/>
              <a:gd name="connsiteY33" fmla="*/ 3495068 h 4714030"/>
              <a:gd name="connsiteX34" fmla="*/ 2353186 w 4779369"/>
              <a:gd name="connsiteY34" fmla="*/ 3535124 h 4714030"/>
              <a:gd name="connsiteX35" fmla="*/ 2459892 w 4779369"/>
              <a:gd name="connsiteY35" fmla="*/ 3601767 h 4714030"/>
              <a:gd name="connsiteX36" fmla="*/ 2570842 w 4779369"/>
              <a:gd name="connsiteY36" fmla="*/ 4473093 h 4714030"/>
              <a:gd name="connsiteX37" fmla="*/ 1699516 w 4779369"/>
              <a:gd name="connsiteY37" fmla="*/ 4584044 h 4714030"/>
              <a:gd name="connsiteX38" fmla="*/ 1588565 w 4779369"/>
              <a:gd name="connsiteY38" fmla="*/ 3712718 h 4714030"/>
              <a:gd name="connsiteX39" fmla="*/ 1634920 w 4779369"/>
              <a:gd name="connsiteY39" fmla="*/ 3663870 h 4714030"/>
              <a:gd name="connsiteX40" fmla="*/ 1645376 w 4779369"/>
              <a:gd name="connsiteY40" fmla="*/ 3640232 h 4714030"/>
              <a:gd name="connsiteX41" fmla="*/ 1654346 w 4779369"/>
              <a:gd name="connsiteY41" fmla="*/ 3358982 h 4714030"/>
              <a:gd name="connsiteX42" fmla="*/ 1557620 w 4779369"/>
              <a:gd name="connsiteY42" fmla="*/ 3167736 h 4714030"/>
              <a:gd name="connsiteX43" fmla="*/ 1536748 w 4779369"/>
              <a:gd name="connsiteY43" fmla="*/ 3145662 h 4714030"/>
              <a:gd name="connsiteX44" fmla="*/ 1489568 w 4779369"/>
              <a:gd name="connsiteY44" fmla="*/ 3145159 h 4714030"/>
              <a:gd name="connsiteX45" fmla="*/ 610434 w 4779369"/>
              <a:gd name="connsiteY45" fmla="*/ 2818009 h 4714030"/>
              <a:gd name="connsiteX46" fmla="*/ 329331 w 4779369"/>
              <a:gd name="connsiteY46" fmla="*/ 610434 h 4714030"/>
              <a:gd name="connsiteX47" fmla="*/ 2536907 w 4779369"/>
              <a:gd name="connsiteY47" fmla="*/ 329331 h 4714030"/>
              <a:gd name="connsiteX48" fmla="*/ 3068123 w 4779369"/>
              <a:gd name="connsiteY48" fmla="*/ 1080399 h 4714030"/>
              <a:gd name="connsiteX49" fmla="*/ 3094483 w 4779369"/>
              <a:gd name="connsiteY49" fmla="*/ 1175656 h 4714030"/>
              <a:gd name="connsiteX50" fmla="*/ 3127186 w 4779369"/>
              <a:gd name="connsiteY50" fmla="*/ 1193698 h 4714030"/>
              <a:gd name="connsiteX51" fmla="*/ 3336570 w 4779369"/>
              <a:gd name="connsiteY51" fmla="*/ 1239409 h 4714030"/>
              <a:gd name="connsiteX52" fmla="*/ 3545953 w 4779369"/>
              <a:gd name="connsiteY52" fmla="*/ 1193698 h 4714030"/>
              <a:gd name="connsiteX53" fmla="*/ 3604045 w 4779369"/>
              <a:gd name="connsiteY53" fmla="*/ 1161650 h 4714030"/>
              <a:gd name="connsiteX54" fmla="*/ 3667106 w 4779369"/>
              <a:gd name="connsiteY54" fmla="*/ 1060681 h 4714030"/>
              <a:gd name="connsiteX55" fmla="*/ 4538432 w 4779369"/>
              <a:gd name="connsiteY55" fmla="*/ 949730 h 4714030"/>
              <a:gd name="connsiteX0-1" fmla="*/ 4538432 w 4779369"/>
              <a:gd name="connsiteY0-2" fmla="*/ 949730 h 4714030"/>
              <a:gd name="connsiteX1-3" fmla="*/ 4649383 w 4779369"/>
              <a:gd name="connsiteY1-4" fmla="*/ 1821057 h 4714030"/>
              <a:gd name="connsiteX2-5" fmla="*/ 3778057 w 4779369"/>
              <a:gd name="connsiteY2-6" fmla="*/ 1932008 h 4714030"/>
              <a:gd name="connsiteX3-7" fmla="*/ 3686799 w 4779369"/>
              <a:gd name="connsiteY3-8" fmla="*/ 1845408 h 4714030"/>
              <a:gd name="connsiteX4-9" fmla="*/ 3658543 w 4779369"/>
              <a:gd name="connsiteY4-10" fmla="*/ 1805072 h 4714030"/>
              <a:gd name="connsiteX5-11" fmla="*/ 3658543 w 4779369"/>
              <a:gd name="connsiteY5-12" fmla="*/ 1811336 h 4714030"/>
              <a:gd name="connsiteX6-13" fmla="*/ 3606598 w 4779369"/>
              <a:gd name="connsiteY6-14" fmla="*/ 1770199 h 4714030"/>
              <a:gd name="connsiteX7-15" fmla="*/ 3336570 w 4779369"/>
              <a:gd name="connsiteY7-16" fmla="*/ 1691032 h 4714030"/>
              <a:gd name="connsiteX8-17" fmla="*/ 3192952 w 4779369"/>
              <a:gd name="connsiteY8-18" fmla="*/ 1711872 h 4714030"/>
              <a:gd name="connsiteX9-19" fmla="*/ 3137695 w 4779369"/>
              <a:gd name="connsiteY9-20" fmla="*/ 1732769 h 4714030"/>
              <a:gd name="connsiteX10-21" fmla="*/ 3126960 w 4779369"/>
              <a:gd name="connsiteY10-22" fmla="*/ 1827523 h 4714030"/>
              <a:gd name="connsiteX11-23" fmla="*/ 3048503 w 4779369"/>
              <a:gd name="connsiteY11-24" fmla="*/ 2123573 h 4714030"/>
              <a:gd name="connsiteX12-25" fmla="*/ 2992344 w 4779369"/>
              <a:gd name="connsiteY12-26" fmla="*/ 2253828 h 4714030"/>
              <a:gd name="connsiteX13-27" fmla="*/ 2997806 w 4779369"/>
              <a:gd name="connsiteY13-28" fmla="*/ 2275931 h 4714030"/>
              <a:gd name="connsiteX14-29" fmla="*/ 3162873 w 4779369"/>
              <a:gd name="connsiteY14-30" fmla="*/ 2503824 h 4714030"/>
              <a:gd name="connsiteX15-31" fmla="*/ 3356427 w 4779369"/>
              <a:gd name="connsiteY15-32" fmla="*/ 2595846 h 4714030"/>
              <a:gd name="connsiteX16-33" fmla="*/ 3414277 w 4779369"/>
              <a:gd name="connsiteY16-34" fmla="*/ 2604863 h 4714030"/>
              <a:gd name="connsiteX17-35" fmla="*/ 3454240 w 4779369"/>
              <a:gd name="connsiteY17-36" fmla="*/ 2587267 h 4714030"/>
              <a:gd name="connsiteX18-37" fmla="*/ 4029121 w 4779369"/>
              <a:gd name="connsiteY18-38" fmla="*/ 2685987 h 4714030"/>
              <a:gd name="connsiteX19-39" fmla="*/ 4140072 w 4779369"/>
              <a:gd name="connsiteY19-40" fmla="*/ 3557314 h 4714030"/>
              <a:gd name="connsiteX20-41" fmla="*/ 3268745 w 4779369"/>
              <a:gd name="connsiteY20-42" fmla="*/ 3668264 h 4714030"/>
              <a:gd name="connsiteX21-43" fmla="*/ 3029106 w 4779369"/>
              <a:gd name="connsiteY21-44" fmla="*/ 3136468 h 4714030"/>
              <a:gd name="connsiteX22-45" fmla="*/ 3040867 w 4779369"/>
              <a:gd name="connsiteY22-46" fmla="*/ 3064259 h 4714030"/>
              <a:gd name="connsiteX23-47" fmla="*/ 3024015 w 4779369"/>
              <a:gd name="connsiteY23-48" fmla="*/ 3025265 h 4714030"/>
              <a:gd name="connsiteX24-49" fmla="*/ 2886424 w 4779369"/>
              <a:gd name="connsiteY24-50" fmla="*/ 2860950 h 4714030"/>
              <a:gd name="connsiteX25-51" fmla="*/ 2624436 w 4779369"/>
              <a:gd name="connsiteY25-52" fmla="*/ 2758262 h 4714030"/>
              <a:gd name="connsiteX26-53" fmla="*/ 2608775 w 4779369"/>
              <a:gd name="connsiteY26-54" fmla="*/ 2758435 h 4714030"/>
              <a:gd name="connsiteX27-55" fmla="*/ 2598603 w 4779369"/>
              <a:gd name="connsiteY27-56" fmla="*/ 2768115 h 4714030"/>
              <a:gd name="connsiteX28-57" fmla="*/ 2138389 w 4779369"/>
              <a:gd name="connsiteY28-58" fmla="*/ 3042691 h 4714030"/>
              <a:gd name="connsiteX29-59" fmla="*/ 2080005 w 4779369"/>
              <a:gd name="connsiteY29-60" fmla="*/ 3062295 h 4714030"/>
              <a:gd name="connsiteX30-61" fmla="*/ 2075740 w 4779369"/>
              <a:gd name="connsiteY30-62" fmla="*/ 3101544 h 4714030"/>
              <a:gd name="connsiteX31-63" fmla="*/ 2091557 w 4779369"/>
              <a:gd name="connsiteY31-64" fmla="*/ 3245802 h 4714030"/>
              <a:gd name="connsiteX32-65" fmla="*/ 2235869 w 4779369"/>
              <a:gd name="connsiteY32-66" fmla="*/ 3487372 h 4714030"/>
              <a:gd name="connsiteX33-67" fmla="*/ 2246040 w 4779369"/>
              <a:gd name="connsiteY33-68" fmla="*/ 3495068 h 4714030"/>
              <a:gd name="connsiteX34-69" fmla="*/ 2353186 w 4779369"/>
              <a:gd name="connsiteY34-70" fmla="*/ 3535124 h 4714030"/>
              <a:gd name="connsiteX35-71" fmla="*/ 2459892 w 4779369"/>
              <a:gd name="connsiteY35-72" fmla="*/ 3601767 h 4714030"/>
              <a:gd name="connsiteX36-73" fmla="*/ 2570842 w 4779369"/>
              <a:gd name="connsiteY36-74" fmla="*/ 4473093 h 4714030"/>
              <a:gd name="connsiteX37-75" fmla="*/ 1699516 w 4779369"/>
              <a:gd name="connsiteY37-76" fmla="*/ 4584044 h 4714030"/>
              <a:gd name="connsiteX38-77" fmla="*/ 1588565 w 4779369"/>
              <a:gd name="connsiteY38-78" fmla="*/ 3712718 h 4714030"/>
              <a:gd name="connsiteX39-79" fmla="*/ 1634920 w 4779369"/>
              <a:gd name="connsiteY39-80" fmla="*/ 3663870 h 4714030"/>
              <a:gd name="connsiteX40-81" fmla="*/ 1645376 w 4779369"/>
              <a:gd name="connsiteY40-82" fmla="*/ 3640232 h 4714030"/>
              <a:gd name="connsiteX41-83" fmla="*/ 1654346 w 4779369"/>
              <a:gd name="connsiteY41-84" fmla="*/ 3358982 h 4714030"/>
              <a:gd name="connsiteX42-85" fmla="*/ 1557620 w 4779369"/>
              <a:gd name="connsiteY42-86" fmla="*/ 3167736 h 4714030"/>
              <a:gd name="connsiteX43-87" fmla="*/ 1536748 w 4779369"/>
              <a:gd name="connsiteY43-88" fmla="*/ 3145662 h 4714030"/>
              <a:gd name="connsiteX44-89" fmla="*/ 1489568 w 4779369"/>
              <a:gd name="connsiteY44-90" fmla="*/ 3145159 h 4714030"/>
              <a:gd name="connsiteX45-91" fmla="*/ 610434 w 4779369"/>
              <a:gd name="connsiteY45-92" fmla="*/ 2818009 h 4714030"/>
              <a:gd name="connsiteX46-93" fmla="*/ 329331 w 4779369"/>
              <a:gd name="connsiteY46-94" fmla="*/ 610434 h 4714030"/>
              <a:gd name="connsiteX47-95" fmla="*/ 2536907 w 4779369"/>
              <a:gd name="connsiteY47-96" fmla="*/ 329331 h 4714030"/>
              <a:gd name="connsiteX48-97" fmla="*/ 3068123 w 4779369"/>
              <a:gd name="connsiteY48-98" fmla="*/ 1080399 h 4714030"/>
              <a:gd name="connsiteX49-99" fmla="*/ 3127186 w 4779369"/>
              <a:gd name="connsiteY49-100" fmla="*/ 1193698 h 4714030"/>
              <a:gd name="connsiteX50-101" fmla="*/ 3336570 w 4779369"/>
              <a:gd name="connsiteY50-102" fmla="*/ 1239409 h 4714030"/>
              <a:gd name="connsiteX51-103" fmla="*/ 3545953 w 4779369"/>
              <a:gd name="connsiteY51-104" fmla="*/ 1193698 h 4714030"/>
              <a:gd name="connsiteX52-105" fmla="*/ 3604045 w 4779369"/>
              <a:gd name="connsiteY52-106" fmla="*/ 1161650 h 4714030"/>
              <a:gd name="connsiteX53-107" fmla="*/ 3667106 w 4779369"/>
              <a:gd name="connsiteY53-108" fmla="*/ 1060681 h 4714030"/>
              <a:gd name="connsiteX54-109" fmla="*/ 4538432 w 4779369"/>
              <a:gd name="connsiteY54-110" fmla="*/ 949730 h 4714030"/>
              <a:gd name="connsiteX0-111" fmla="*/ 4538432 w 4779369"/>
              <a:gd name="connsiteY0-112" fmla="*/ 949730 h 4714030"/>
              <a:gd name="connsiteX1-113" fmla="*/ 4649383 w 4779369"/>
              <a:gd name="connsiteY1-114" fmla="*/ 1821057 h 4714030"/>
              <a:gd name="connsiteX2-115" fmla="*/ 3778057 w 4779369"/>
              <a:gd name="connsiteY2-116" fmla="*/ 1932008 h 4714030"/>
              <a:gd name="connsiteX3-117" fmla="*/ 3686799 w 4779369"/>
              <a:gd name="connsiteY3-118" fmla="*/ 1845408 h 4714030"/>
              <a:gd name="connsiteX4-119" fmla="*/ 3658543 w 4779369"/>
              <a:gd name="connsiteY4-120" fmla="*/ 1805072 h 4714030"/>
              <a:gd name="connsiteX5-121" fmla="*/ 3658543 w 4779369"/>
              <a:gd name="connsiteY5-122" fmla="*/ 1811336 h 4714030"/>
              <a:gd name="connsiteX6-123" fmla="*/ 3606598 w 4779369"/>
              <a:gd name="connsiteY6-124" fmla="*/ 1770199 h 4714030"/>
              <a:gd name="connsiteX7-125" fmla="*/ 3336570 w 4779369"/>
              <a:gd name="connsiteY7-126" fmla="*/ 1691032 h 4714030"/>
              <a:gd name="connsiteX8-127" fmla="*/ 3192952 w 4779369"/>
              <a:gd name="connsiteY8-128" fmla="*/ 1711872 h 4714030"/>
              <a:gd name="connsiteX9-129" fmla="*/ 3126960 w 4779369"/>
              <a:gd name="connsiteY9-130" fmla="*/ 1827523 h 4714030"/>
              <a:gd name="connsiteX10-131" fmla="*/ 3048503 w 4779369"/>
              <a:gd name="connsiteY10-132" fmla="*/ 2123573 h 4714030"/>
              <a:gd name="connsiteX11-133" fmla="*/ 2992344 w 4779369"/>
              <a:gd name="connsiteY11-134" fmla="*/ 2253828 h 4714030"/>
              <a:gd name="connsiteX12-135" fmla="*/ 2997806 w 4779369"/>
              <a:gd name="connsiteY12-136" fmla="*/ 2275931 h 4714030"/>
              <a:gd name="connsiteX13-137" fmla="*/ 3162873 w 4779369"/>
              <a:gd name="connsiteY13-138" fmla="*/ 2503824 h 4714030"/>
              <a:gd name="connsiteX14-139" fmla="*/ 3356427 w 4779369"/>
              <a:gd name="connsiteY14-140" fmla="*/ 2595846 h 4714030"/>
              <a:gd name="connsiteX15-141" fmla="*/ 3414277 w 4779369"/>
              <a:gd name="connsiteY15-142" fmla="*/ 2604863 h 4714030"/>
              <a:gd name="connsiteX16-143" fmla="*/ 3454240 w 4779369"/>
              <a:gd name="connsiteY16-144" fmla="*/ 2587267 h 4714030"/>
              <a:gd name="connsiteX17-145" fmla="*/ 4029121 w 4779369"/>
              <a:gd name="connsiteY17-146" fmla="*/ 2685987 h 4714030"/>
              <a:gd name="connsiteX18-147" fmla="*/ 4140072 w 4779369"/>
              <a:gd name="connsiteY18-148" fmla="*/ 3557314 h 4714030"/>
              <a:gd name="connsiteX19-149" fmla="*/ 3268745 w 4779369"/>
              <a:gd name="connsiteY19-150" fmla="*/ 3668264 h 4714030"/>
              <a:gd name="connsiteX20-151" fmla="*/ 3029106 w 4779369"/>
              <a:gd name="connsiteY20-152" fmla="*/ 3136468 h 4714030"/>
              <a:gd name="connsiteX21-153" fmla="*/ 3040867 w 4779369"/>
              <a:gd name="connsiteY21-154" fmla="*/ 3064259 h 4714030"/>
              <a:gd name="connsiteX22-155" fmla="*/ 3024015 w 4779369"/>
              <a:gd name="connsiteY22-156" fmla="*/ 3025265 h 4714030"/>
              <a:gd name="connsiteX23-157" fmla="*/ 2886424 w 4779369"/>
              <a:gd name="connsiteY23-158" fmla="*/ 2860950 h 4714030"/>
              <a:gd name="connsiteX24-159" fmla="*/ 2624436 w 4779369"/>
              <a:gd name="connsiteY24-160" fmla="*/ 2758262 h 4714030"/>
              <a:gd name="connsiteX25-161" fmla="*/ 2608775 w 4779369"/>
              <a:gd name="connsiteY25-162" fmla="*/ 2758435 h 4714030"/>
              <a:gd name="connsiteX26-163" fmla="*/ 2598603 w 4779369"/>
              <a:gd name="connsiteY26-164" fmla="*/ 2768115 h 4714030"/>
              <a:gd name="connsiteX27-165" fmla="*/ 2138389 w 4779369"/>
              <a:gd name="connsiteY27-166" fmla="*/ 3042691 h 4714030"/>
              <a:gd name="connsiteX28-167" fmla="*/ 2080005 w 4779369"/>
              <a:gd name="connsiteY28-168" fmla="*/ 3062295 h 4714030"/>
              <a:gd name="connsiteX29-169" fmla="*/ 2075740 w 4779369"/>
              <a:gd name="connsiteY29-170" fmla="*/ 3101544 h 4714030"/>
              <a:gd name="connsiteX30-171" fmla="*/ 2091557 w 4779369"/>
              <a:gd name="connsiteY30-172" fmla="*/ 3245802 h 4714030"/>
              <a:gd name="connsiteX31-173" fmla="*/ 2235869 w 4779369"/>
              <a:gd name="connsiteY31-174" fmla="*/ 3487372 h 4714030"/>
              <a:gd name="connsiteX32-175" fmla="*/ 2246040 w 4779369"/>
              <a:gd name="connsiteY32-176" fmla="*/ 3495068 h 4714030"/>
              <a:gd name="connsiteX33-177" fmla="*/ 2353186 w 4779369"/>
              <a:gd name="connsiteY33-178" fmla="*/ 3535124 h 4714030"/>
              <a:gd name="connsiteX34-179" fmla="*/ 2459892 w 4779369"/>
              <a:gd name="connsiteY34-180" fmla="*/ 3601767 h 4714030"/>
              <a:gd name="connsiteX35-181" fmla="*/ 2570842 w 4779369"/>
              <a:gd name="connsiteY35-182" fmla="*/ 4473093 h 4714030"/>
              <a:gd name="connsiteX36-183" fmla="*/ 1699516 w 4779369"/>
              <a:gd name="connsiteY36-184" fmla="*/ 4584044 h 4714030"/>
              <a:gd name="connsiteX37-185" fmla="*/ 1588565 w 4779369"/>
              <a:gd name="connsiteY37-186" fmla="*/ 3712718 h 4714030"/>
              <a:gd name="connsiteX38-187" fmla="*/ 1634920 w 4779369"/>
              <a:gd name="connsiteY38-188" fmla="*/ 3663870 h 4714030"/>
              <a:gd name="connsiteX39-189" fmla="*/ 1645376 w 4779369"/>
              <a:gd name="connsiteY39-190" fmla="*/ 3640232 h 4714030"/>
              <a:gd name="connsiteX40-191" fmla="*/ 1654346 w 4779369"/>
              <a:gd name="connsiteY40-192" fmla="*/ 3358982 h 4714030"/>
              <a:gd name="connsiteX41-193" fmla="*/ 1557620 w 4779369"/>
              <a:gd name="connsiteY41-194" fmla="*/ 3167736 h 4714030"/>
              <a:gd name="connsiteX42-195" fmla="*/ 1536748 w 4779369"/>
              <a:gd name="connsiteY42-196" fmla="*/ 3145662 h 4714030"/>
              <a:gd name="connsiteX43-197" fmla="*/ 1489568 w 4779369"/>
              <a:gd name="connsiteY43-198" fmla="*/ 3145159 h 4714030"/>
              <a:gd name="connsiteX44-199" fmla="*/ 610434 w 4779369"/>
              <a:gd name="connsiteY44-200" fmla="*/ 2818009 h 4714030"/>
              <a:gd name="connsiteX45-201" fmla="*/ 329331 w 4779369"/>
              <a:gd name="connsiteY45-202" fmla="*/ 610434 h 4714030"/>
              <a:gd name="connsiteX46-203" fmla="*/ 2536907 w 4779369"/>
              <a:gd name="connsiteY46-204" fmla="*/ 329331 h 4714030"/>
              <a:gd name="connsiteX47-205" fmla="*/ 3068123 w 4779369"/>
              <a:gd name="connsiteY47-206" fmla="*/ 1080399 h 4714030"/>
              <a:gd name="connsiteX48-207" fmla="*/ 3127186 w 4779369"/>
              <a:gd name="connsiteY48-208" fmla="*/ 1193698 h 4714030"/>
              <a:gd name="connsiteX49-209" fmla="*/ 3336570 w 4779369"/>
              <a:gd name="connsiteY49-210" fmla="*/ 1239409 h 4714030"/>
              <a:gd name="connsiteX50-211" fmla="*/ 3545953 w 4779369"/>
              <a:gd name="connsiteY50-212" fmla="*/ 1193698 h 4714030"/>
              <a:gd name="connsiteX51-213" fmla="*/ 3604045 w 4779369"/>
              <a:gd name="connsiteY51-214" fmla="*/ 1161650 h 4714030"/>
              <a:gd name="connsiteX52-215" fmla="*/ 3667106 w 4779369"/>
              <a:gd name="connsiteY52-216" fmla="*/ 1060681 h 4714030"/>
              <a:gd name="connsiteX53-217" fmla="*/ 4538432 w 4779369"/>
              <a:gd name="connsiteY53-218" fmla="*/ 949730 h 4714030"/>
              <a:gd name="connsiteX0-219" fmla="*/ 4538432 w 4779369"/>
              <a:gd name="connsiteY0-220" fmla="*/ 949730 h 4714030"/>
              <a:gd name="connsiteX1-221" fmla="*/ 4649383 w 4779369"/>
              <a:gd name="connsiteY1-222" fmla="*/ 1821057 h 4714030"/>
              <a:gd name="connsiteX2-223" fmla="*/ 3778057 w 4779369"/>
              <a:gd name="connsiteY2-224" fmla="*/ 1932008 h 4714030"/>
              <a:gd name="connsiteX3-225" fmla="*/ 3686799 w 4779369"/>
              <a:gd name="connsiteY3-226" fmla="*/ 1845408 h 4714030"/>
              <a:gd name="connsiteX4-227" fmla="*/ 3658543 w 4779369"/>
              <a:gd name="connsiteY4-228" fmla="*/ 1805072 h 4714030"/>
              <a:gd name="connsiteX5-229" fmla="*/ 3606598 w 4779369"/>
              <a:gd name="connsiteY5-230" fmla="*/ 1770199 h 4714030"/>
              <a:gd name="connsiteX6-231" fmla="*/ 3336570 w 4779369"/>
              <a:gd name="connsiteY6-232" fmla="*/ 1691032 h 4714030"/>
              <a:gd name="connsiteX7-233" fmla="*/ 3192952 w 4779369"/>
              <a:gd name="connsiteY7-234" fmla="*/ 1711872 h 4714030"/>
              <a:gd name="connsiteX8-235" fmla="*/ 3126960 w 4779369"/>
              <a:gd name="connsiteY8-236" fmla="*/ 1827523 h 4714030"/>
              <a:gd name="connsiteX9-237" fmla="*/ 3048503 w 4779369"/>
              <a:gd name="connsiteY9-238" fmla="*/ 2123573 h 4714030"/>
              <a:gd name="connsiteX10-239" fmla="*/ 2992344 w 4779369"/>
              <a:gd name="connsiteY10-240" fmla="*/ 2253828 h 4714030"/>
              <a:gd name="connsiteX11-241" fmla="*/ 2997806 w 4779369"/>
              <a:gd name="connsiteY11-242" fmla="*/ 2275931 h 4714030"/>
              <a:gd name="connsiteX12-243" fmla="*/ 3162873 w 4779369"/>
              <a:gd name="connsiteY12-244" fmla="*/ 2503824 h 4714030"/>
              <a:gd name="connsiteX13-245" fmla="*/ 3356427 w 4779369"/>
              <a:gd name="connsiteY13-246" fmla="*/ 2595846 h 4714030"/>
              <a:gd name="connsiteX14-247" fmla="*/ 3414277 w 4779369"/>
              <a:gd name="connsiteY14-248" fmla="*/ 2604863 h 4714030"/>
              <a:gd name="connsiteX15-249" fmla="*/ 3454240 w 4779369"/>
              <a:gd name="connsiteY15-250" fmla="*/ 2587267 h 4714030"/>
              <a:gd name="connsiteX16-251" fmla="*/ 4029121 w 4779369"/>
              <a:gd name="connsiteY16-252" fmla="*/ 2685987 h 4714030"/>
              <a:gd name="connsiteX17-253" fmla="*/ 4140072 w 4779369"/>
              <a:gd name="connsiteY17-254" fmla="*/ 3557314 h 4714030"/>
              <a:gd name="connsiteX18-255" fmla="*/ 3268745 w 4779369"/>
              <a:gd name="connsiteY18-256" fmla="*/ 3668264 h 4714030"/>
              <a:gd name="connsiteX19-257" fmla="*/ 3029106 w 4779369"/>
              <a:gd name="connsiteY19-258" fmla="*/ 3136468 h 4714030"/>
              <a:gd name="connsiteX20-259" fmla="*/ 3040867 w 4779369"/>
              <a:gd name="connsiteY20-260" fmla="*/ 3064259 h 4714030"/>
              <a:gd name="connsiteX21-261" fmla="*/ 3024015 w 4779369"/>
              <a:gd name="connsiteY21-262" fmla="*/ 3025265 h 4714030"/>
              <a:gd name="connsiteX22-263" fmla="*/ 2886424 w 4779369"/>
              <a:gd name="connsiteY22-264" fmla="*/ 2860950 h 4714030"/>
              <a:gd name="connsiteX23-265" fmla="*/ 2624436 w 4779369"/>
              <a:gd name="connsiteY23-266" fmla="*/ 2758262 h 4714030"/>
              <a:gd name="connsiteX24-267" fmla="*/ 2608775 w 4779369"/>
              <a:gd name="connsiteY24-268" fmla="*/ 2758435 h 4714030"/>
              <a:gd name="connsiteX25-269" fmla="*/ 2598603 w 4779369"/>
              <a:gd name="connsiteY25-270" fmla="*/ 2768115 h 4714030"/>
              <a:gd name="connsiteX26-271" fmla="*/ 2138389 w 4779369"/>
              <a:gd name="connsiteY26-272" fmla="*/ 3042691 h 4714030"/>
              <a:gd name="connsiteX27-273" fmla="*/ 2080005 w 4779369"/>
              <a:gd name="connsiteY27-274" fmla="*/ 3062295 h 4714030"/>
              <a:gd name="connsiteX28-275" fmla="*/ 2075740 w 4779369"/>
              <a:gd name="connsiteY28-276" fmla="*/ 3101544 h 4714030"/>
              <a:gd name="connsiteX29-277" fmla="*/ 2091557 w 4779369"/>
              <a:gd name="connsiteY29-278" fmla="*/ 3245802 h 4714030"/>
              <a:gd name="connsiteX30-279" fmla="*/ 2235869 w 4779369"/>
              <a:gd name="connsiteY30-280" fmla="*/ 3487372 h 4714030"/>
              <a:gd name="connsiteX31-281" fmla="*/ 2246040 w 4779369"/>
              <a:gd name="connsiteY31-282" fmla="*/ 3495068 h 4714030"/>
              <a:gd name="connsiteX32-283" fmla="*/ 2353186 w 4779369"/>
              <a:gd name="connsiteY32-284" fmla="*/ 3535124 h 4714030"/>
              <a:gd name="connsiteX33-285" fmla="*/ 2459892 w 4779369"/>
              <a:gd name="connsiteY33-286" fmla="*/ 3601767 h 4714030"/>
              <a:gd name="connsiteX34-287" fmla="*/ 2570842 w 4779369"/>
              <a:gd name="connsiteY34-288" fmla="*/ 4473093 h 4714030"/>
              <a:gd name="connsiteX35-289" fmla="*/ 1699516 w 4779369"/>
              <a:gd name="connsiteY35-290" fmla="*/ 4584044 h 4714030"/>
              <a:gd name="connsiteX36-291" fmla="*/ 1588565 w 4779369"/>
              <a:gd name="connsiteY36-292" fmla="*/ 3712718 h 4714030"/>
              <a:gd name="connsiteX37-293" fmla="*/ 1634920 w 4779369"/>
              <a:gd name="connsiteY37-294" fmla="*/ 3663870 h 4714030"/>
              <a:gd name="connsiteX38-295" fmla="*/ 1645376 w 4779369"/>
              <a:gd name="connsiteY38-296" fmla="*/ 3640232 h 4714030"/>
              <a:gd name="connsiteX39-297" fmla="*/ 1654346 w 4779369"/>
              <a:gd name="connsiteY39-298" fmla="*/ 3358982 h 4714030"/>
              <a:gd name="connsiteX40-299" fmla="*/ 1557620 w 4779369"/>
              <a:gd name="connsiteY40-300" fmla="*/ 3167736 h 4714030"/>
              <a:gd name="connsiteX41-301" fmla="*/ 1536748 w 4779369"/>
              <a:gd name="connsiteY41-302" fmla="*/ 3145662 h 4714030"/>
              <a:gd name="connsiteX42-303" fmla="*/ 1489568 w 4779369"/>
              <a:gd name="connsiteY42-304" fmla="*/ 3145159 h 4714030"/>
              <a:gd name="connsiteX43-305" fmla="*/ 610434 w 4779369"/>
              <a:gd name="connsiteY43-306" fmla="*/ 2818009 h 4714030"/>
              <a:gd name="connsiteX44-307" fmla="*/ 329331 w 4779369"/>
              <a:gd name="connsiteY44-308" fmla="*/ 610434 h 4714030"/>
              <a:gd name="connsiteX45-309" fmla="*/ 2536907 w 4779369"/>
              <a:gd name="connsiteY45-310" fmla="*/ 329331 h 4714030"/>
              <a:gd name="connsiteX46-311" fmla="*/ 3068123 w 4779369"/>
              <a:gd name="connsiteY46-312" fmla="*/ 1080399 h 4714030"/>
              <a:gd name="connsiteX47-313" fmla="*/ 3127186 w 4779369"/>
              <a:gd name="connsiteY47-314" fmla="*/ 1193698 h 4714030"/>
              <a:gd name="connsiteX48-315" fmla="*/ 3336570 w 4779369"/>
              <a:gd name="connsiteY48-316" fmla="*/ 1239409 h 4714030"/>
              <a:gd name="connsiteX49-317" fmla="*/ 3545953 w 4779369"/>
              <a:gd name="connsiteY49-318" fmla="*/ 1193698 h 4714030"/>
              <a:gd name="connsiteX50-319" fmla="*/ 3604045 w 4779369"/>
              <a:gd name="connsiteY50-320" fmla="*/ 1161650 h 4714030"/>
              <a:gd name="connsiteX51-321" fmla="*/ 3667106 w 4779369"/>
              <a:gd name="connsiteY51-322" fmla="*/ 1060681 h 4714030"/>
              <a:gd name="connsiteX52-323" fmla="*/ 4538432 w 4779369"/>
              <a:gd name="connsiteY52-324" fmla="*/ 949730 h 4714030"/>
              <a:gd name="connsiteX0-325" fmla="*/ 4538432 w 4779369"/>
              <a:gd name="connsiteY0-326" fmla="*/ 949730 h 4714030"/>
              <a:gd name="connsiteX1-327" fmla="*/ 4649383 w 4779369"/>
              <a:gd name="connsiteY1-328" fmla="*/ 1821057 h 4714030"/>
              <a:gd name="connsiteX2-329" fmla="*/ 3778057 w 4779369"/>
              <a:gd name="connsiteY2-330" fmla="*/ 1932008 h 4714030"/>
              <a:gd name="connsiteX3-331" fmla="*/ 3686799 w 4779369"/>
              <a:gd name="connsiteY3-332" fmla="*/ 1845408 h 4714030"/>
              <a:gd name="connsiteX4-333" fmla="*/ 3606598 w 4779369"/>
              <a:gd name="connsiteY4-334" fmla="*/ 1770199 h 4714030"/>
              <a:gd name="connsiteX5-335" fmla="*/ 3336570 w 4779369"/>
              <a:gd name="connsiteY5-336" fmla="*/ 1691032 h 4714030"/>
              <a:gd name="connsiteX6-337" fmla="*/ 3192952 w 4779369"/>
              <a:gd name="connsiteY6-338" fmla="*/ 1711872 h 4714030"/>
              <a:gd name="connsiteX7-339" fmla="*/ 3126960 w 4779369"/>
              <a:gd name="connsiteY7-340" fmla="*/ 1827523 h 4714030"/>
              <a:gd name="connsiteX8-341" fmla="*/ 3048503 w 4779369"/>
              <a:gd name="connsiteY8-342" fmla="*/ 2123573 h 4714030"/>
              <a:gd name="connsiteX9-343" fmla="*/ 2992344 w 4779369"/>
              <a:gd name="connsiteY9-344" fmla="*/ 2253828 h 4714030"/>
              <a:gd name="connsiteX10-345" fmla="*/ 2997806 w 4779369"/>
              <a:gd name="connsiteY10-346" fmla="*/ 2275931 h 4714030"/>
              <a:gd name="connsiteX11-347" fmla="*/ 3162873 w 4779369"/>
              <a:gd name="connsiteY11-348" fmla="*/ 2503824 h 4714030"/>
              <a:gd name="connsiteX12-349" fmla="*/ 3356427 w 4779369"/>
              <a:gd name="connsiteY12-350" fmla="*/ 2595846 h 4714030"/>
              <a:gd name="connsiteX13-351" fmla="*/ 3414277 w 4779369"/>
              <a:gd name="connsiteY13-352" fmla="*/ 2604863 h 4714030"/>
              <a:gd name="connsiteX14-353" fmla="*/ 3454240 w 4779369"/>
              <a:gd name="connsiteY14-354" fmla="*/ 2587267 h 4714030"/>
              <a:gd name="connsiteX15-355" fmla="*/ 4029121 w 4779369"/>
              <a:gd name="connsiteY15-356" fmla="*/ 2685987 h 4714030"/>
              <a:gd name="connsiteX16-357" fmla="*/ 4140072 w 4779369"/>
              <a:gd name="connsiteY16-358" fmla="*/ 3557314 h 4714030"/>
              <a:gd name="connsiteX17-359" fmla="*/ 3268745 w 4779369"/>
              <a:gd name="connsiteY17-360" fmla="*/ 3668264 h 4714030"/>
              <a:gd name="connsiteX18-361" fmla="*/ 3029106 w 4779369"/>
              <a:gd name="connsiteY18-362" fmla="*/ 3136468 h 4714030"/>
              <a:gd name="connsiteX19-363" fmla="*/ 3040867 w 4779369"/>
              <a:gd name="connsiteY19-364" fmla="*/ 3064259 h 4714030"/>
              <a:gd name="connsiteX20-365" fmla="*/ 3024015 w 4779369"/>
              <a:gd name="connsiteY20-366" fmla="*/ 3025265 h 4714030"/>
              <a:gd name="connsiteX21-367" fmla="*/ 2886424 w 4779369"/>
              <a:gd name="connsiteY21-368" fmla="*/ 2860950 h 4714030"/>
              <a:gd name="connsiteX22-369" fmla="*/ 2624436 w 4779369"/>
              <a:gd name="connsiteY22-370" fmla="*/ 2758262 h 4714030"/>
              <a:gd name="connsiteX23-371" fmla="*/ 2608775 w 4779369"/>
              <a:gd name="connsiteY23-372" fmla="*/ 2758435 h 4714030"/>
              <a:gd name="connsiteX24-373" fmla="*/ 2598603 w 4779369"/>
              <a:gd name="connsiteY24-374" fmla="*/ 2768115 h 4714030"/>
              <a:gd name="connsiteX25-375" fmla="*/ 2138389 w 4779369"/>
              <a:gd name="connsiteY25-376" fmla="*/ 3042691 h 4714030"/>
              <a:gd name="connsiteX26-377" fmla="*/ 2080005 w 4779369"/>
              <a:gd name="connsiteY26-378" fmla="*/ 3062295 h 4714030"/>
              <a:gd name="connsiteX27-379" fmla="*/ 2075740 w 4779369"/>
              <a:gd name="connsiteY27-380" fmla="*/ 3101544 h 4714030"/>
              <a:gd name="connsiteX28-381" fmla="*/ 2091557 w 4779369"/>
              <a:gd name="connsiteY28-382" fmla="*/ 3245802 h 4714030"/>
              <a:gd name="connsiteX29-383" fmla="*/ 2235869 w 4779369"/>
              <a:gd name="connsiteY29-384" fmla="*/ 3487372 h 4714030"/>
              <a:gd name="connsiteX30-385" fmla="*/ 2246040 w 4779369"/>
              <a:gd name="connsiteY30-386" fmla="*/ 3495068 h 4714030"/>
              <a:gd name="connsiteX31-387" fmla="*/ 2353186 w 4779369"/>
              <a:gd name="connsiteY31-388" fmla="*/ 3535124 h 4714030"/>
              <a:gd name="connsiteX32-389" fmla="*/ 2459892 w 4779369"/>
              <a:gd name="connsiteY32-390" fmla="*/ 3601767 h 4714030"/>
              <a:gd name="connsiteX33-391" fmla="*/ 2570842 w 4779369"/>
              <a:gd name="connsiteY33-392" fmla="*/ 4473093 h 4714030"/>
              <a:gd name="connsiteX34-393" fmla="*/ 1699516 w 4779369"/>
              <a:gd name="connsiteY34-394" fmla="*/ 4584044 h 4714030"/>
              <a:gd name="connsiteX35-395" fmla="*/ 1588565 w 4779369"/>
              <a:gd name="connsiteY35-396" fmla="*/ 3712718 h 4714030"/>
              <a:gd name="connsiteX36-397" fmla="*/ 1634920 w 4779369"/>
              <a:gd name="connsiteY36-398" fmla="*/ 3663870 h 4714030"/>
              <a:gd name="connsiteX37-399" fmla="*/ 1645376 w 4779369"/>
              <a:gd name="connsiteY37-400" fmla="*/ 3640232 h 4714030"/>
              <a:gd name="connsiteX38-401" fmla="*/ 1654346 w 4779369"/>
              <a:gd name="connsiteY38-402" fmla="*/ 3358982 h 4714030"/>
              <a:gd name="connsiteX39-403" fmla="*/ 1557620 w 4779369"/>
              <a:gd name="connsiteY39-404" fmla="*/ 3167736 h 4714030"/>
              <a:gd name="connsiteX40-405" fmla="*/ 1536748 w 4779369"/>
              <a:gd name="connsiteY40-406" fmla="*/ 3145662 h 4714030"/>
              <a:gd name="connsiteX41-407" fmla="*/ 1489568 w 4779369"/>
              <a:gd name="connsiteY41-408" fmla="*/ 3145159 h 4714030"/>
              <a:gd name="connsiteX42-409" fmla="*/ 610434 w 4779369"/>
              <a:gd name="connsiteY42-410" fmla="*/ 2818009 h 4714030"/>
              <a:gd name="connsiteX43-411" fmla="*/ 329331 w 4779369"/>
              <a:gd name="connsiteY43-412" fmla="*/ 610434 h 4714030"/>
              <a:gd name="connsiteX44-413" fmla="*/ 2536907 w 4779369"/>
              <a:gd name="connsiteY44-414" fmla="*/ 329331 h 4714030"/>
              <a:gd name="connsiteX45-415" fmla="*/ 3068123 w 4779369"/>
              <a:gd name="connsiteY45-416" fmla="*/ 1080399 h 4714030"/>
              <a:gd name="connsiteX46-417" fmla="*/ 3127186 w 4779369"/>
              <a:gd name="connsiteY46-418" fmla="*/ 1193698 h 4714030"/>
              <a:gd name="connsiteX47-419" fmla="*/ 3336570 w 4779369"/>
              <a:gd name="connsiteY47-420" fmla="*/ 1239409 h 4714030"/>
              <a:gd name="connsiteX48-421" fmla="*/ 3545953 w 4779369"/>
              <a:gd name="connsiteY48-422" fmla="*/ 1193698 h 4714030"/>
              <a:gd name="connsiteX49-423" fmla="*/ 3604045 w 4779369"/>
              <a:gd name="connsiteY49-424" fmla="*/ 1161650 h 4714030"/>
              <a:gd name="connsiteX50-425" fmla="*/ 3667106 w 4779369"/>
              <a:gd name="connsiteY50-426" fmla="*/ 1060681 h 4714030"/>
              <a:gd name="connsiteX51-427" fmla="*/ 4538432 w 4779369"/>
              <a:gd name="connsiteY51-428" fmla="*/ 949730 h 4714030"/>
              <a:gd name="connsiteX0-429" fmla="*/ 4538432 w 4779369"/>
              <a:gd name="connsiteY0-430" fmla="*/ 949730 h 4714030"/>
              <a:gd name="connsiteX1-431" fmla="*/ 4649383 w 4779369"/>
              <a:gd name="connsiteY1-432" fmla="*/ 1821057 h 4714030"/>
              <a:gd name="connsiteX2-433" fmla="*/ 3778057 w 4779369"/>
              <a:gd name="connsiteY2-434" fmla="*/ 1932008 h 4714030"/>
              <a:gd name="connsiteX3-435" fmla="*/ 3686799 w 4779369"/>
              <a:gd name="connsiteY3-436" fmla="*/ 1845408 h 4714030"/>
              <a:gd name="connsiteX4-437" fmla="*/ 3606598 w 4779369"/>
              <a:gd name="connsiteY4-438" fmla="*/ 1770199 h 4714030"/>
              <a:gd name="connsiteX5-439" fmla="*/ 3336570 w 4779369"/>
              <a:gd name="connsiteY5-440" fmla="*/ 1691032 h 4714030"/>
              <a:gd name="connsiteX6-441" fmla="*/ 3192952 w 4779369"/>
              <a:gd name="connsiteY6-442" fmla="*/ 1711872 h 4714030"/>
              <a:gd name="connsiteX7-443" fmla="*/ 3126960 w 4779369"/>
              <a:gd name="connsiteY7-444" fmla="*/ 1827523 h 4714030"/>
              <a:gd name="connsiteX8-445" fmla="*/ 3048503 w 4779369"/>
              <a:gd name="connsiteY8-446" fmla="*/ 2123573 h 4714030"/>
              <a:gd name="connsiteX9-447" fmla="*/ 2992344 w 4779369"/>
              <a:gd name="connsiteY9-448" fmla="*/ 2253828 h 4714030"/>
              <a:gd name="connsiteX10-449" fmla="*/ 2997806 w 4779369"/>
              <a:gd name="connsiteY10-450" fmla="*/ 2275931 h 4714030"/>
              <a:gd name="connsiteX11-451" fmla="*/ 3162873 w 4779369"/>
              <a:gd name="connsiteY11-452" fmla="*/ 2503824 h 4714030"/>
              <a:gd name="connsiteX12-453" fmla="*/ 3356427 w 4779369"/>
              <a:gd name="connsiteY12-454" fmla="*/ 2595846 h 4714030"/>
              <a:gd name="connsiteX13-455" fmla="*/ 3414277 w 4779369"/>
              <a:gd name="connsiteY13-456" fmla="*/ 2604863 h 4714030"/>
              <a:gd name="connsiteX14-457" fmla="*/ 3454240 w 4779369"/>
              <a:gd name="connsiteY14-458" fmla="*/ 2587267 h 4714030"/>
              <a:gd name="connsiteX15-459" fmla="*/ 4029121 w 4779369"/>
              <a:gd name="connsiteY15-460" fmla="*/ 2685987 h 4714030"/>
              <a:gd name="connsiteX16-461" fmla="*/ 4140072 w 4779369"/>
              <a:gd name="connsiteY16-462" fmla="*/ 3557314 h 4714030"/>
              <a:gd name="connsiteX17-463" fmla="*/ 3268745 w 4779369"/>
              <a:gd name="connsiteY17-464" fmla="*/ 3668264 h 4714030"/>
              <a:gd name="connsiteX18-465" fmla="*/ 3029106 w 4779369"/>
              <a:gd name="connsiteY18-466" fmla="*/ 3136468 h 4714030"/>
              <a:gd name="connsiteX19-467" fmla="*/ 3040867 w 4779369"/>
              <a:gd name="connsiteY19-468" fmla="*/ 3064259 h 4714030"/>
              <a:gd name="connsiteX20-469" fmla="*/ 3024015 w 4779369"/>
              <a:gd name="connsiteY20-470" fmla="*/ 3025265 h 4714030"/>
              <a:gd name="connsiteX21-471" fmla="*/ 2886424 w 4779369"/>
              <a:gd name="connsiteY21-472" fmla="*/ 2860950 h 4714030"/>
              <a:gd name="connsiteX22-473" fmla="*/ 2624436 w 4779369"/>
              <a:gd name="connsiteY22-474" fmla="*/ 2758262 h 4714030"/>
              <a:gd name="connsiteX23-475" fmla="*/ 2608775 w 4779369"/>
              <a:gd name="connsiteY23-476" fmla="*/ 2758435 h 4714030"/>
              <a:gd name="connsiteX24-477" fmla="*/ 2598603 w 4779369"/>
              <a:gd name="connsiteY24-478" fmla="*/ 2768115 h 4714030"/>
              <a:gd name="connsiteX25-479" fmla="*/ 2138389 w 4779369"/>
              <a:gd name="connsiteY25-480" fmla="*/ 3042691 h 4714030"/>
              <a:gd name="connsiteX26-481" fmla="*/ 2080005 w 4779369"/>
              <a:gd name="connsiteY26-482" fmla="*/ 3062295 h 4714030"/>
              <a:gd name="connsiteX27-483" fmla="*/ 2075740 w 4779369"/>
              <a:gd name="connsiteY27-484" fmla="*/ 3101544 h 4714030"/>
              <a:gd name="connsiteX28-485" fmla="*/ 2091557 w 4779369"/>
              <a:gd name="connsiteY28-486" fmla="*/ 3245802 h 4714030"/>
              <a:gd name="connsiteX29-487" fmla="*/ 2235869 w 4779369"/>
              <a:gd name="connsiteY29-488" fmla="*/ 3487372 h 4714030"/>
              <a:gd name="connsiteX30-489" fmla="*/ 2246040 w 4779369"/>
              <a:gd name="connsiteY30-490" fmla="*/ 3495068 h 4714030"/>
              <a:gd name="connsiteX31-491" fmla="*/ 2353186 w 4779369"/>
              <a:gd name="connsiteY31-492" fmla="*/ 3535124 h 4714030"/>
              <a:gd name="connsiteX32-493" fmla="*/ 2459892 w 4779369"/>
              <a:gd name="connsiteY32-494" fmla="*/ 3601767 h 4714030"/>
              <a:gd name="connsiteX33-495" fmla="*/ 2570842 w 4779369"/>
              <a:gd name="connsiteY33-496" fmla="*/ 4473093 h 4714030"/>
              <a:gd name="connsiteX34-497" fmla="*/ 1699516 w 4779369"/>
              <a:gd name="connsiteY34-498" fmla="*/ 4584044 h 4714030"/>
              <a:gd name="connsiteX35-499" fmla="*/ 1588565 w 4779369"/>
              <a:gd name="connsiteY35-500" fmla="*/ 3712718 h 4714030"/>
              <a:gd name="connsiteX36-501" fmla="*/ 1634920 w 4779369"/>
              <a:gd name="connsiteY36-502" fmla="*/ 3663870 h 4714030"/>
              <a:gd name="connsiteX37-503" fmla="*/ 1645376 w 4779369"/>
              <a:gd name="connsiteY37-504" fmla="*/ 3640232 h 4714030"/>
              <a:gd name="connsiteX38-505" fmla="*/ 1654346 w 4779369"/>
              <a:gd name="connsiteY38-506" fmla="*/ 3358982 h 4714030"/>
              <a:gd name="connsiteX39-507" fmla="*/ 1557620 w 4779369"/>
              <a:gd name="connsiteY39-508" fmla="*/ 3167736 h 4714030"/>
              <a:gd name="connsiteX40-509" fmla="*/ 1536748 w 4779369"/>
              <a:gd name="connsiteY40-510" fmla="*/ 3145662 h 4714030"/>
              <a:gd name="connsiteX41-511" fmla="*/ 1489568 w 4779369"/>
              <a:gd name="connsiteY41-512" fmla="*/ 3145159 h 4714030"/>
              <a:gd name="connsiteX42-513" fmla="*/ 610434 w 4779369"/>
              <a:gd name="connsiteY42-514" fmla="*/ 2818009 h 4714030"/>
              <a:gd name="connsiteX43-515" fmla="*/ 329331 w 4779369"/>
              <a:gd name="connsiteY43-516" fmla="*/ 610434 h 4714030"/>
              <a:gd name="connsiteX44-517" fmla="*/ 2536907 w 4779369"/>
              <a:gd name="connsiteY44-518" fmla="*/ 329331 h 4714030"/>
              <a:gd name="connsiteX45-519" fmla="*/ 3068123 w 4779369"/>
              <a:gd name="connsiteY45-520" fmla="*/ 1080399 h 4714030"/>
              <a:gd name="connsiteX46-521" fmla="*/ 3127186 w 4779369"/>
              <a:gd name="connsiteY46-522" fmla="*/ 1193698 h 4714030"/>
              <a:gd name="connsiteX47-523" fmla="*/ 3336570 w 4779369"/>
              <a:gd name="connsiteY47-524" fmla="*/ 1239409 h 4714030"/>
              <a:gd name="connsiteX48-525" fmla="*/ 3545953 w 4779369"/>
              <a:gd name="connsiteY48-526" fmla="*/ 1193698 h 4714030"/>
              <a:gd name="connsiteX49-527" fmla="*/ 3667106 w 4779369"/>
              <a:gd name="connsiteY49-528" fmla="*/ 1060681 h 4714030"/>
              <a:gd name="connsiteX50-529" fmla="*/ 4538432 w 4779369"/>
              <a:gd name="connsiteY50-530" fmla="*/ 949730 h 4714030"/>
              <a:gd name="connsiteX0-531" fmla="*/ 4538432 w 4779369"/>
              <a:gd name="connsiteY0-532" fmla="*/ 949730 h 4714030"/>
              <a:gd name="connsiteX1-533" fmla="*/ 4649383 w 4779369"/>
              <a:gd name="connsiteY1-534" fmla="*/ 1821057 h 4714030"/>
              <a:gd name="connsiteX2-535" fmla="*/ 3778057 w 4779369"/>
              <a:gd name="connsiteY2-536" fmla="*/ 1932008 h 4714030"/>
              <a:gd name="connsiteX3-537" fmla="*/ 3686799 w 4779369"/>
              <a:gd name="connsiteY3-538" fmla="*/ 1845408 h 4714030"/>
              <a:gd name="connsiteX4-539" fmla="*/ 3606598 w 4779369"/>
              <a:gd name="connsiteY4-540" fmla="*/ 1770199 h 4714030"/>
              <a:gd name="connsiteX5-541" fmla="*/ 3336570 w 4779369"/>
              <a:gd name="connsiteY5-542" fmla="*/ 1691032 h 4714030"/>
              <a:gd name="connsiteX6-543" fmla="*/ 3192952 w 4779369"/>
              <a:gd name="connsiteY6-544" fmla="*/ 1711872 h 4714030"/>
              <a:gd name="connsiteX7-545" fmla="*/ 3126960 w 4779369"/>
              <a:gd name="connsiteY7-546" fmla="*/ 1827523 h 4714030"/>
              <a:gd name="connsiteX8-547" fmla="*/ 3048503 w 4779369"/>
              <a:gd name="connsiteY8-548" fmla="*/ 2123573 h 4714030"/>
              <a:gd name="connsiteX9-549" fmla="*/ 2992344 w 4779369"/>
              <a:gd name="connsiteY9-550" fmla="*/ 2253828 h 4714030"/>
              <a:gd name="connsiteX10-551" fmla="*/ 2997806 w 4779369"/>
              <a:gd name="connsiteY10-552" fmla="*/ 2275931 h 4714030"/>
              <a:gd name="connsiteX11-553" fmla="*/ 3162873 w 4779369"/>
              <a:gd name="connsiteY11-554" fmla="*/ 2503824 h 4714030"/>
              <a:gd name="connsiteX12-555" fmla="*/ 3356427 w 4779369"/>
              <a:gd name="connsiteY12-556" fmla="*/ 2595846 h 4714030"/>
              <a:gd name="connsiteX13-557" fmla="*/ 3414277 w 4779369"/>
              <a:gd name="connsiteY13-558" fmla="*/ 2604863 h 4714030"/>
              <a:gd name="connsiteX14-559" fmla="*/ 3454240 w 4779369"/>
              <a:gd name="connsiteY14-560" fmla="*/ 2587267 h 4714030"/>
              <a:gd name="connsiteX15-561" fmla="*/ 4029121 w 4779369"/>
              <a:gd name="connsiteY15-562" fmla="*/ 2685987 h 4714030"/>
              <a:gd name="connsiteX16-563" fmla="*/ 4140072 w 4779369"/>
              <a:gd name="connsiteY16-564" fmla="*/ 3557314 h 4714030"/>
              <a:gd name="connsiteX17-565" fmla="*/ 3268745 w 4779369"/>
              <a:gd name="connsiteY17-566" fmla="*/ 3668264 h 4714030"/>
              <a:gd name="connsiteX18-567" fmla="*/ 3029106 w 4779369"/>
              <a:gd name="connsiteY18-568" fmla="*/ 3136468 h 4714030"/>
              <a:gd name="connsiteX19-569" fmla="*/ 3024015 w 4779369"/>
              <a:gd name="connsiteY19-570" fmla="*/ 3025265 h 4714030"/>
              <a:gd name="connsiteX20-571" fmla="*/ 2886424 w 4779369"/>
              <a:gd name="connsiteY20-572" fmla="*/ 2860950 h 4714030"/>
              <a:gd name="connsiteX21-573" fmla="*/ 2624436 w 4779369"/>
              <a:gd name="connsiteY21-574" fmla="*/ 2758262 h 4714030"/>
              <a:gd name="connsiteX22-575" fmla="*/ 2608775 w 4779369"/>
              <a:gd name="connsiteY22-576" fmla="*/ 2758435 h 4714030"/>
              <a:gd name="connsiteX23-577" fmla="*/ 2598603 w 4779369"/>
              <a:gd name="connsiteY23-578" fmla="*/ 2768115 h 4714030"/>
              <a:gd name="connsiteX24-579" fmla="*/ 2138389 w 4779369"/>
              <a:gd name="connsiteY24-580" fmla="*/ 3042691 h 4714030"/>
              <a:gd name="connsiteX25-581" fmla="*/ 2080005 w 4779369"/>
              <a:gd name="connsiteY25-582" fmla="*/ 3062295 h 4714030"/>
              <a:gd name="connsiteX26-583" fmla="*/ 2075740 w 4779369"/>
              <a:gd name="connsiteY26-584" fmla="*/ 3101544 h 4714030"/>
              <a:gd name="connsiteX27-585" fmla="*/ 2091557 w 4779369"/>
              <a:gd name="connsiteY27-586" fmla="*/ 3245802 h 4714030"/>
              <a:gd name="connsiteX28-587" fmla="*/ 2235869 w 4779369"/>
              <a:gd name="connsiteY28-588" fmla="*/ 3487372 h 4714030"/>
              <a:gd name="connsiteX29-589" fmla="*/ 2246040 w 4779369"/>
              <a:gd name="connsiteY29-590" fmla="*/ 3495068 h 4714030"/>
              <a:gd name="connsiteX30-591" fmla="*/ 2353186 w 4779369"/>
              <a:gd name="connsiteY30-592" fmla="*/ 3535124 h 4714030"/>
              <a:gd name="connsiteX31-593" fmla="*/ 2459892 w 4779369"/>
              <a:gd name="connsiteY31-594" fmla="*/ 3601767 h 4714030"/>
              <a:gd name="connsiteX32-595" fmla="*/ 2570842 w 4779369"/>
              <a:gd name="connsiteY32-596" fmla="*/ 4473093 h 4714030"/>
              <a:gd name="connsiteX33-597" fmla="*/ 1699516 w 4779369"/>
              <a:gd name="connsiteY33-598" fmla="*/ 4584044 h 4714030"/>
              <a:gd name="connsiteX34-599" fmla="*/ 1588565 w 4779369"/>
              <a:gd name="connsiteY34-600" fmla="*/ 3712718 h 4714030"/>
              <a:gd name="connsiteX35-601" fmla="*/ 1634920 w 4779369"/>
              <a:gd name="connsiteY35-602" fmla="*/ 3663870 h 4714030"/>
              <a:gd name="connsiteX36-603" fmla="*/ 1645376 w 4779369"/>
              <a:gd name="connsiteY36-604" fmla="*/ 3640232 h 4714030"/>
              <a:gd name="connsiteX37-605" fmla="*/ 1654346 w 4779369"/>
              <a:gd name="connsiteY37-606" fmla="*/ 3358982 h 4714030"/>
              <a:gd name="connsiteX38-607" fmla="*/ 1557620 w 4779369"/>
              <a:gd name="connsiteY38-608" fmla="*/ 3167736 h 4714030"/>
              <a:gd name="connsiteX39-609" fmla="*/ 1536748 w 4779369"/>
              <a:gd name="connsiteY39-610" fmla="*/ 3145662 h 4714030"/>
              <a:gd name="connsiteX40-611" fmla="*/ 1489568 w 4779369"/>
              <a:gd name="connsiteY40-612" fmla="*/ 3145159 h 4714030"/>
              <a:gd name="connsiteX41-613" fmla="*/ 610434 w 4779369"/>
              <a:gd name="connsiteY41-614" fmla="*/ 2818009 h 4714030"/>
              <a:gd name="connsiteX42-615" fmla="*/ 329331 w 4779369"/>
              <a:gd name="connsiteY42-616" fmla="*/ 610434 h 4714030"/>
              <a:gd name="connsiteX43-617" fmla="*/ 2536907 w 4779369"/>
              <a:gd name="connsiteY43-618" fmla="*/ 329331 h 4714030"/>
              <a:gd name="connsiteX44-619" fmla="*/ 3068123 w 4779369"/>
              <a:gd name="connsiteY44-620" fmla="*/ 1080399 h 4714030"/>
              <a:gd name="connsiteX45-621" fmla="*/ 3127186 w 4779369"/>
              <a:gd name="connsiteY45-622" fmla="*/ 1193698 h 4714030"/>
              <a:gd name="connsiteX46-623" fmla="*/ 3336570 w 4779369"/>
              <a:gd name="connsiteY46-624" fmla="*/ 1239409 h 4714030"/>
              <a:gd name="connsiteX47-625" fmla="*/ 3545953 w 4779369"/>
              <a:gd name="connsiteY47-626" fmla="*/ 1193698 h 4714030"/>
              <a:gd name="connsiteX48-627" fmla="*/ 3667106 w 4779369"/>
              <a:gd name="connsiteY48-628" fmla="*/ 1060681 h 4714030"/>
              <a:gd name="connsiteX49-629" fmla="*/ 4538432 w 4779369"/>
              <a:gd name="connsiteY49-630" fmla="*/ 949730 h 4714030"/>
              <a:gd name="connsiteX0-631" fmla="*/ 4538432 w 4779369"/>
              <a:gd name="connsiteY0-632" fmla="*/ 949730 h 4714030"/>
              <a:gd name="connsiteX1-633" fmla="*/ 4649383 w 4779369"/>
              <a:gd name="connsiteY1-634" fmla="*/ 1821057 h 4714030"/>
              <a:gd name="connsiteX2-635" fmla="*/ 3778057 w 4779369"/>
              <a:gd name="connsiteY2-636" fmla="*/ 1932008 h 4714030"/>
              <a:gd name="connsiteX3-637" fmla="*/ 3686799 w 4779369"/>
              <a:gd name="connsiteY3-638" fmla="*/ 1845408 h 4714030"/>
              <a:gd name="connsiteX4-639" fmla="*/ 3606598 w 4779369"/>
              <a:gd name="connsiteY4-640" fmla="*/ 1770199 h 4714030"/>
              <a:gd name="connsiteX5-641" fmla="*/ 3336570 w 4779369"/>
              <a:gd name="connsiteY5-642" fmla="*/ 1691032 h 4714030"/>
              <a:gd name="connsiteX6-643" fmla="*/ 3192952 w 4779369"/>
              <a:gd name="connsiteY6-644" fmla="*/ 1711872 h 4714030"/>
              <a:gd name="connsiteX7-645" fmla="*/ 3126960 w 4779369"/>
              <a:gd name="connsiteY7-646" fmla="*/ 1827523 h 4714030"/>
              <a:gd name="connsiteX8-647" fmla="*/ 3048503 w 4779369"/>
              <a:gd name="connsiteY8-648" fmla="*/ 2123573 h 4714030"/>
              <a:gd name="connsiteX9-649" fmla="*/ 2992344 w 4779369"/>
              <a:gd name="connsiteY9-650" fmla="*/ 2253828 h 4714030"/>
              <a:gd name="connsiteX10-651" fmla="*/ 2997806 w 4779369"/>
              <a:gd name="connsiteY10-652" fmla="*/ 2275931 h 4714030"/>
              <a:gd name="connsiteX11-653" fmla="*/ 3162873 w 4779369"/>
              <a:gd name="connsiteY11-654" fmla="*/ 2503824 h 4714030"/>
              <a:gd name="connsiteX12-655" fmla="*/ 3356427 w 4779369"/>
              <a:gd name="connsiteY12-656" fmla="*/ 2595846 h 4714030"/>
              <a:gd name="connsiteX13-657" fmla="*/ 3454240 w 4779369"/>
              <a:gd name="connsiteY13-658" fmla="*/ 2587267 h 4714030"/>
              <a:gd name="connsiteX14-659" fmla="*/ 4029121 w 4779369"/>
              <a:gd name="connsiteY14-660" fmla="*/ 2685987 h 4714030"/>
              <a:gd name="connsiteX15-661" fmla="*/ 4140072 w 4779369"/>
              <a:gd name="connsiteY15-662" fmla="*/ 3557314 h 4714030"/>
              <a:gd name="connsiteX16-663" fmla="*/ 3268745 w 4779369"/>
              <a:gd name="connsiteY16-664" fmla="*/ 3668264 h 4714030"/>
              <a:gd name="connsiteX17-665" fmla="*/ 3029106 w 4779369"/>
              <a:gd name="connsiteY17-666" fmla="*/ 3136468 h 4714030"/>
              <a:gd name="connsiteX18-667" fmla="*/ 3024015 w 4779369"/>
              <a:gd name="connsiteY18-668" fmla="*/ 3025265 h 4714030"/>
              <a:gd name="connsiteX19-669" fmla="*/ 2886424 w 4779369"/>
              <a:gd name="connsiteY19-670" fmla="*/ 2860950 h 4714030"/>
              <a:gd name="connsiteX20-671" fmla="*/ 2624436 w 4779369"/>
              <a:gd name="connsiteY20-672" fmla="*/ 2758262 h 4714030"/>
              <a:gd name="connsiteX21-673" fmla="*/ 2608775 w 4779369"/>
              <a:gd name="connsiteY21-674" fmla="*/ 2758435 h 4714030"/>
              <a:gd name="connsiteX22-675" fmla="*/ 2598603 w 4779369"/>
              <a:gd name="connsiteY22-676" fmla="*/ 2768115 h 4714030"/>
              <a:gd name="connsiteX23-677" fmla="*/ 2138389 w 4779369"/>
              <a:gd name="connsiteY23-678" fmla="*/ 3042691 h 4714030"/>
              <a:gd name="connsiteX24-679" fmla="*/ 2080005 w 4779369"/>
              <a:gd name="connsiteY24-680" fmla="*/ 3062295 h 4714030"/>
              <a:gd name="connsiteX25-681" fmla="*/ 2075740 w 4779369"/>
              <a:gd name="connsiteY25-682" fmla="*/ 3101544 h 4714030"/>
              <a:gd name="connsiteX26-683" fmla="*/ 2091557 w 4779369"/>
              <a:gd name="connsiteY26-684" fmla="*/ 3245802 h 4714030"/>
              <a:gd name="connsiteX27-685" fmla="*/ 2235869 w 4779369"/>
              <a:gd name="connsiteY27-686" fmla="*/ 3487372 h 4714030"/>
              <a:gd name="connsiteX28-687" fmla="*/ 2246040 w 4779369"/>
              <a:gd name="connsiteY28-688" fmla="*/ 3495068 h 4714030"/>
              <a:gd name="connsiteX29-689" fmla="*/ 2353186 w 4779369"/>
              <a:gd name="connsiteY29-690" fmla="*/ 3535124 h 4714030"/>
              <a:gd name="connsiteX30-691" fmla="*/ 2459892 w 4779369"/>
              <a:gd name="connsiteY30-692" fmla="*/ 3601767 h 4714030"/>
              <a:gd name="connsiteX31-693" fmla="*/ 2570842 w 4779369"/>
              <a:gd name="connsiteY31-694" fmla="*/ 4473093 h 4714030"/>
              <a:gd name="connsiteX32-695" fmla="*/ 1699516 w 4779369"/>
              <a:gd name="connsiteY32-696" fmla="*/ 4584044 h 4714030"/>
              <a:gd name="connsiteX33-697" fmla="*/ 1588565 w 4779369"/>
              <a:gd name="connsiteY33-698" fmla="*/ 3712718 h 4714030"/>
              <a:gd name="connsiteX34-699" fmla="*/ 1634920 w 4779369"/>
              <a:gd name="connsiteY34-700" fmla="*/ 3663870 h 4714030"/>
              <a:gd name="connsiteX35-701" fmla="*/ 1645376 w 4779369"/>
              <a:gd name="connsiteY35-702" fmla="*/ 3640232 h 4714030"/>
              <a:gd name="connsiteX36-703" fmla="*/ 1654346 w 4779369"/>
              <a:gd name="connsiteY36-704" fmla="*/ 3358982 h 4714030"/>
              <a:gd name="connsiteX37-705" fmla="*/ 1557620 w 4779369"/>
              <a:gd name="connsiteY37-706" fmla="*/ 3167736 h 4714030"/>
              <a:gd name="connsiteX38-707" fmla="*/ 1536748 w 4779369"/>
              <a:gd name="connsiteY38-708" fmla="*/ 3145662 h 4714030"/>
              <a:gd name="connsiteX39-709" fmla="*/ 1489568 w 4779369"/>
              <a:gd name="connsiteY39-710" fmla="*/ 3145159 h 4714030"/>
              <a:gd name="connsiteX40-711" fmla="*/ 610434 w 4779369"/>
              <a:gd name="connsiteY40-712" fmla="*/ 2818009 h 4714030"/>
              <a:gd name="connsiteX41-713" fmla="*/ 329331 w 4779369"/>
              <a:gd name="connsiteY41-714" fmla="*/ 610434 h 4714030"/>
              <a:gd name="connsiteX42-715" fmla="*/ 2536907 w 4779369"/>
              <a:gd name="connsiteY42-716" fmla="*/ 329331 h 4714030"/>
              <a:gd name="connsiteX43-717" fmla="*/ 3068123 w 4779369"/>
              <a:gd name="connsiteY43-718" fmla="*/ 1080399 h 4714030"/>
              <a:gd name="connsiteX44-719" fmla="*/ 3127186 w 4779369"/>
              <a:gd name="connsiteY44-720" fmla="*/ 1193698 h 4714030"/>
              <a:gd name="connsiteX45-721" fmla="*/ 3336570 w 4779369"/>
              <a:gd name="connsiteY45-722" fmla="*/ 1239409 h 4714030"/>
              <a:gd name="connsiteX46-723" fmla="*/ 3545953 w 4779369"/>
              <a:gd name="connsiteY46-724" fmla="*/ 1193698 h 4714030"/>
              <a:gd name="connsiteX47-725" fmla="*/ 3667106 w 4779369"/>
              <a:gd name="connsiteY47-726" fmla="*/ 1060681 h 4714030"/>
              <a:gd name="connsiteX48-727" fmla="*/ 4538432 w 4779369"/>
              <a:gd name="connsiteY48-728" fmla="*/ 949730 h 4714030"/>
              <a:gd name="connsiteX0-729" fmla="*/ 4538432 w 4779369"/>
              <a:gd name="connsiteY0-730" fmla="*/ 949730 h 4714030"/>
              <a:gd name="connsiteX1-731" fmla="*/ 4649383 w 4779369"/>
              <a:gd name="connsiteY1-732" fmla="*/ 1821057 h 4714030"/>
              <a:gd name="connsiteX2-733" fmla="*/ 3778057 w 4779369"/>
              <a:gd name="connsiteY2-734" fmla="*/ 1932008 h 4714030"/>
              <a:gd name="connsiteX3-735" fmla="*/ 3686799 w 4779369"/>
              <a:gd name="connsiteY3-736" fmla="*/ 1845408 h 4714030"/>
              <a:gd name="connsiteX4-737" fmla="*/ 3606598 w 4779369"/>
              <a:gd name="connsiteY4-738" fmla="*/ 1770199 h 4714030"/>
              <a:gd name="connsiteX5-739" fmla="*/ 3336570 w 4779369"/>
              <a:gd name="connsiteY5-740" fmla="*/ 1691032 h 4714030"/>
              <a:gd name="connsiteX6-741" fmla="*/ 3192952 w 4779369"/>
              <a:gd name="connsiteY6-742" fmla="*/ 1711872 h 4714030"/>
              <a:gd name="connsiteX7-743" fmla="*/ 3126960 w 4779369"/>
              <a:gd name="connsiteY7-744" fmla="*/ 1827523 h 4714030"/>
              <a:gd name="connsiteX8-745" fmla="*/ 3048503 w 4779369"/>
              <a:gd name="connsiteY8-746" fmla="*/ 2123573 h 4714030"/>
              <a:gd name="connsiteX9-747" fmla="*/ 2997806 w 4779369"/>
              <a:gd name="connsiteY9-748" fmla="*/ 2275931 h 4714030"/>
              <a:gd name="connsiteX10-749" fmla="*/ 3162873 w 4779369"/>
              <a:gd name="connsiteY10-750" fmla="*/ 2503824 h 4714030"/>
              <a:gd name="connsiteX11-751" fmla="*/ 3356427 w 4779369"/>
              <a:gd name="connsiteY11-752" fmla="*/ 2595846 h 4714030"/>
              <a:gd name="connsiteX12-753" fmla="*/ 3454240 w 4779369"/>
              <a:gd name="connsiteY12-754" fmla="*/ 2587267 h 4714030"/>
              <a:gd name="connsiteX13-755" fmla="*/ 4029121 w 4779369"/>
              <a:gd name="connsiteY13-756" fmla="*/ 2685987 h 4714030"/>
              <a:gd name="connsiteX14-757" fmla="*/ 4140072 w 4779369"/>
              <a:gd name="connsiteY14-758" fmla="*/ 3557314 h 4714030"/>
              <a:gd name="connsiteX15-759" fmla="*/ 3268745 w 4779369"/>
              <a:gd name="connsiteY15-760" fmla="*/ 3668264 h 4714030"/>
              <a:gd name="connsiteX16-761" fmla="*/ 3029106 w 4779369"/>
              <a:gd name="connsiteY16-762" fmla="*/ 3136468 h 4714030"/>
              <a:gd name="connsiteX17-763" fmla="*/ 3024015 w 4779369"/>
              <a:gd name="connsiteY17-764" fmla="*/ 3025265 h 4714030"/>
              <a:gd name="connsiteX18-765" fmla="*/ 2886424 w 4779369"/>
              <a:gd name="connsiteY18-766" fmla="*/ 2860950 h 4714030"/>
              <a:gd name="connsiteX19-767" fmla="*/ 2624436 w 4779369"/>
              <a:gd name="connsiteY19-768" fmla="*/ 2758262 h 4714030"/>
              <a:gd name="connsiteX20-769" fmla="*/ 2608775 w 4779369"/>
              <a:gd name="connsiteY20-770" fmla="*/ 2758435 h 4714030"/>
              <a:gd name="connsiteX21-771" fmla="*/ 2598603 w 4779369"/>
              <a:gd name="connsiteY21-772" fmla="*/ 2768115 h 4714030"/>
              <a:gd name="connsiteX22-773" fmla="*/ 2138389 w 4779369"/>
              <a:gd name="connsiteY22-774" fmla="*/ 3042691 h 4714030"/>
              <a:gd name="connsiteX23-775" fmla="*/ 2080005 w 4779369"/>
              <a:gd name="connsiteY23-776" fmla="*/ 3062295 h 4714030"/>
              <a:gd name="connsiteX24-777" fmla="*/ 2075740 w 4779369"/>
              <a:gd name="connsiteY24-778" fmla="*/ 3101544 h 4714030"/>
              <a:gd name="connsiteX25-779" fmla="*/ 2091557 w 4779369"/>
              <a:gd name="connsiteY25-780" fmla="*/ 3245802 h 4714030"/>
              <a:gd name="connsiteX26-781" fmla="*/ 2235869 w 4779369"/>
              <a:gd name="connsiteY26-782" fmla="*/ 3487372 h 4714030"/>
              <a:gd name="connsiteX27-783" fmla="*/ 2246040 w 4779369"/>
              <a:gd name="connsiteY27-784" fmla="*/ 3495068 h 4714030"/>
              <a:gd name="connsiteX28-785" fmla="*/ 2353186 w 4779369"/>
              <a:gd name="connsiteY28-786" fmla="*/ 3535124 h 4714030"/>
              <a:gd name="connsiteX29-787" fmla="*/ 2459892 w 4779369"/>
              <a:gd name="connsiteY29-788" fmla="*/ 3601767 h 4714030"/>
              <a:gd name="connsiteX30-789" fmla="*/ 2570842 w 4779369"/>
              <a:gd name="connsiteY30-790" fmla="*/ 4473093 h 4714030"/>
              <a:gd name="connsiteX31-791" fmla="*/ 1699516 w 4779369"/>
              <a:gd name="connsiteY31-792" fmla="*/ 4584044 h 4714030"/>
              <a:gd name="connsiteX32-793" fmla="*/ 1588565 w 4779369"/>
              <a:gd name="connsiteY32-794" fmla="*/ 3712718 h 4714030"/>
              <a:gd name="connsiteX33-795" fmla="*/ 1634920 w 4779369"/>
              <a:gd name="connsiteY33-796" fmla="*/ 3663870 h 4714030"/>
              <a:gd name="connsiteX34-797" fmla="*/ 1645376 w 4779369"/>
              <a:gd name="connsiteY34-798" fmla="*/ 3640232 h 4714030"/>
              <a:gd name="connsiteX35-799" fmla="*/ 1654346 w 4779369"/>
              <a:gd name="connsiteY35-800" fmla="*/ 3358982 h 4714030"/>
              <a:gd name="connsiteX36-801" fmla="*/ 1557620 w 4779369"/>
              <a:gd name="connsiteY36-802" fmla="*/ 3167736 h 4714030"/>
              <a:gd name="connsiteX37-803" fmla="*/ 1536748 w 4779369"/>
              <a:gd name="connsiteY37-804" fmla="*/ 3145662 h 4714030"/>
              <a:gd name="connsiteX38-805" fmla="*/ 1489568 w 4779369"/>
              <a:gd name="connsiteY38-806" fmla="*/ 3145159 h 4714030"/>
              <a:gd name="connsiteX39-807" fmla="*/ 610434 w 4779369"/>
              <a:gd name="connsiteY39-808" fmla="*/ 2818009 h 4714030"/>
              <a:gd name="connsiteX40-809" fmla="*/ 329331 w 4779369"/>
              <a:gd name="connsiteY40-810" fmla="*/ 610434 h 4714030"/>
              <a:gd name="connsiteX41-811" fmla="*/ 2536907 w 4779369"/>
              <a:gd name="connsiteY41-812" fmla="*/ 329331 h 4714030"/>
              <a:gd name="connsiteX42-813" fmla="*/ 3068123 w 4779369"/>
              <a:gd name="connsiteY42-814" fmla="*/ 1080399 h 4714030"/>
              <a:gd name="connsiteX43-815" fmla="*/ 3127186 w 4779369"/>
              <a:gd name="connsiteY43-816" fmla="*/ 1193698 h 4714030"/>
              <a:gd name="connsiteX44-817" fmla="*/ 3336570 w 4779369"/>
              <a:gd name="connsiteY44-818" fmla="*/ 1239409 h 4714030"/>
              <a:gd name="connsiteX45-819" fmla="*/ 3545953 w 4779369"/>
              <a:gd name="connsiteY45-820" fmla="*/ 1193698 h 4714030"/>
              <a:gd name="connsiteX46-821" fmla="*/ 3667106 w 4779369"/>
              <a:gd name="connsiteY46-822" fmla="*/ 1060681 h 4714030"/>
              <a:gd name="connsiteX47-823" fmla="*/ 4538432 w 4779369"/>
              <a:gd name="connsiteY47-824" fmla="*/ 949730 h 4714030"/>
              <a:gd name="connsiteX0-825" fmla="*/ 4538432 w 4779369"/>
              <a:gd name="connsiteY0-826" fmla="*/ 949730 h 4714030"/>
              <a:gd name="connsiteX1-827" fmla="*/ 4649383 w 4779369"/>
              <a:gd name="connsiteY1-828" fmla="*/ 1821057 h 4714030"/>
              <a:gd name="connsiteX2-829" fmla="*/ 3778057 w 4779369"/>
              <a:gd name="connsiteY2-830" fmla="*/ 1932008 h 4714030"/>
              <a:gd name="connsiteX3-831" fmla="*/ 3686799 w 4779369"/>
              <a:gd name="connsiteY3-832" fmla="*/ 1845408 h 4714030"/>
              <a:gd name="connsiteX4-833" fmla="*/ 3606598 w 4779369"/>
              <a:gd name="connsiteY4-834" fmla="*/ 1770199 h 4714030"/>
              <a:gd name="connsiteX5-835" fmla="*/ 3336570 w 4779369"/>
              <a:gd name="connsiteY5-836" fmla="*/ 1691032 h 4714030"/>
              <a:gd name="connsiteX6-837" fmla="*/ 3192952 w 4779369"/>
              <a:gd name="connsiteY6-838" fmla="*/ 1711872 h 4714030"/>
              <a:gd name="connsiteX7-839" fmla="*/ 3126960 w 4779369"/>
              <a:gd name="connsiteY7-840" fmla="*/ 1827523 h 4714030"/>
              <a:gd name="connsiteX8-841" fmla="*/ 3048503 w 4779369"/>
              <a:gd name="connsiteY8-842" fmla="*/ 2123573 h 4714030"/>
              <a:gd name="connsiteX9-843" fmla="*/ 2997806 w 4779369"/>
              <a:gd name="connsiteY9-844" fmla="*/ 2275931 h 4714030"/>
              <a:gd name="connsiteX10-845" fmla="*/ 3162873 w 4779369"/>
              <a:gd name="connsiteY10-846" fmla="*/ 2503824 h 4714030"/>
              <a:gd name="connsiteX11-847" fmla="*/ 3356427 w 4779369"/>
              <a:gd name="connsiteY11-848" fmla="*/ 2595846 h 4714030"/>
              <a:gd name="connsiteX12-849" fmla="*/ 3454240 w 4779369"/>
              <a:gd name="connsiteY12-850" fmla="*/ 2587267 h 4714030"/>
              <a:gd name="connsiteX13-851" fmla="*/ 4029121 w 4779369"/>
              <a:gd name="connsiteY13-852" fmla="*/ 2685987 h 4714030"/>
              <a:gd name="connsiteX14-853" fmla="*/ 4140072 w 4779369"/>
              <a:gd name="connsiteY14-854" fmla="*/ 3557314 h 4714030"/>
              <a:gd name="connsiteX15-855" fmla="*/ 3268745 w 4779369"/>
              <a:gd name="connsiteY15-856" fmla="*/ 3668264 h 4714030"/>
              <a:gd name="connsiteX16-857" fmla="*/ 3029106 w 4779369"/>
              <a:gd name="connsiteY16-858" fmla="*/ 3136468 h 4714030"/>
              <a:gd name="connsiteX17-859" fmla="*/ 3024015 w 4779369"/>
              <a:gd name="connsiteY17-860" fmla="*/ 3025265 h 4714030"/>
              <a:gd name="connsiteX18-861" fmla="*/ 2886424 w 4779369"/>
              <a:gd name="connsiteY18-862" fmla="*/ 2860950 h 4714030"/>
              <a:gd name="connsiteX19-863" fmla="*/ 2624436 w 4779369"/>
              <a:gd name="connsiteY19-864" fmla="*/ 2758262 h 4714030"/>
              <a:gd name="connsiteX20-865" fmla="*/ 2598603 w 4779369"/>
              <a:gd name="connsiteY20-866" fmla="*/ 2768115 h 4714030"/>
              <a:gd name="connsiteX21-867" fmla="*/ 2138389 w 4779369"/>
              <a:gd name="connsiteY21-868" fmla="*/ 3042691 h 4714030"/>
              <a:gd name="connsiteX22-869" fmla="*/ 2080005 w 4779369"/>
              <a:gd name="connsiteY22-870" fmla="*/ 3062295 h 4714030"/>
              <a:gd name="connsiteX23-871" fmla="*/ 2075740 w 4779369"/>
              <a:gd name="connsiteY23-872" fmla="*/ 3101544 h 4714030"/>
              <a:gd name="connsiteX24-873" fmla="*/ 2091557 w 4779369"/>
              <a:gd name="connsiteY24-874" fmla="*/ 3245802 h 4714030"/>
              <a:gd name="connsiteX25-875" fmla="*/ 2235869 w 4779369"/>
              <a:gd name="connsiteY25-876" fmla="*/ 3487372 h 4714030"/>
              <a:gd name="connsiteX26-877" fmla="*/ 2246040 w 4779369"/>
              <a:gd name="connsiteY26-878" fmla="*/ 3495068 h 4714030"/>
              <a:gd name="connsiteX27-879" fmla="*/ 2353186 w 4779369"/>
              <a:gd name="connsiteY27-880" fmla="*/ 3535124 h 4714030"/>
              <a:gd name="connsiteX28-881" fmla="*/ 2459892 w 4779369"/>
              <a:gd name="connsiteY28-882" fmla="*/ 3601767 h 4714030"/>
              <a:gd name="connsiteX29-883" fmla="*/ 2570842 w 4779369"/>
              <a:gd name="connsiteY29-884" fmla="*/ 4473093 h 4714030"/>
              <a:gd name="connsiteX30-885" fmla="*/ 1699516 w 4779369"/>
              <a:gd name="connsiteY30-886" fmla="*/ 4584044 h 4714030"/>
              <a:gd name="connsiteX31-887" fmla="*/ 1588565 w 4779369"/>
              <a:gd name="connsiteY31-888" fmla="*/ 3712718 h 4714030"/>
              <a:gd name="connsiteX32-889" fmla="*/ 1634920 w 4779369"/>
              <a:gd name="connsiteY32-890" fmla="*/ 3663870 h 4714030"/>
              <a:gd name="connsiteX33-891" fmla="*/ 1645376 w 4779369"/>
              <a:gd name="connsiteY33-892" fmla="*/ 3640232 h 4714030"/>
              <a:gd name="connsiteX34-893" fmla="*/ 1654346 w 4779369"/>
              <a:gd name="connsiteY34-894" fmla="*/ 3358982 h 4714030"/>
              <a:gd name="connsiteX35-895" fmla="*/ 1557620 w 4779369"/>
              <a:gd name="connsiteY35-896" fmla="*/ 3167736 h 4714030"/>
              <a:gd name="connsiteX36-897" fmla="*/ 1536748 w 4779369"/>
              <a:gd name="connsiteY36-898" fmla="*/ 3145662 h 4714030"/>
              <a:gd name="connsiteX37-899" fmla="*/ 1489568 w 4779369"/>
              <a:gd name="connsiteY37-900" fmla="*/ 3145159 h 4714030"/>
              <a:gd name="connsiteX38-901" fmla="*/ 610434 w 4779369"/>
              <a:gd name="connsiteY38-902" fmla="*/ 2818009 h 4714030"/>
              <a:gd name="connsiteX39-903" fmla="*/ 329331 w 4779369"/>
              <a:gd name="connsiteY39-904" fmla="*/ 610434 h 4714030"/>
              <a:gd name="connsiteX40-905" fmla="*/ 2536907 w 4779369"/>
              <a:gd name="connsiteY40-906" fmla="*/ 329331 h 4714030"/>
              <a:gd name="connsiteX41-907" fmla="*/ 3068123 w 4779369"/>
              <a:gd name="connsiteY41-908" fmla="*/ 1080399 h 4714030"/>
              <a:gd name="connsiteX42-909" fmla="*/ 3127186 w 4779369"/>
              <a:gd name="connsiteY42-910" fmla="*/ 1193698 h 4714030"/>
              <a:gd name="connsiteX43-911" fmla="*/ 3336570 w 4779369"/>
              <a:gd name="connsiteY43-912" fmla="*/ 1239409 h 4714030"/>
              <a:gd name="connsiteX44-913" fmla="*/ 3545953 w 4779369"/>
              <a:gd name="connsiteY44-914" fmla="*/ 1193698 h 4714030"/>
              <a:gd name="connsiteX45-915" fmla="*/ 3667106 w 4779369"/>
              <a:gd name="connsiteY45-916" fmla="*/ 1060681 h 4714030"/>
              <a:gd name="connsiteX46-917" fmla="*/ 4538432 w 4779369"/>
              <a:gd name="connsiteY46-918" fmla="*/ 949730 h 4714030"/>
              <a:gd name="connsiteX0-919" fmla="*/ 4538432 w 4779369"/>
              <a:gd name="connsiteY0-920" fmla="*/ 949730 h 4714030"/>
              <a:gd name="connsiteX1-921" fmla="*/ 4649383 w 4779369"/>
              <a:gd name="connsiteY1-922" fmla="*/ 1821057 h 4714030"/>
              <a:gd name="connsiteX2-923" fmla="*/ 3778057 w 4779369"/>
              <a:gd name="connsiteY2-924" fmla="*/ 1932008 h 4714030"/>
              <a:gd name="connsiteX3-925" fmla="*/ 3686799 w 4779369"/>
              <a:gd name="connsiteY3-926" fmla="*/ 1845408 h 4714030"/>
              <a:gd name="connsiteX4-927" fmla="*/ 3606598 w 4779369"/>
              <a:gd name="connsiteY4-928" fmla="*/ 1770199 h 4714030"/>
              <a:gd name="connsiteX5-929" fmla="*/ 3336570 w 4779369"/>
              <a:gd name="connsiteY5-930" fmla="*/ 1691032 h 4714030"/>
              <a:gd name="connsiteX6-931" fmla="*/ 3192952 w 4779369"/>
              <a:gd name="connsiteY6-932" fmla="*/ 1711872 h 4714030"/>
              <a:gd name="connsiteX7-933" fmla="*/ 3126960 w 4779369"/>
              <a:gd name="connsiteY7-934" fmla="*/ 1827523 h 4714030"/>
              <a:gd name="connsiteX8-935" fmla="*/ 3048503 w 4779369"/>
              <a:gd name="connsiteY8-936" fmla="*/ 2123573 h 4714030"/>
              <a:gd name="connsiteX9-937" fmla="*/ 2997806 w 4779369"/>
              <a:gd name="connsiteY9-938" fmla="*/ 2275931 h 4714030"/>
              <a:gd name="connsiteX10-939" fmla="*/ 3162873 w 4779369"/>
              <a:gd name="connsiteY10-940" fmla="*/ 2503824 h 4714030"/>
              <a:gd name="connsiteX11-941" fmla="*/ 3356427 w 4779369"/>
              <a:gd name="connsiteY11-942" fmla="*/ 2595846 h 4714030"/>
              <a:gd name="connsiteX12-943" fmla="*/ 3454240 w 4779369"/>
              <a:gd name="connsiteY12-944" fmla="*/ 2587267 h 4714030"/>
              <a:gd name="connsiteX13-945" fmla="*/ 4029121 w 4779369"/>
              <a:gd name="connsiteY13-946" fmla="*/ 2685987 h 4714030"/>
              <a:gd name="connsiteX14-947" fmla="*/ 4140072 w 4779369"/>
              <a:gd name="connsiteY14-948" fmla="*/ 3557314 h 4714030"/>
              <a:gd name="connsiteX15-949" fmla="*/ 3268745 w 4779369"/>
              <a:gd name="connsiteY15-950" fmla="*/ 3668264 h 4714030"/>
              <a:gd name="connsiteX16-951" fmla="*/ 3029106 w 4779369"/>
              <a:gd name="connsiteY16-952" fmla="*/ 3136468 h 4714030"/>
              <a:gd name="connsiteX17-953" fmla="*/ 3024015 w 4779369"/>
              <a:gd name="connsiteY17-954" fmla="*/ 3025265 h 4714030"/>
              <a:gd name="connsiteX18-955" fmla="*/ 2886424 w 4779369"/>
              <a:gd name="connsiteY18-956" fmla="*/ 2860950 h 4714030"/>
              <a:gd name="connsiteX19-957" fmla="*/ 2598603 w 4779369"/>
              <a:gd name="connsiteY19-958" fmla="*/ 2768115 h 4714030"/>
              <a:gd name="connsiteX20-959" fmla="*/ 2138389 w 4779369"/>
              <a:gd name="connsiteY20-960" fmla="*/ 3042691 h 4714030"/>
              <a:gd name="connsiteX21-961" fmla="*/ 2080005 w 4779369"/>
              <a:gd name="connsiteY21-962" fmla="*/ 3062295 h 4714030"/>
              <a:gd name="connsiteX22-963" fmla="*/ 2075740 w 4779369"/>
              <a:gd name="connsiteY22-964" fmla="*/ 3101544 h 4714030"/>
              <a:gd name="connsiteX23-965" fmla="*/ 2091557 w 4779369"/>
              <a:gd name="connsiteY23-966" fmla="*/ 3245802 h 4714030"/>
              <a:gd name="connsiteX24-967" fmla="*/ 2235869 w 4779369"/>
              <a:gd name="connsiteY24-968" fmla="*/ 3487372 h 4714030"/>
              <a:gd name="connsiteX25-969" fmla="*/ 2246040 w 4779369"/>
              <a:gd name="connsiteY25-970" fmla="*/ 3495068 h 4714030"/>
              <a:gd name="connsiteX26-971" fmla="*/ 2353186 w 4779369"/>
              <a:gd name="connsiteY26-972" fmla="*/ 3535124 h 4714030"/>
              <a:gd name="connsiteX27-973" fmla="*/ 2459892 w 4779369"/>
              <a:gd name="connsiteY27-974" fmla="*/ 3601767 h 4714030"/>
              <a:gd name="connsiteX28-975" fmla="*/ 2570842 w 4779369"/>
              <a:gd name="connsiteY28-976" fmla="*/ 4473093 h 4714030"/>
              <a:gd name="connsiteX29-977" fmla="*/ 1699516 w 4779369"/>
              <a:gd name="connsiteY29-978" fmla="*/ 4584044 h 4714030"/>
              <a:gd name="connsiteX30-979" fmla="*/ 1588565 w 4779369"/>
              <a:gd name="connsiteY30-980" fmla="*/ 3712718 h 4714030"/>
              <a:gd name="connsiteX31-981" fmla="*/ 1634920 w 4779369"/>
              <a:gd name="connsiteY31-982" fmla="*/ 3663870 h 4714030"/>
              <a:gd name="connsiteX32-983" fmla="*/ 1645376 w 4779369"/>
              <a:gd name="connsiteY32-984" fmla="*/ 3640232 h 4714030"/>
              <a:gd name="connsiteX33-985" fmla="*/ 1654346 w 4779369"/>
              <a:gd name="connsiteY33-986" fmla="*/ 3358982 h 4714030"/>
              <a:gd name="connsiteX34-987" fmla="*/ 1557620 w 4779369"/>
              <a:gd name="connsiteY34-988" fmla="*/ 3167736 h 4714030"/>
              <a:gd name="connsiteX35-989" fmla="*/ 1536748 w 4779369"/>
              <a:gd name="connsiteY35-990" fmla="*/ 3145662 h 4714030"/>
              <a:gd name="connsiteX36-991" fmla="*/ 1489568 w 4779369"/>
              <a:gd name="connsiteY36-992" fmla="*/ 3145159 h 4714030"/>
              <a:gd name="connsiteX37-993" fmla="*/ 610434 w 4779369"/>
              <a:gd name="connsiteY37-994" fmla="*/ 2818009 h 4714030"/>
              <a:gd name="connsiteX38-995" fmla="*/ 329331 w 4779369"/>
              <a:gd name="connsiteY38-996" fmla="*/ 610434 h 4714030"/>
              <a:gd name="connsiteX39-997" fmla="*/ 2536907 w 4779369"/>
              <a:gd name="connsiteY39-998" fmla="*/ 329331 h 4714030"/>
              <a:gd name="connsiteX40-999" fmla="*/ 3068123 w 4779369"/>
              <a:gd name="connsiteY40-1000" fmla="*/ 1080399 h 4714030"/>
              <a:gd name="connsiteX41-1001" fmla="*/ 3127186 w 4779369"/>
              <a:gd name="connsiteY41-1002" fmla="*/ 1193698 h 4714030"/>
              <a:gd name="connsiteX42-1003" fmla="*/ 3336570 w 4779369"/>
              <a:gd name="connsiteY42-1004" fmla="*/ 1239409 h 4714030"/>
              <a:gd name="connsiteX43-1005" fmla="*/ 3545953 w 4779369"/>
              <a:gd name="connsiteY43-1006" fmla="*/ 1193698 h 4714030"/>
              <a:gd name="connsiteX44-1007" fmla="*/ 3667106 w 4779369"/>
              <a:gd name="connsiteY44-1008" fmla="*/ 1060681 h 4714030"/>
              <a:gd name="connsiteX45-1009" fmla="*/ 4538432 w 4779369"/>
              <a:gd name="connsiteY45-1010" fmla="*/ 949730 h 4714030"/>
              <a:gd name="connsiteX0-1011" fmla="*/ 4538432 w 4779369"/>
              <a:gd name="connsiteY0-1012" fmla="*/ 949730 h 4714030"/>
              <a:gd name="connsiteX1-1013" fmla="*/ 4649383 w 4779369"/>
              <a:gd name="connsiteY1-1014" fmla="*/ 1821057 h 4714030"/>
              <a:gd name="connsiteX2-1015" fmla="*/ 3778057 w 4779369"/>
              <a:gd name="connsiteY2-1016" fmla="*/ 1932008 h 4714030"/>
              <a:gd name="connsiteX3-1017" fmla="*/ 3686799 w 4779369"/>
              <a:gd name="connsiteY3-1018" fmla="*/ 1845408 h 4714030"/>
              <a:gd name="connsiteX4-1019" fmla="*/ 3606598 w 4779369"/>
              <a:gd name="connsiteY4-1020" fmla="*/ 1770199 h 4714030"/>
              <a:gd name="connsiteX5-1021" fmla="*/ 3336570 w 4779369"/>
              <a:gd name="connsiteY5-1022" fmla="*/ 1691032 h 4714030"/>
              <a:gd name="connsiteX6-1023" fmla="*/ 3192952 w 4779369"/>
              <a:gd name="connsiteY6-1024" fmla="*/ 1711872 h 4714030"/>
              <a:gd name="connsiteX7-1025" fmla="*/ 3126960 w 4779369"/>
              <a:gd name="connsiteY7-1026" fmla="*/ 1827523 h 4714030"/>
              <a:gd name="connsiteX8-1027" fmla="*/ 3048503 w 4779369"/>
              <a:gd name="connsiteY8-1028" fmla="*/ 2123573 h 4714030"/>
              <a:gd name="connsiteX9-1029" fmla="*/ 2997806 w 4779369"/>
              <a:gd name="connsiteY9-1030" fmla="*/ 2275931 h 4714030"/>
              <a:gd name="connsiteX10-1031" fmla="*/ 3162873 w 4779369"/>
              <a:gd name="connsiteY10-1032" fmla="*/ 2503824 h 4714030"/>
              <a:gd name="connsiteX11-1033" fmla="*/ 3356427 w 4779369"/>
              <a:gd name="connsiteY11-1034" fmla="*/ 2595846 h 4714030"/>
              <a:gd name="connsiteX12-1035" fmla="*/ 3454240 w 4779369"/>
              <a:gd name="connsiteY12-1036" fmla="*/ 2587267 h 4714030"/>
              <a:gd name="connsiteX13-1037" fmla="*/ 4029121 w 4779369"/>
              <a:gd name="connsiteY13-1038" fmla="*/ 2685987 h 4714030"/>
              <a:gd name="connsiteX14-1039" fmla="*/ 4140072 w 4779369"/>
              <a:gd name="connsiteY14-1040" fmla="*/ 3557314 h 4714030"/>
              <a:gd name="connsiteX15-1041" fmla="*/ 3268745 w 4779369"/>
              <a:gd name="connsiteY15-1042" fmla="*/ 3668264 h 4714030"/>
              <a:gd name="connsiteX16-1043" fmla="*/ 3029106 w 4779369"/>
              <a:gd name="connsiteY16-1044" fmla="*/ 3136468 h 4714030"/>
              <a:gd name="connsiteX17-1045" fmla="*/ 3024015 w 4779369"/>
              <a:gd name="connsiteY17-1046" fmla="*/ 3025265 h 4714030"/>
              <a:gd name="connsiteX18-1047" fmla="*/ 2886424 w 4779369"/>
              <a:gd name="connsiteY18-1048" fmla="*/ 2860950 h 4714030"/>
              <a:gd name="connsiteX19-1049" fmla="*/ 2598603 w 4779369"/>
              <a:gd name="connsiteY19-1050" fmla="*/ 2768115 h 4714030"/>
              <a:gd name="connsiteX20-1051" fmla="*/ 2138389 w 4779369"/>
              <a:gd name="connsiteY20-1052" fmla="*/ 3042691 h 4714030"/>
              <a:gd name="connsiteX21-1053" fmla="*/ 2075740 w 4779369"/>
              <a:gd name="connsiteY21-1054" fmla="*/ 3101544 h 4714030"/>
              <a:gd name="connsiteX22-1055" fmla="*/ 2091557 w 4779369"/>
              <a:gd name="connsiteY22-1056" fmla="*/ 3245802 h 4714030"/>
              <a:gd name="connsiteX23-1057" fmla="*/ 2235869 w 4779369"/>
              <a:gd name="connsiteY23-1058" fmla="*/ 3487372 h 4714030"/>
              <a:gd name="connsiteX24-1059" fmla="*/ 2246040 w 4779369"/>
              <a:gd name="connsiteY24-1060" fmla="*/ 3495068 h 4714030"/>
              <a:gd name="connsiteX25-1061" fmla="*/ 2353186 w 4779369"/>
              <a:gd name="connsiteY25-1062" fmla="*/ 3535124 h 4714030"/>
              <a:gd name="connsiteX26-1063" fmla="*/ 2459892 w 4779369"/>
              <a:gd name="connsiteY26-1064" fmla="*/ 3601767 h 4714030"/>
              <a:gd name="connsiteX27-1065" fmla="*/ 2570842 w 4779369"/>
              <a:gd name="connsiteY27-1066" fmla="*/ 4473093 h 4714030"/>
              <a:gd name="connsiteX28-1067" fmla="*/ 1699516 w 4779369"/>
              <a:gd name="connsiteY28-1068" fmla="*/ 4584044 h 4714030"/>
              <a:gd name="connsiteX29-1069" fmla="*/ 1588565 w 4779369"/>
              <a:gd name="connsiteY29-1070" fmla="*/ 3712718 h 4714030"/>
              <a:gd name="connsiteX30-1071" fmla="*/ 1634920 w 4779369"/>
              <a:gd name="connsiteY30-1072" fmla="*/ 3663870 h 4714030"/>
              <a:gd name="connsiteX31-1073" fmla="*/ 1645376 w 4779369"/>
              <a:gd name="connsiteY31-1074" fmla="*/ 3640232 h 4714030"/>
              <a:gd name="connsiteX32-1075" fmla="*/ 1654346 w 4779369"/>
              <a:gd name="connsiteY32-1076" fmla="*/ 3358982 h 4714030"/>
              <a:gd name="connsiteX33-1077" fmla="*/ 1557620 w 4779369"/>
              <a:gd name="connsiteY33-1078" fmla="*/ 3167736 h 4714030"/>
              <a:gd name="connsiteX34-1079" fmla="*/ 1536748 w 4779369"/>
              <a:gd name="connsiteY34-1080" fmla="*/ 3145662 h 4714030"/>
              <a:gd name="connsiteX35-1081" fmla="*/ 1489568 w 4779369"/>
              <a:gd name="connsiteY35-1082" fmla="*/ 3145159 h 4714030"/>
              <a:gd name="connsiteX36-1083" fmla="*/ 610434 w 4779369"/>
              <a:gd name="connsiteY36-1084" fmla="*/ 2818009 h 4714030"/>
              <a:gd name="connsiteX37-1085" fmla="*/ 329331 w 4779369"/>
              <a:gd name="connsiteY37-1086" fmla="*/ 610434 h 4714030"/>
              <a:gd name="connsiteX38-1087" fmla="*/ 2536907 w 4779369"/>
              <a:gd name="connsiteY38-1088" fmla="*/ 329331 h 4714030"/>
              <a:gd name="connsiteX39-1089" fmla="*/ 3068123 w 4779369"/>
              <a:gd name="connsiteY39-1090" fmla="*/ 1080399 h 4714030"/>
              <a:gd name="connsiteX40-1091" fmla="*/ 3127186 w 4779369"/>
              <a:gd name="connsiteY40-1092" fmla="*/ 1193698 h 4714030"/>
              <a:gd name="connsiteX41-1093" fmla="*/ 3336570 w 4779369"/>
              <a:gd name="connsiteY41-1094" fmla="*/ 1239409 h 4714030"/>
              <a:gd name="connsiteX42-1095" fmla="*/ 3545953 w 4779369"/>
              <a:gd name="connsiteY42-1096" fmla="*/ 1193698 h 4714030"/>
              <a:gd name="connsiteX43-1097" fmla="*/ 3667106 w 4779369"/>
              <a:gd name="connsiteY43-1098" fmla="*/ 1060681 h 4714030"/>
              <a:gd name="connsiteX44-1099" fmla="*/ 4538432 w 4779369"/>
              <a:gd name="connsiteY44-1100" fmla="*/ 949730 h 4714030"/>
              <a:gd name="connsiteX0-1101" fmla="*/ 4538432 w 4779369"/>
              <a:gd name="connsiteY0-1102" fmla="*/ 949730 h 4714030"/>
              <a:gd name="connsiteX1-1103" fmla="*/ 4649383 w 4779369"/>
              <a:gd name="connsiteY1-1104" fmla="*/ 1821057 h 4714030"/>
              <a:gd name="connsiteX2-1105" fmla="*/ 3778057 w 4779369"/>
              <a:gd name="connsiteY2-1106" fmla="*/ 1932008 h 4714030"/>
              <a:gd name="connsiteX3-1107" fmla="*/ 3686799 w 4779369"/>
              <a:gd name="connsiteY3-1108" fmla="*/ 1845408 h 4714030"/>
              <a:gd name="connsiteX4-1109" fmla="*/ 3606598 w 4779369"/>
              <a:gd name="connsiteY4-1110" fmla="*/ 1770199 h 4714030"/>
              <a:gd name="connsiteX5-1111" fmla="*/ 3336570 w 4779369"/>
              <a:gd name="connsiteY5-1112" fmla="*/ 1691032 h 4714030"/>
              <a:gd name="connsiteX6-1113" fmla="*/ 3192952 w 4779369"/>
              <a:gd name="connsiteY6-1114" fmla="*/ 1711872 h 4714030"/>
              <a:gd name="connsiteX7-1115" fmla="*/ 3126960 w 4779369"/>
              <a:gd name="connsiteY7-1116" fmla="*/ 1827523 h 4714030"/>
              <a:gd name="connsiteX8-1117" fmla="*/ 3048503 w 4779369"/>
              <a:gd name="connsiteY8-1118" fmla="*/ 2123573 h 4714030"/>
              <a:gd name="connsiteX9-1119" fmla="*/ 2997806 w 4779369"/>
              <a:gd name="connsiteY9-1120" fmla="*/ 2275931 h 4714030"/>
              <a:gd name="connsiteX10-1121" fmla="*/ 3162873 w 4779369"/>
              <a:gd name="connsiteY10-1122" fmla="*/ 2503824 h 4714030"/>
              <a:gd name="connsiteX11-1123" fmla="*/ 3356427 w 4779369"/>
              <a:gd name="connsiteY11-1124" fmla="*/ 2595846 h 4714030"/>
              <a:gd name="connsiteX12-1125" fmla="*/ 3454240 w 4779369"/>
              <a:gd name="connsiteY12-1126" fmla="*/ 2587267 h 4714030"/>
              <a:gd name="connsiteX13-1127" fmla="*/ 4029121 w 4779369"/>
              <a:gd name="connsiteY13-1128" fmla="*/ 2685987 h 4714030"/>
              <a:gd name="connsiteX14-1129" fmla="*/ 4140072 w 4779369"/>
              <a:gd name="connsiteY14-1130" fmla="*/ 3557314 h 4714030"/>
              <a:gd name="connsiteX15-1131" fmla="*/ 3268745 w 4779369"/>
              <a:gd name="connsiteY15-1132" fmla="*/ 3668264 h 4714030"/>
              <a:gd name="connsiteX16-1133" fmla="*/ 3029106 w 4779369"/>
              <a:gd name="connsiteY16-1134" fmla="*/ 3136468 h 4714030"/>
              <a:gd name="connsiteX17-1135" fmla="*/ 3024015 w 4779369"/>
              <a:gd name="connsiteY17-1136" fmla="*/ 3025265 h 4714030"/>
              <a:gd name="connsiteX18-1137" fmla="*/ 2886424 w 4779369"/>
              <a:gd name="connsiteY18-1138" fmla="*/ 2860950 h 4714030"/>
              <a:gd name="connsiteX19-1139" fmla="*/ 2598603 w 4779369"/>
              <a:gd name="connsiteY19-1140" fmla="*/ 2768115 h 4714030"/>
              <a:gd name="connsiteX20-1141" fmla="*/ 2138389 w 4779369"/>
              <a:gd name="connsiteY20-1142" fmla="*/ 3042691 h 4714030"/>
              <a:gd name="connsiteX21-1143" fmla="*/ 2075740 w 4779369"/>
              <a:gd name="connsiteY21-1144" fmla="*/ 3101544 h 4714030"/>
              <a:gd name="connsiteX22-1145" fmla="*/ 2091557 w 4779369"/>
              <a:gd name="connsiteY22-1146" fmla="*/ 3245802 h 4714030"/>
              <a:gd name="connsiteX23-1147" fmla="*/ 2235869 w 4779369"/>
              <a:gd name="connsiteY23-1148" fmla="*/ 3487372 h 4714030"/>
              <a:gd name="connsiteX24-1149" fmla="*/ 2246040 w 4779369"/>
              <a:gd name="connsiteY24-1150" fmla="*/ 3495068 h 4714030"/>
              <a:gd name="connsiteX25-1151" fmla="*/ 2353186 w 4779369"/>
              <a:gd name="connsiteY25-1152" fmla="*/ 3535124 h 4714030"/>
              <a:gd name="connsiteX26-1153" fmla="*/ 2459892 w 4779369"/>
              <a:gd name="connsiteY26-1154" fmla="*/ 3601767 h 4714030"/>
              <a:gd name="connsiteX27-1155" fmla="*/ 2570842 w 4779369"/>
              <a:gd name="connsiteY27-1156" fmla="*/ 4473093 h 4714030"/>
              <a:gd name="connsiteX28-1157" fmla="*/ 1699516 w 4779369"/>
              <a:gd name="connsiteY28-1158" fmla="*/ 4584044 h 4714030"/>
              <a:gd name="connsiteX29-1159" fmla="*/ 1588565 w 4779369"/>
              <a:gd name="connsiteY29-1160" fmla="*/ 3712718 h 4714030"/>
              <a:gd name="connsiteX30-1161" fmla="*/ 1634920 w 4779369"/>
              <a:gd name="connsiteY30-1162" fmla="*/ 3663870 h 4714030"/>
              <a:gd name="connsiteX31-1163" fmla="*/ 1645376 w 4779369"/>
              <a:gd name="connsiteY31-1164" fmla="*/ 3640232 h 4714030"/>
              <a:gd name="connsiteX32-1165" fmla="*/ 1654346 w 4779369"/>
              <a:gd name="connsiteY32-1166" fmla="*/ 3358982 h 4714030"/>
              <a:gd name="connsiteX33-1167" fmla="*/ 1557620 w 4779369"/>
              <a:gd name="connsiteY33-1168" fmla="*/ 3167736 h 4714030"/>
              <a:gd name="connsiteX34-1169" fmla="*/ 1489568 w 4779369"/>
              <a:gd name="connsiteY34-1170" fmla="*/ 3145159 h 4714030"/>
              <a:gd name="connsiteX35-1171" fmla="*/ 610434 w 4779369"/>
              <a:gd name="connsiteY35-1172" fmla="*/ 2818009 h 4714030"/>
              <a:gd name="connsiteX36-1173" fmla="*/ 329331 w 4779369"/>
              <a:gd name="connsiteY36-1174" fmla="*/ 610434 h 4714030"/>
              <a:gd name="connsiteX37-1175" fmla="*/ 2536907 w 4779369"/>
              <a:gd name="connsiteY37-1176" fmla="*/ 329331 h 4714030"/>
              <a:gd name="connsiteX38-1177" fmla="*/ 3068123 w 4779369"/>
              <a:gd name="connsiteY38-1178" fmla="*/ 1080399 h 4714030"/>
              <a:gd name="connsiteX39-1179" fmla="*/ 3127186 w 4779369"/>
              <a:gd name="connsiteY39-1180" fmla="*/ 1193698 h 4714030"/>
              <a:gd name="connsiteX40-1181" fmla="*/ 3336570 w 4779369"/>
              <a:gd name="connsiteY40-1182" fmla="*/ 1239409 h 4714030"/>
              <a:gd name="connsiteX41-1183" fmla="*/ 3545953 w 4779369"/>
              <a:gd name="connsiteY41-1184" fmla="*/ 1193698 h 4714030"/>
              <a:gd name="connsiteX42-1185" fmla="*/ 3667106 w 4779369"/>
              <a:gd name="connsiteY42-1186" fmla="*/ 1060681 h 4714030"/>
              <a:gd name="connsiteX43-1187" fmla="*/ 4538432 w 4779369"/>
              <a:gd name="connsiteY43-1188" fmla="*/ 949730 h 4714030"/>
              <a:gd name="connsiteX0-1189" fmla="*/ 4538432 w 4779369"/>
              <a:gd name="connsiteY0-1190" fmla="*/ 949730 h 4714030"/>
              <a:gd name="connsiteX1-1191" fmla="*/ 4649383 w 4779369"/>
              <a:gd name="connsiteY1-1192" fmla="*/ 1821057 h 4714030"/>
              <a:gd name="connsiteX2-1193" fmla="*/ 3778057 w 4779369"/>
              <a:gd name="connsiteY2-1194" fmla="*/ 1932008 h 4714030"/>
              <a:gd name="connsiteX3-1195" fmla="*/ 3686799 w 4779369"/>
              <a:gd name="connsiteY3-1196" fmla="*/ 1845408 h 4714030"/>
              <a:gd name="connsiteX4-1197" fmla="*/ 3606598 w 4779369"/>
              <a:gd name="connsiteY4-1198" fmla="*/ 1770199 h 4714030"/>
              <a:gd name="connsiteX5-1199" fmla="*/ 3336570 w 4779369"/>
              <a:gd name="connsiteY5-1200" fmla="*/ 1691032 h 4714030"/>
              <a:gd name="connsiteX6-1201" fmla="*/ 3192952 w 4779369"/>
              <a:gd name="connsiteY6-1202" fmla="*/ 1711872 h 4714030"/>
              <a:gd name="connsiteX7-1203" fmla="*/ 3126960 w 4779369"/>
              <a:gd name="connsiteY7-1204" fmla="*/ 1827523 h 4714030"/>
              <a:gd name="connsiteX8-1205" fmla="*/ 3048503 w 4779369"/>
              <a:gd name="connsiteY8-1206" fmla="*/ 2123573 h 4714030"/>
              <a:gd name="connsiteX9-1207" fmla="*/ 2997806 w 4779369"/>
              <a:gd name="connsiteY9-1208" fmla="*/ 2275931 h 4714030"/>
              <a:gd name="connsiteX10-1209" fmla="*/ 3162873 w 4779369"/>
              <a:gd name="connsiteY10-1210" fmla="*/ 2503824 h 4714030"/>
              <a:gd name="connsiteX11-1211" fmla="*/ 3356427 w 4779369"/>
              <a:gd name="connsiteY11-1212" fmla="*/ 2595846 h 4714030"/>
              <a:gd name="connsiteX12-1213" fmla="*/ 3454240 w 4779369"/>
              <a:gd name="connsiteY12-1214" fmla="*/ 2587267 h 4714030"/>
              <a:gd name="connsiteX13-1215" fmla="*/ 4029121 w 4779369"/>
              <a:gd name="connsiteY13-1216" fmla="*/ 2685987 h 4714030"/>
              <a:gd name="connsiteX14-1217" fmla="*/ 4140072 w 4779369"/>
              <a:gd name="connsiteY14-1218" fmla="*/ 3557314 h 4714030"/>
              <a:gd name="connsiteX15-1219" fmla="*/ 3268745 w 4779369"/>
              <a:gd name="connsiteY15-1220" fmla="*/ 3668264 h 4714030"/>
              <a:gd name="connsiteX16-1221" fmla="*/ 3029106 w 4779369"/>
              <a:gd name="connsiteY16-1222" fmla="*/ 3136468 h 4714030"/>
              <a:gd name="connsiteX17-1223" fmla="*/ 3024015 w 4779369"/>
              <a:gd name="connsiteY17-1224" fmla="*/ 3025265 h 4714030"/>
              <a:gd name="connsiteX18-1225" fmla="*/ 2886424 w 4779369"/>
              <a:gd name="connsiteY18-1226" fmla="*/ 2860950 h 4714030"/>
              <a:gd name="connsiteX19-1227" fmla="*/ 2598603 w 4779369"/>
              <a:gd name="connsiteY19-1228" fmla="*/ 2768115 h 4714030"/>
              <a:gd name="connsiteX20-1229" fmla="*/ 2138389 w 4779369"/>
              <a:gd name="connsiteY20-1230" fmla="*/ 3042691 h 4714030"/>
              <a:gd name="connsiteX21-1231" fmla="*/ 2075740 w 4779369"/>
              <a:gd name="connsiteY21-1232" fmla="*/ 3101544 h 4714030"/>
              <a:gd name="connsiteX22-1233" fmla="*/ 2091557 w 4779369"/>
              <a:gd name="connsiteY22-1234" fmla="*/ 3245802 h 4714030"/>
              <a:gd name="connsiteX23-1235" fmla="*/ 2235869 w 4779369"/>
              <a:gd name="connsiteY23-1236" fmla="*/ 3487372 h 4714030"/>
              <a:gd name="connsiteX24-1237" fmla="*/ 2246040 w 4779369"/>
              <a:gd name="connsiteY24-1238" fmla="*/ 3495068 h 4714030"/>
              <a:gd name="connsiteX25-1239" fmla="*/ 2353186 w 4779369"/>
              <a:gd name="connsiteY25-1240" fmla="*/ 3535124 h 4714030"/>
              <a:gd name="connsiteX26-1241" fmla="*/ 2459892 w 4779369"/>
              <a:gd name="connsiteY26-1242" fmla="*/ 3601767 h 4714030"/>
              <a:gd name="connsiteX27-1243" fmla="*/ 2570842 w 4779369"/>
              <a:gd name="connsiteY27-1244" fmla="*/ 4473093 h 4714030"/>
              <a:gd name="connsiteX28-1245" fmla="*/ 1699516 w 4779369"/>
              <a:gd name="connsiteY28-1246" fmla="*/ 4584044 h 4714030"/>
              <a:gd name="connsiteX29-1247" fmla="*/ 1588565 w 4779369"/>
              <a:gd name="connsiteY29-1248" fmla="*/ 3712718 h 4714030"/>
              <a:gd name="connsiteX30-1249" fmla="*/ 1645376 w 4779369"/>
              <a:gd name="connsiteY30-1250" fmla="*/ 3640232 h 4714030"/>
              <a:gd name="connsiteX31-1251" fmla="*/ 1654346 w 4779369"/>
              <a:gd name="connsiteY31-1252" fmla="*/ 3358982 h 4714030"/>
              <a:gd name="connsiteX32-1253" fmla="*/ 1557620 w 4779369"/>
              <a:gd name="connsiteY32-1254" fmla="*/ 3167736 h 4714030"/>
              <a:gd name="connsiteX33-1255" fmla="*/ 1489568 w 4779369"/>
              <a:gd name="connsiteY33-1256" fmla="*/ 3145159 h 4714030"/>
              <a:gd name="connsiteX34-1257" fmla="*/ 610434 w 4779369"/>
              <a:gd name="connsiteY34-1258" fmla="*/ 2818009 h 4714030"/>
              <a:gd name="connsiteX35-1259" fmla="*/ 329331 w 4779369"/>
              <a:gd name="connsiteY35-1260" fmla="*/ 610434 h 4714030"/>
              <a:gd name="connsiteX36-1261" fmla="*/ 2536907 w 4779369"/>
              <a:gd name="connsiteY36-1262" fmla="*/ 329331 h 4714030"/>
              <a:gd name="connsiteX37-1263" fmla="*/ 3068123 w 4779369"/>
              <a:gd name="connsiteY37-1264" fmla="*/ 1080399 h 4714030"/>
              <a:gd name="connsiteX38-1265" fmla="*/ 3127186 w 4779369"/>
              <a:gd name="connsiteY38-1266" fmla="*/ 1193698 h 4714030"/>
              <a:gd name="connsiteX39-1267" fmla="*/ 3336570 w 4779369"/>
              <a:gd name="connsiteY39-1268" fmla="*/ 1239409 h 4714030"/>
              <a:gd name="connsiteX40-1269" fmla="*/ 3545953 w 4779369"/>
              <a:gd name="connsiteY40-1270" fmla="*/ 1193698 h 4714030"/>
              <a:gd name="connsiteX41-1271" fmla="*/ 3667106 w 4779369"/>
              <a:gd name="connsiteY41-1272" fmla="*/ 1060681 h 4714030"/>
              <a:gd name="connsiteX42-1273" fmla="*/ 4538432 w 4779369"/>
              <a:gd name="connsiteY42-1274" fmla="*/ 949730 h 4714030"/>
              <a:gd name="connsiteX0-1275" fmla="*/ 4538432 w 4779369"/>
              <a:gd name="connsiteY0-1276" fmla="*/ 949730 h 4714030"/>
              <a:gd name="connsiteX1-1277" fmla="*/ 4649383 w 4779369"/>
              <a:gd name="connsiteY1-1278" fmla="*/ 1821057 h 4714030"/>
              <a:gd name="connsiteX2-1279" fmla="*/ 3778057 w 4779369"/>
              <a:gd name="connsiteY2-1280" fmla="*/ 1932008 h 4714030"/>
              <a:gd name="connsiteX3-1281" fmla="*/ 3686799 w 4779369"/>
              <a:gd name="connsiteY3-1282" fmla="*/ 1845408 h 4714030"/>
              <a:gd name="connsiteX4-1283" fmla="*/ 3606598 w 4779369"/>
              <a:gd name="connsiteY4-1284" fmla="*/ 1770199 h 4714030"/>
              <a:gd name="connsiteX5-1285" fmla="*/ 3336570 w 4779369"/>
              <a:gd name="connsiteY5-1286" fmla="*/ 1691032 h 4714030"/>
              <a:gd name="connsiteX6-1287" fmla="*/ 3192952 w 4779369"/>
              <a:gd name="connsiteY6-1288" fmla="*/ 1711872 h 4714030"/>
              <a:gd name="connsiteX7-1289" fmla="*/ 3126960 w 4779369"/>
              <a:gd name="connsiteY7-1290" fmla="*/ 1827523 h 4714030"/>
              <a:gd name="connsiteX8-1291" fmla="*/ 3048503 w 4779369"/>
              <a:gd name="connsiteY8-1292" fmla="*/ 2123573 h 4714030"/>
              <a:gd name="connsiteX9-1293" fmla="*/ 2997806 w 4779369"/>
              <a:gd name="connsiteY9-1294" fmla="*/ 2275931 h 4714030"/>
              <a:gd name="connsiteX10-1295" fmla="*/ 3162873 w 4779369"/>
              <a:gd name="connsiteY10-1296" fmla="*/ 2503824 h 4714030"/>
              <a:gd name="connsiteX11-1297" fmla="*/ 3356427 w 4779369"/>
              <a:gd name="connsiteY11-1298" fmla="*/ 2595846 h 4714030"/>
              <a:gd name="connsiteX12-1299" fmla="*/ 3454240 w 4779369"/>
              <a:gd name="connsiteY12-1300" fmla="*/ 2587267 h 4714030"/>
              <a:gd name="connsiteX13-1301" fmla="*/ 4029121 w 4779369"/>
              <a:gd name="connsiteY13-1302" fmla="*/ 2685987 h 4714030"/>
              <a:gd name="connsiteX14-1303" fmla="*/ 4140072 w 4779369"/>
              <a:gd name="connsiteY14-1304" fmla="*/ 3557314 h 4714030"/>
              <a:gd name="connsiteX15-1305" fmla="*/ 3268745 w 4779369"/>
              <a:gd name="connsiteY15-1306" fmla="*/ 3668264 h 4714030"/>
              <a:gd name="connsiteX16-1307" fmla="*/ 3029106 w 4779369"/>
              <a:gd name="connsiteY16-1308" fmla="*/ 3136468 h 4714030"/>
              <a:gd name="connsiteX17-1309" fmla="*/ 3024015 w 4779369"/>
              <a:gd name="connsiteY17-1310" fmla="*/ 3025265 h 4714030"/>
              <a:gd name="connsiteX18-1311" fmla="*/ 2886424 w 4779369"/>
              <a:gd name="connsiteY18-1312" fmla="*/ 2860950 h 4714030"/>
              <a:gd name="connsiteX19-1313" fmla="*/ 2598603 w 4779369"/>
              <a:gd name="connsiteY19-1314" fmla="*/ 2768115 h 4714030"/>
              <a:gd name="connsiteX20-1315" fmla="*/ 2138389 w 4779369"/>
              <a:gd name="connsiteY20-1316" fmla="*/ 3042691 h 4714030"/>
              <a:gd name="connsiteX21-1317" fmla="*/ 2075740 w 4779369"/>
              <a:gd name="connsiteY21-1318" fmla="*/ 3101544 h 4714030"/>
              <a:gd name="connsiteX22-1319" fmla="*/ 2091557 w 4779369"/>
              <a:gd name="connsiteY22-1320" fmla="*/ 3245802 h 4714030"/>
              <a:gd name="connsiteX23-1321" fmla="*/ 2235869 w 4779369"/>
              <a:gd name="connsiteY23-1322" fmla="*/ 3487372 h 4714030"/>
              <a:gd name="connsiteX24-1323" fmla="*/ 2353186 w 4779369"/>
              <a:gd name="connsiteY24-1324" fmla="*/ 3535124 h 4714030"/>
              <a:gd name="connsiteX25-1325" fmla="*/ 2459892 w 4779369"/>
              <a:gd name="connsiteY25-1326" fmla="*/ 3601767 h 4714030"/>
              <a:gd name="connsiteX26-1327" fmla="*/ 2570842 w 4779369"/>
              <a:gd name="connsiteY26-1328" fmla="*/ 4473093 h 4714030"/>
              <a:gd name="connsiteX27-1329" fmla="*/ 1699516 w 4779369"/>
              <a:gd name="connsiteY27-1330" fmla="*/ 4584044 h 4714030"/>
              <a:gd name="connsiteX28-1331" fmla="*/ 1588565 w 4779369"/>
              <a:gd name="connsiteY28-1332" fmla="*/ 3712718 h 4714030"/>
              <a:gd name="connsiteX29-1333" fmla="*/ 1645376 w 4779369"/>
              <a:gd name="connsiteY29-1334" fmla="*/ 3640232 h 4714030"/>
              <a:gd name="connsiteX30-1335" fmla="*/ 1654346 w 4779369"/>
              <a:gd name="connsiteY30-1336" fmla="*/ 3358982 h 4714030"/>
              <a:gd name="connsiteX31-1337" fmla="*/ 1557620 w 4779369"/>
              <a:gd name="connsiteY31-1338" fmla="*/ 3167736 h 4714030"/>
              <a:gd name="connsiteX32-1339" fmla="*/ 1489568 w 4779369"/>
              <a:gd name="connsiteY32-1340" fmla="*/ 3145159 h 4714030"/>
              <a:gd name="connsiteX33-1341" fmla="*/ 610434 w 4779369"/>
              <a:gd name="connsiteY33-1342" fmla="*/ 2818009 h 4714030"/>
              <a:gd name="connsiteX34-1343" fmla="*/ 329331 w 4779369"/>
              <a:gd name="connsiteY34-1344" fmla="*/ 610434 h 4714030"/>
              <a:gd name="connsiteX35-1345" fmla="*/ 2536907 w 4779369"/>
              <a:gd name="connsiteY35-1346" fmla="*/ 329331 h 4714030"/>
              <a:gd name="connsiteX36-1347" fmla="*/ 3068123 w 4779369"/>
              <a:gd name="connsiteY36-1348" fmla="*/ 1080399 h 4714030"/>
              <a:gd name="connsiteX37-1349" fmla="*/ 3127186 w 4779369"/>
              <a:gd name="connsiteY37-1350" fmla="*/ 1193698 h 4714030"/>
              <a:gd name="connsiteX38-1351" fmla="*/ 3336570 w 4779369"/>
              <a:gd name="connsiteY38-1352" fmla="*/ 1239409 h 4714030"/>
              <a:gd name="connsiteX39-1353" fmla="*/ 3545953 w 4779369"/>
              <a:gd name="connsiteY39-1354" fmla="*/ 1193698 h 4714030"/>
              <a:gd name="connsiteX40-1355" fmla="*/ 3667106 w 4779369"/>
              <a:gd name="connsiteY40-1356" fmla="*/ 1060681 h 4714030"/>
              <a:gd name="connsiteX41-1357" fmla="*/ 4538432 w 4779369"/>
              <a:gd name="connsiteY41-1358" fmla="*/ 949730 h 4714030"/>
              <a:gd name="connsiteX0-1359" fmla="*/ 4538432 w 4779369"/>
              <a:gd name="connsiteY0-1360" fmla="*/ 949730 h 4714030"/>
              <a:gd name="connsiteX1-1361" fmla="*/ 4649383 w 4779369"/>
              <a:gd name="connsiteY1-1362" fmla="*/ 1821057 h 4714030"/>
              <a:gd name="connsiteX2-1363" fmla="*/ 3778057 w 4779369"/>
              <a:gd name="connsiteY2-1364" fmla="*/ 1932008 h 4714030"/>
              <a:gd name="connsiteX3-1365" fmla="*/ 3686799 w 4779369"/>
              <a:gd name="connsiteY3-1366" fmla="*/ 1845408 h 4714030"/>
              <a:gd name="connsiteX4-1367" fmla="*/ 3606598 w 4779369"/>
              <a:gd name="connsiteY4-1368" fmla="*/ 1770199 h 4714030"/>
              <a:gd name="connsiteX5-1369" fmla="*/ 3336570 w 4779369"/>
              <a:gd name="connsiteY5-1370" fmla="*/ 1691032 h 4714030"/>
              <a:gd name="connsiteX6-1371" fmla="*/ 3192952 w 4779369"/>
              <a:gd name="connsiteY6-1372" fmla="*/ 1711872 h 4714030"/>
              <a:gd name="connsiteX7-1373" fmla="*/ 3126960 w 4779369"/>
              <a:gd name="connsiteY7-1374" fmla="*/ 1827523 h 4714030"/>
              <a:gd name="connsiteX8-1375" fmla="*/ 3048503 w 4779369"/>
              <a:gd name="connsiteY8-1376" fmla="*/ 2123573 h 4714030"/>
              <a:gd name="connsiteX9-1377" fmla="*/ 2997806 w 4779369"/>
              <a:gd name="connsiteY9-1378" fmla="*/ 2275931 h 4714030"/>
              <a:gd name="connsiteX10-1379" fmla="*/ 3162873 w 4779369"/>
              <a:gd name="connsiteY10-1380" fmla="*/ 2503824 h 4714030"/>
              <a:gd name="connsiteX11-1381" fmla="*/ 3356427 w 4779369"/>
              <a:gd name="connsiteY11-1382" fmla="*/ 2595846 h 4714030"/>
              <a:gd name="connsiteX12-1383" fmla="*/ 3454240 w 4779369"/>
              <a:gd name="connsiteY12-1384" fmla="*/ 2587267 h 4714030"/>
              <a:gd name="connsiteX13-1385" fmla="*/ 4029121 w 4779369"/>
              <a:gd name="connsiteY13-1386" fmla="*/ 2685987 h 4714030"/>
              <a:gd name="connsiteX14-1387" fmla="*/ 4140072 w 4779369"/>
              <a:gd name="connsiteY14-1388" fmla="*/ 3557314 h 4714030"/>
              <a:gd name="connsiteX15-1389" fmla="*/ 3268745 w 4779369"/>
              <a:gd name="connsiteY15-1390" fmla="*/ 3668264 h 4714030"/>
              <a:gd name="connsiteX16-1391" fmla="*/ 3029106 w 4779369"/>
              <a:gd name="connsiteY16-1392" fmla="*/ 3136468 h 4714030"/>
              <a:gd name="connsiteX17-1393" fmla="*/ 3024015 w 4779369"/>
              <a:gd name="connsiteY17-1394" fmla="*/ 3025265 h 4714030"/>
              <a:gd name="connsiteX18-1395" fmla="*/ 2886424 w 4779369"/>
              <a:gd name="connsiteY18-1396" fmla="*/ 2860950 h 4714030"/>
              <a:gd name="connsiteX19-1397" fmla="*/ 2598603 w 4779369"/>
              <a:gd name="connsiteY19-1398" fmla="*/ 2768115 h 4714030"/>
              <a:gd name="connsiteX20-1399" fmla="*/ 2138389 w 4779369"/>
              <a:gd name="connsiteY20-1400" fmla="*/ 3042691 h 4714030"/>
              <a:gd name="connsiteX21-1401" fmla="*/ 2091557 w 4779369"/>
              <a:gd name="connsiteY21-1402" fmla="*/ 3245802 h 4714030"/>
              <a:gd name="connsiteX22-1403" fmla="*/ 2235869 w 4779369"/>
              <a:gd name="connsiteY22-1404" fmla="*/ 3487372 h 4714030"/>
              <a:gd name="connsiteX23-1405" fmla="*/ 2353186 w 4779369"/>
              <a:gd name="connsiteY23-1406" fmla="*/ 3535124 h 4714030"/>
              <a:gd name="connsiteX24-1407" fmla="*/ 2459892 w 4779369"/>
              <a:gd name="connsiteY24-1408" fmla="*/ 3601767 h 4714030"/>
              <a:gd name="connsiteX25-1409" fmla="*/ 2570842 w 4779369"/>
              <a:gd name="connsiteY25-1410" fmla="*/ 4473093 h 4714030"/>
              <a:gd name="connsiteX26-1411" fmla="*/ 1699516 w 4779369"/>
              <a:gd name="connsiteY26-1412" fmla="*/ 4584044 h 4714030"/>
              <a:gd name="connsiteX27-1413" fmla="*/ 1588565 w 4779369"/>
              <a:gd name="connsiteY27-1414" fmla="*/ 3712718 h 4714030"/>
              <a:gd name="connsiteX28-1415" fmla="*/ 1645376 w 4779369"/>
              <a:gd name="connsiteY28-1416" fmla="*/ 3640232 h 4714030"/>
              <a:gd name="connsiteX29-1417" fmla="*/ 1654346 w 4779369"/>
              <a:gd name="connsiteY29-1418" fmla="*/ 3358982 h 4714030"/>
              <a:gd name="connsiteX30-1419" fmla="*/ 1557620 w 4779369"/>
              <a:gd name="connsiteY30-1420" fmla="*/ 3167736 h 4714030"/>
              <a:gd name="connsiteX31-1421" fmla="*/ 1489568 w 4779369"/>
              <a:gd name="connsiteY31-1422" fmla="*/ 3145159 h 4714030"/>
              <a:gd name="connsiteX32-1423" fmla="*/ 610434 w 4779369"/>
              <a:gd name="connsiteY32-1424" fmla="*/ 2818009 h 4714030"/>
              <a:gd name="connsiteX33-1425" fmla="*/ 329331 w 4779369"/>
              <a:gd name="connsiteY33-1426" fmla="*/ 610434 h 4714030"/>
              <a:gd name="connsiteX34-1427" fmla="*/ 2536907 w 4779369"/>
              <a:gd name="connsiteY34-1428" fmla="*/ 329331 h 4714030"/>
              <a:gd name="connsiteX35-1429" fmla="*/ 3068123 w 4779369"/>
              <a:gd name="connsiteY35-1430" fmla="*/ 1080399 h 4714030"/>
              <a:gd name="connsiteX36-1431" fmla="*/ 3127186 w 4779369"/>
              <a:gd name="connsiteY36-1432" fmla="*/ 1193698 h 4714030"/>
              <a:gd name="connsiteX37-1433" fmla="*/ 3336570 w 4779369"/>
              <a:gd name="connsiteY37-1434" fmla="*/ 1239409 h 4714030"/>
              <a:gd name="connsiteX38-1435" fmla="*/ 3545953 w 4779369"/>
              <a:gd name="connsiteY38-1436" fmla="*/ 1193698 h 4714030"/>
              <a:gd name="connsiteX39-1437" fmla="*/ 3667106 w 4779369"/>
              <a:gd name="connsiteY39-1438" fmla="*/ 1060681 h 4714030"/>
              <a:gd name="connsiteX40-1439" fmla="*/ 4538432 w 4779369"/>
              <a:gd name="connsiteY40-1440" fmla="*/ 949730 h 4714030"/>
              <a:gd name="connsiteX0-1441" fmla="*/ 4538432 w 4779369"/>
              <a:gd name="connsiteY0-1442" fmla="*/ 949730 h 4714030"/>
              <a:gd name="connsiteX1-1443" fmla="*/ 4649383 w 4779369"/>
              <a:gd name="connsiteY1-1444" fmla="*/ 1821057 h 4714030"/>
              <a:gd name="connsiteX2-1445" fmla="*/ 3778057 w 4779369"/>
              <a:gd name="connsiteY2-1446" fmla="*/ 1932008 h 4714030"/>
              <a:gd name="connsiteX3-1447" fmla="*/ 3686799 w 4779369"/>
              <a:gd name="connsiteY3-1448" fmla="*/ 1845408 h 4714030"/>
              <a:gd name="connsiteX4-1449" fmla="*/ 3606598 w 4779369"/>
              <a:gd name="connsiteY4-1450" fmla="*/ 1770199 h 4714030"/>
              <a:gd name="connsiteX5-1451" fmla="*/ 3336570 w 4779369"/>
              <a:gd name="connsiteY5-1452" fmla="*/ 1691032 h 4714030"/>
              <a:gd name="connsiteX6-1453" fmla="*/ 3192952 w 4779369"/>
              <a:gd name="connsiteY6-1454" fmla="*/ 1711872 h 4714030"/>
              <a:gd name="connsiteX7-1455" fmla="*/ 3126960 w 4779369"/>
              <a:gd name="connsiteY7-1456" fmla="*/ 1827523 h 4714030"/>
              <a:gd name="connsiteX8-1457" fmla="*/ 3048503 w 4779369"/>
              <a:gd name="connsiteY8-1458" fmla="*/ 2123573 h 4714030"/>
              <a:gd name="connsiteX9-1459" fmla="*/ 2997806 w 4779369"/>
              <a:gd name="connsiteY9-1460" fmla="*/ 2275931 h 4714030"/>
              <a:gd name="connsiteX10-1461" fmla="*/ 3162873 w 4779369"/>
              <a:gd name="connsiteY10-1462" fmla="*/ 2503824 h 4714030"/>
              <a:gd name="connsiteX11-1463" fmla="*/ 3356427 w 4779369"/>
              <a:gd name="connsiteY11-1464" fmla="*/ 2595846 h 4714030"/>
              <a:gd name="connsiteX12-1465" fmla="*/ 3454240 w 4779369"/>
              <a:gd name="connsiteY12-1466" fmla="*/ 2587267 h 4714030"/>
              <a:gd name="connsiteX13-1467" fmla="*/ 4029121 w 4779369"/>
              <a:gd name="connsiteY13-1468" fmla="*/ 2685987 h 4714030"/>
              <a:gd name="connsiteX14-1469" fmla="*/ 4140072 w 4779369"/>
              <a:gd name="connsiteY14-1470" fmla="*/ 3557314 h 4714030"/>
              <a:gd name="connsiteX15-1471" fmla="*/ 3268745 w 4779369"/>
              <a:gd name="connsiteY15-1472" fmla="*/ 3668264 h 4714030"/>
              <a:gd name="connsiteX16-1473" fmla="*/ 3029106 w 4779369"/>
              <a:gd name="connsiteY16-1474" fmla="*/ 3136468 h 4714030"/>
              <a:gd name="connsiteX17-1475" fmla="*/ 3024015 w 4779369"/>
              <a:gd name="connsiteY17-1476" fmla="*/ 3025265 h 4714030"/>
              <a:gd name="connsiteX18-1477" fmla="*/ 2886424 w 4779369"/>
              <a:gd name="connsiteY18-1478" fmla="*/ 2860950 h 4714030"/>
              <a:gd name="connsiteX19-1479" fmla="*/ 2598603 w 4779369"/>
              <a:gd name="connsiteY19-1480" fmla="*/ 2768115 h 4714030"/>
              <a:gd name="connsiteX20-1481" fmla="*/ 2138389 w 4779369"/>
              <a:gd name="connsiteY20-1482" fmla="*/ 3042691 h 4714030"/>
              <a:gd name="connsiteX21-1483" fmla="*/ 2091557 w 4779369"/>
              <a:gd name="connsiteY21-1484" fmla="*/ 3245802 h 4714030"/>
              <a:gd name="connsiteX22-1485" fmla="*/ 2235869 w 4779369"/>
              <a:gd name="connsiteY22-1486" fmla="*/ 3487372 h 4714030"/>
              <a:gd name="connsiteX23-1487" fmla="*/ 2353186 w 4779369"/>
              <a:gd name="connsiteY23-1488" fmla="*/ 3535124 h 4714030"/>
              <a:gd name="connsiteX24-1489" fmla="*/ 2459892 w 4779369"/>
              <a:gd name="connsiteY24-1490" fmla="*/ 3601767 h 4714030"/>
              <a:gd name="connsiteX25-1491" fmla="*/ 2570842 w 4779369"/>
              <a:gd name="connsiteY25-1492" fmla="*/ 4473093 h 4714030"/>
              <a:gd name="connsiteX26-1493" fmla="*/ 1699516 w 4779369"/>
              <a:gd name="connsiteY26-1494" fmla="*/ 4584044 h 4714030"/>
              <a:gd name="connsiteX27-1495" fmla="*/ 1588565 w 4779369"/>
              <a:gd name="connsiteY27-1496" fmla="*/ 3712718 h 4714030"/>
              <a:gd name="connsiteX28-1497" fmla="*/ 1645376 w 4779369"/>
              <a:gd name="connsiteY28-1498" fmla="*/ 3640232 h 4714030"/>
              <a:gd name="connsiteX29-1499" fmla="*/ 1654346 w 4779369"/>
              <a:gd name="connsiteY29-1500" fmla="*/ 3358982 h 4714030"/>
              <a:gd name="connsiteX30-1501" fmla="*/ 1557620 w 4779369"/>
              <a:gd name="connsiteY30-1502" fmla="*/ 3167736 h 4714030"/>
              <a:gd name="connsiteX31-1503" fmla="*/ 1489568 w 4779369"/>
              <a:gd name="connsiteY31-1504" fmla="*/ 3145159 h 4714030"/>
              <a:gd name="connsiteX32-1505" fmla="*/ 610434 w 4779369"/>
              <a:gd name="connsiteY32-1506" fmla="*/ 2818009 h 4714030"/>
              <a:gd name="connsiteX33-1507" fmla="*/ 329331 w 4779369"/>
              <a:gd name="connsiteY33-1508" fmla="*/ 610434 h 4714030"/>
              <a:gd name="connsiteX34-1509" fmla="*/ 2536907 w 4779369"/>
              <a:gd name="connsiteY34-1510" fmla="*/ 329331 h 4714030"/>
              <a:gd name="connsiteX35-1511" fmla="*/ 3068123 w 4779369"/>
              <a:gd name="connsiteY35-1512" fmla="*/ 1080399 h 4714030"/>
              <a:gd name="connsiteX36-1513" fmla="*/ 3127186 w 4779369"/>
              <a:gd name="connsiteY36-1514" fmla="*/ 1193698 h 4714030"/>
              <a:gd name="connsiteX37-1515" fmla="*/ 3336570 w 4779369"/>
              <a:gd name="connsiteY37-1516" fmla="*/ 1239409 h 4714030"/>
              <a:gd name="connsiteX38-1517" fmla="*/ 3545953 w 4779369"/>
              <a:gd name="connsiteY38-1518" fmla="*/ 1193698 h 4714030"/>
              <a:gd name="connsiteX39-1519" fmla="*/ 3667106 w 4779369"/>
              <a:gd name="connsiteY39-1520" fmla="*/ 1060681 h 4714030"/>
              <a:gd name="connsiteX40-1521" fmla="*/ 4538432 w 4779369"/>
              <a:gd name="connsiteY40-1522" fmla="*/ 949730 h 4714030"/>
              <a:gd name="connsiteX0-1523" fmla="*/ 4538432 w 4779369"/>
              <a:gd name="connsiteY0-1524" fmla="*/ 949730 h 4714030"/>
              <a:gd name="connsiteX1-1525" fmla="*/ 4649383 w 4779369"/>
              <a:gd name="connsiteY1-1526" fmla="*/ 1821057 h 4714030"/>
              <a:gd name="connsiteX2-1527" fmla="*/ 3778057 w 4779369"/>
              <a:gd name="connsiteY2-1528" fmla="*/ 1932008 h 4714030"/>
              <a:gd name="connsiteX3-1529" fmla="*/ 3686799 w 4779369"/>
              <a:gd name="connsiteY3-1530" fmla="*/ 1845408 h 4714030"/>
              <a:gd name="connsiteX4-1531" fmla="*/ 3606598 w 4779369"/>
              <a:gd name="connsiteY4-1532" fmla="*/ 1770199 h 4714030"/>
              <a:gd name="connsiteX5-1533" fmla="*/ 3336570 w 4779369"/>
              <a:gd name="connsiteY5-1534" fmla="*/ 1691032 h 4714030"/>
              <a:gd name="connsiteX6-1535" fmla="*/ 3192952 w 4779369"/>
              <a:gd name="connsiteY6-1536" fmla="*/ 1711872 h 4714030"/>
              <a:gd name="connsiteX7-1537" fmla="*/ 3126960 w 4779369"/>
              <a:gd name="connsiteY7-1538" fmla="*/ 1827523 h 4714030"/>
              <a:gd name="connsiteX8-1539" fmla="*/ 3048503 w 4779369"/>
              <a:gd name="connsiteY8-1540" fmla="*/ 2123573 h 4714030"/>
              <a:gd name="connsiteX9-1541" fmla="*/ 2997806 w 4779369"/>
              <a:gd name="connsiteY9-1542" fmla="*/ 2275931 h 4714030"/>
              <a:gd name="connsiteX10-1543" fmla="*/ 3162873 w 4779369"/>
              <a:gd name="connsiteY10-1544" fmla="*/ 2503824 h 4714030"/>
              <a:gd name="connsiteX11-1545" fmla="*/ 3356427 w 4779369"/>
              <a:gd name="connsiteY11-1546" fmla="*/ 2595846 h 4714030"/>
              <a:gd name="connsiteX12-1547" fmla="*/ 3454240 w 4779369"/>
              <a:gd name="connsiteY12-1548" fmla="*/ 2587267 h 4714030"/>
              <a:gd name="connsiteX13-1549" fmla="*/ 4029121 w 4779369"/>
              <a:gd name="connsiteY13-1550" fmla="*/ 2685987 h 4714030"/>
              <a:gd name="connsiteX14-1551" fmla="*/ 4140072 w 4779369"/>
              <a:gd name="connsiteY14-1552" fmla="*/ 3557314 h 4714030"/>
              <a:gd name="connsiteX15-1553" fmla="*/ 3268745 w 4779369"/>
              <a:gd name="connsiteY15-1554" fmla="*/ 3668264 h 4714030"/>
              <a:gd name="connsiteX16-1555" fmla="*/ 3029106 w 4779369"/>
              <a:gd name="connsiteY16-1556" fmla="*/ 3136468 h 4714030"/>
              <a:gd name="connsiteX17-1557" fmla="*/ 3024015 w 4779369"/>
              <a:gd name="connsiteY17-1558" fmla="*/ 3025265 h 4714030"/>
              <a:gd name="connsiteX18-1559" fmla="*/ 2886424 w 4779369"/>
              <a:gd name="connsiteY18-1560" fmla="*/ 2860950 h 4714030"/>
              <a:gd name="connsiteX19-1561" fmla="*/ 2598603 w 4779369"/>
              <a:gd name="connsiteY19-1562" fmla="*/ 2768115 h 4714030"/>
              <a:gd name="connsiteX20-1563" fmla="*/ 2138389 w 4779369"/>
              <a:gd name="connsiteY20-1564" fmla="*/ 3042691 h 4714030"/>
              <a:gd name="connsiteX21-1565" fmla="*/ 2091557 w 4779369"/>
              <a:gd name="connsiteY21-1566" fmla="*/ 3245802 h 4714030"/>
              <a:gd name="connsiteX22-1567" fmla="*/ 2235869 w 4779369"/>
              <a:gd name="connsiteY22-1568" fmla="*/ 3487372 h 4714030"/>
              <a:gd name="connsiteX23-1569" fmla="*/ 2353186 w 4779369"/>
              <a:gd name="connsiteY23-1570" fmla="*/ 3535124 h 4714030"/>
              <a:gd name="connsiteX24-1571" fmla="*/ 2459892 w 4779369"/>
              <a:gd name="connsiteY24-1572" fmla="*/ 3601767 h 4714030"/>
              <a:gd name="connsiteX25-1573" fmla="*/ 2570842 w 4779369"/>
              <a:gd name="connsiteY25-1574" fmla="*/ 4473093 h 4714030"/>
              <a:gd name="connsiteX26-1575" fmla="*/ 1699516 w 4779369"/>
              <a:gd name="connsiteY26-1576" fmla="*/ 4584044 h 4714030"/>
              <a:gd name="connsiteX27-1577" fmla="*/ 1588565 w 4779369"/>
              <a:gd name="connsiteY27-1578" fmla="*/ 3712718 h 4714030"/>
              <a:gd name="connsiteX28-1579" fmla="*/ 1645376 w 4779369"/>
              <a:gd name="connsiteY28-1580" fmla="*/ 3640232 h 4714030"/>
              <a:gd name="connsiteX29-1581" fmla="*/ 1654346 w 4779369"/>
              <a:gd name="connsiteY29-1582" fmla="*/ 3358982 h 4714030"/>
              <a:gd name="connsiteX30-1583" fmla="*/ 1557620 w 4779369"/>
              <a:gd name="connsiteY30-1584" fmla="*/ 3167736 h 4714030"/>
              <a:gd name="connsiteX31-1585" fmla="*/ 1489568 w 4779369"/>
              <a:gd name="connsiteY31-1586" fmla="*/ 3145159 h 4714030"/>
              <a:gd name="connsiteX32-1587" fmla="*/ 610434 w 4779369"/>
              <a:gd name="connsiteY32-1588" fmla="*/ 2818009 h 4714030"/>
              <a:gd name="connsiteX33-1589" fmla="*/ 329331 w 4779369"/>
              <a:gd name="connsiteY33-1590" fmla="*/ 610434 h 4714030"/>
              <a:gd name="connsiteX34-1591" fmla="*/ 2536907 w 4779369"/>
              <a:gd name="connsiteY34-1592" fmla="*/ 329331 h 4714030"/>
              <a:gd name="connsiteX35-1593" fmla="*/ 3068123 w 4779369"/>
              <a:gd name="connsiteY35-1594" fmla="*/ 1080399 h 4714030"/>
              <a:gd name="connsiteX36-1595" fmla="*/ 3127186 w 4779369"/>
              <a:gd name="connsiteY36-1596" fmla="*/ 1193698 h 4714030"/>
              <a:gd name="connsiteX37-1597" fmla="*/ 3336570 w 4779369"/>
              <a:gd name="connsiteY37-1598" fmla="*/ 1239409 h 4714030"/>
              <a:gd name="connsiteX38-1599" fmla="*/ 3545953 w 4779369"/>
              <a:gd name="connsiteY38-1600" fmla="*/ 1193698 h 4714030"/>
              <a:gd name="connsiteX39-1601" fmla="*/ 3667106 w 4779369"/>
              <a:gd name="connsiteY39-1602" fmla="*/ 1060681 h 4714030"/>
              <a:gd name="connsiteX40-1603" fmla="*/ 4538432 w 4779369"/>
              <a:gd name="connsiteY40-1604" fmla="*/ 949730 h 47140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4779369" h="4714030">
                <a:moveTo>
                  <a:pt x="4538432" y="949730"/>
                </a:moveTo>
                <a:cubicBezTo>
                  <a:pt x="4809681" y="1159702"/>
                  <a:pt x="4859355" y="1549808"/>
                  <a:pt x="4649383" y="1821057"/>
                </a:cubicBezTo>
                <a:cubicBezTo>
                  <a:pt x="4439411" y="2092305"/>
                  <a:pt x="4049305" y="2141980"/>
                  <a:pt x="3778057" y="1932008"/>
                </a:cubicBezTo>
                <a:cubicBezTo>
                  <a:pt x="3744150" y="1905761"/>
                  <a:pt x="3713707" y="1876700"/>
                  <a:pt x="3686799" y="1845408"/>
                </a:cubicBezTo>
                <a:lnTo>
                  <a:pt x="3606598" y="1770199"/>
                </a:lnTo>
                <a:cubicBezTo>
                  <a:pt x="3529516" y="1720217"/>
                  <a:pt x="3436594" y="1691032"/>
                  <a:pt x="3336570" y="1691032"/>
                </a:cubicBezTo>
                <a:cubicBezTo>
                  <a:pt x="3286557" y="1691032"/>
                  <a:pt x="3238321" y="1698329"/>
                  <a:pt x="3192952" y="1711872"/>
                </a:cubicBezTo>
                <a:lnTo>
                  <a:pt x="3126960" y="1827523"/>
                </a:lnTo>
                <a:cubicBezTo>
                  <a:pt x="3110678" y="1927706"/>
                  <a:pt x="3084589" y="2026882"/>
                  <a:pt x="3048503" y="2123573"/>
                </a:cubicBezTo>
                <a:lnTo>
                  <a:pt x="2997806" y="2275931"/>
                </a:lnTo>
                <a:cubicBezTo>
                  <a:pt x="3028163" y="2362638"/>
                  <a:pt x="3083778" y="2442597"/>
                  <a:pt x="3162873" y="2503824"/>
                </a:cubicBezTo>
                <a:cubicBezTo>
                  <a:pt x="3222195" y="2549745"/>
                  <a:pt x="3288407" y="2580238"/>
                  <a:pt x="3356427" y="2595846"/>
                </a:cubicBezTo>
                <a:lnTo>
                  <a:pt x="3454240" y="2587267"/>
                </a:lnTo>
                <a:cubicBezTo>
                  <a:pt x="3643632" y="2524946"/>
                  <a:pt x="3859590" y="2554754"/>
                  <a:pt x="4029121" y="2685987"/>
                </a:cubicBezTo>
                <a:cubicBezTo>
                  <a:pt x="4300370" y="2895959"/>
                  <a:pt x="4350044" y="3286065"/>
                  <a:pt x="4140072" y="3557314"/>
                </a:cubicBezTo>
                <a:cubicBezTo>
                  <a:pt x="3930100" y="3828562"/>
                  <a:pt x="3539994" y="3878237"/>
                  <a:pt x="3268745" y="3668264"/>
                </a:cubicBezTo>
                <a:cubicBezTo>
                  <a:pt x="3099214" y="3537032"/>
                  <a:pt x="3016237" y="3335435"/>
                  <a:pt x="3029106" y="3136468"/>
                </a:cubicBezTo>
                <a:lnTo>
                  <a:pt x="3024015" y="3025265"/>
                </a:lnTo>
                <a:cubicBezTo>
                  <a:pt x="2991859" y="2963328"/>
                  <a:pt x="2957326" y="2903808"/>
                  <a:pt x="2886424" y="2860950"/>
                </a:cubicBezTo>
                <a:cubicBezTo>
                  <a:pt x="2815522" y="2818092"/>
                  <a:pt x="2723276" y="2737825"/>
                  <a:pt x="2598603" y="2768115"/>
                </a:cubicBezTo>
                <a:cubicBezTo>
                  <a:pt x="2459863" y="2887416"/>
                  <a:pt x="2303815" y="2979278"/>
                  <a:pt x="2138389" y="3042691"/>
                </a:cubicBezTo>
                <a:cubicBezTo>
                  <a:pt x="2028027" y="3139434"/>
                  <a:pt x="2074124" y="3158542"/>
                  <a:pt x="2091557" y="3245802"/>
                </a:cubicBezTo>
                <a:cubicBezTo>
                  <a:pt x="2111153" y="3343888"/>
                  <a:pt x="2168165" y="3425277"/>
                  <a:pt x="2235869" y="3487372"/>
                </a:cubicBezTo>
                <a:lnTo>
                  <a:pt x="2353186" y="3535124"/>
                </a:lnTo>
                <a:cubicBezTo>
                  <a:pt x="2390222" y="3553331"/>
                  <a:pt x="2425986" y="3575521"/>
                  <a:pt x="2459892" y="3601767"/>
                </a:cubicBezTo>
                <a:cubicBezTo>
                  <a:pt x="2731140" y="3811739"/>
                  <a:pt x="2780815" y="4201845"/>
                  <a:pt x="2570842" y="4473093"/>
                </a:cubicBezTo>
                <a:cubicBezTo>
                  <a:pt x="2360870" y="4744342"/>
                  <a:pt x="1970764" y="4794016"/>
                  <a:pt x="1699516" y="4584044"/>
                </a:cubicBezTo>
                <a:cubicBezTo>
                  <a:pt x="1428267" y="4374072"/>
                  <a:pt x="1378593" y="3983966"/>
                  <a:pt x="1588565" y="3712718"/>
                </a:cubicBezTo>
                <a:lnTo>
                  <a:pt x="1645376" y="3640232"/>
                </a:lnTo>
                <a:cubicBezTo>
                  <a:pt x="1674446" y="3553085"/>
                  <a:pt x="1679412" y="3455814"/>
                  <a:pt x="1654346" y="3358982"/>
                </a:cubicBezTo>
                <a:cubicBezTo>
                  <a:pt x="1635545" y="3286357"/>
                  <a:pt x="1601854" y="3221714"/>
                  <a:pt x="1557620" y="3167736"/>
                </a:cubicBezTo>
                <a:lnTo>
                  <a:pt x="1489568" y="3145159"/>
                </a:lnTo>
                <a:cubicBezTo>
                  <a:pt x="1180724" y="3128904"/>
                  <a:pt x="873514" y="3021658"/>
                  <a:pt x="610434" y="2818009"/>
                </a:cubicBezTo>
                <a:cubicBezTo>
                  <a:pt x="-76796" y="2286029"/>
                  <a:pt x="-202649" y="1297663"/>
                  <a:pt x="329331" y="610434"/>
                </a:cubicBezTo>
                <a:cubicBezTo>
                  <a:pt x="861312" y="-76796"/>
                  <a:pt x="1849677" y="-202650"/>
                  <a:pt x="2536907" y="329331"/>
                </a:cubicBezTo>
                <a:cubicBezTo>
                  <a:pt x="2794618" y="528824"/>
                  <a:pt x="2973385" y="792496"/>
                  <a:pt x="3068123" y="1080399"/>
                </a:cubicBezTo>
                <a:lnTo>
                  <a:pt x="3127186" y="1193698"/>
                </a:lnTo>
                <a:cubicBezTo>
                  <a:pt x="3190528" y="1222992"/>
                  <a:pt x="3261551" y="1239409"/>
                  <a:pt x="3336570" y="1239409"/>
                </a:cubicBezTo>
                <a:cubicBezTo>
                  <a:pt x="3411588" y="1239409"/>
                  <a:pt x="3482611" y="1222992"/>
                  <a:pt x="3545953" y="1193698"/>
                </a:cubicBezTo>
                <a:lnTo>
                  <a:pt x="3667106" y="1060681"/>
                </a:lnTo>
                <a:cubicBezTo>
                  <a:pt x="3877078" y="789432"/>
                  <a:pt x="4267184" y="739758"/>
                  <a:pt x="4538432" y="94973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0" tIns="45726" rIns="91450" bIns="45726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81824" y="2253986"/>
            <a:ext cx="2761602" cy="2762974"/>
            <a:chOff x="1689963" y="2421800"/>
            <a:chExt cx="2642282" cy="2642282"/>
          </a:xfrm>
        </p:grpSpPr>
        <p:sp>
          <p:nvSpPr>
            <p:cNvPr id="6" name="椭圆 5"/>
            <p:cNvSpPr/>
            <p:nvPr/>
          </p:nvSpPr>
          <p:spPr>
            <a:xfrm>
              <a:off x="1689963" y="2421800"/>
              <a:ext cx="2642282" cy="2642282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B8BBBC"/>
                </a:gs>
              </a:gsLst>
              <a:lin ang="5400000" scaled="1"/>
              <a:tileRect/>
            </a:gradFill>
            <a:ln w="444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1524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94170" y="2645314"/>
              <a:ext cx="2238896" cy="2240646"/>
            </a:xfrm>
            <a:prstGeom prst="ellipse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8" name="组合 7"/>
          <p:cNvGrpSpPr/>
          <p:nvPr/>
        </p:nvGrpSpPr>
        <p:grpSpPr>
          <a:xfrm>
            <a:off x="5561230" y="1462966"/>
            <a:ext cx="4794837" cy="1339615"/>
            <a:chOff x="5233132" y="1556744"/>
            <a:chExt cx="4794629" cy="1338892"/>
          </a:xfrm>
        </p:grpSpPr>
        <p:grpSp>
          <p:nvGrpSpPr>
            <p:cNvPr id="9" name="组合 8"/>
            <p:cNvGrpSpPr/>
            <p:nvPr/>
          </p:nvGrpSpPr>
          <p:grpSpPr>
            <a:xfrm>
              <a:off x="5442041" y="1556744"/>
              <a:ext cx="4585720" cy="1338892"/>
              <a:chOff x="5841004" y="1388597"/>
              <a:chExt cx="4585720" cy="1338892"/>
            </a:xfrm>
          </p:grpSpPr>
          <p:sp>
            <p:nvSpPr>
              <p:cNvPr id="11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388597"/>
                <a:ext cx="1402019" cy="482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rgbClr val="EA5E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团队精神</a:t>
                </a:r>
                <a:endParaRPr lang="zh-CN" altLang="en-US" sz="2400" b="1" dirty="0" smtClean="0">
                  <a:solidFill>
                    <a:srgbClr val="EA5E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"/>
              <p:cNvSpPr/>
              <p:nvPr/>
            </p:nvSpPr>
            <p:spPr bwMode="auto">
              <a:xfrm>
                <a:off x="5980703" y="1914981"/>
                <a:ext cx="4446021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融入团队和同事齐心协力，朝着一个目标努力，完成工作。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ln w="19050">
              <a:solidFill>
                <a:srgbClr val="EA5E6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5930" y="3119152"/>
            <a:ext cx="4696200" cy="1318755"/>
            <a:chOff x="5907805" y="3212034"/>
            <a:chExt cx="4695996" cy="1318042"/>
          </a:xfrm>
        </p:grpSpPr>
        <p:grpSp>
          <p:nvGrpSpPr>
            <p:cNvPr id="14" name="组合 13"/>
            <p:cNvGrpSpPr/>
            <p:nvPr/>
          </p:nvGrpSpPr>
          <p:grpSpPr>
            <a:xfrm>
              <a:off x="5931266" y="3212034"/>
              <a:ext cx="4672535" cy="1318042"/>
              <a:chOff x="5841004" y="2643475"/>
              <a:chExt cx="4672535" cy="1318042"/>
            </a:xfrm>
          </p:grpSpPr>
          <p:sp>
            <p:nvSpPr>
              <p:cNvPr id="16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2643475"/>
                <a:ext cx="2925953" cy="4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A610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积极学习，主动改进</a:t>
                </a:r>
                <a:endParaRPr lang="zh-CN" altLang="en-US" sz="2400" b="1" dirty="0">
                  <a:solidFill>
                    <a:srgbClr val="EA61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Rectangle 5"/>
              <p:cNvSpPr/>
              <p:nvPr/>
            </p:nvSpPr>
            <p:spPr bwMode="auto">
              <a:xfrm>
                <a:off x="5980706" y="3149009"/>
                <a:ext cx="4532833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根据工作需要，积极主动的去学习，应用在工作中。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5907805" y="3669060"/>
              <a:ext cx="2966458" cy="0"/>
            </a:xfrm>
            <a:prstGeom prst="line">
              <a:avLst/>
            </a:prstGeom>
            <a:ln w="19050">
              <a:solidFill>
                <a:srgbClr val="EA610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525980" y="4720955"/>
            <a:ext cx="4817698" cy="1393994"/>
            <a:chOff x="5210272" y="4939293"/>
            <a:chExt cx="4817489" cy="1393240"/>
          </a:xfrm>
        </p:grpSpPr>
        <p:grpSp>
          <p:nvGrpSpPr>
            <p:cNvPr id="19" name="组合 18"/>
            <p:cNvGrpSpPr/>
            <p:nvPr/>
          </p:nvGrpSpPr>
          <p:grpSpPr>
            <a:xfrm>
              <a:off x="5302340" y="4939293"/>
              <a:ext cx="4725421" cy="1393240"/>
              <a:chOff x="5678803" y="4892574"/>
              <a:chExt cx="4725421" cy="1393240"/>
            </a:xfrm>
          </p:grpSpPr>
          <p:sp>
            <p:nvSpPr>
              <p:cNvPr id="21" name="MH_SubTitle_1"/>
              <p:cNvSpPr>
                <a:spLocks noChangeArrowheads="1"/>
              </p:cNvSpPr>
              <p:nvPr/>
            </p:nvSpPr>
            <p:spPr bwMode="auto">
              <a:xfrm flipH="1">
                <a:off x="5678803" y="4892574"/>
                <a:ext cx="2925953" cy="4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rgbClr val="0099A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做事</a:t>
                </a:r>
                <a:r>
                  <a:rPr lang="zh-CN" altLang="en-US" sz="2400" b="1" dirty="0" smtClean="0">
                    <a:solidFill>
                      <a:srgbClr val="0099A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踏实，责任心强</a:t>
                </a:r>
                <a:endParaRPr lang="zh-CN" altLang="en-US" sz="2400" b="1" dirty="0" smtClean="0">
                  <a:solidFill>
                    <a:srgbClr val="009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5"/>
              <p:cNvSpPr/>
              <p:nvPr/>
            </p:nvSpPr>
            <p:spPr bwMode="auto">
              <a:xfrm>
                <a:off x="5818504" y="5473306"/>
                <a:ext cx="4585720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认真完成本岗本职各项工作，做好安排下来的任务工作。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ln w="19050">
              <a:solidFill>
                <a:srgbClr val="0099A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444997" y="1511516"/>
            <a:ext cx="965618" cy="966098"/>
            <a:chOff x="4116949" y="1605269"/>
            <a:chExt cx="965576" cy="965576"/>
          </a:xfrm>
        </p:grpSpPr>
        <p:sp>
          <p:nvSpPr>
            <p:cNvPr id="25" name="椭圆 24"/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solidFill>
              <a:srgbClr val="EA5E6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5426" y="3214039"/>
            <a:ext cx="965618" cy="966098"/>
            <a:chOff x="4777349" y="3344972"/>
            <a:chExt cx="965576" cy="965576"/>
          </a:xfrm>
        </p:grpSpPr>
        <p:sp>
          <p:nvSpPr>
            <p:cNvPr id="28" name="椭圆 27"/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solidFill>
              <a:srgbClr val="EA6103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KSO_Shape"/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25946" y="4887971"/>
            <a:ext cx="965618" cy="966098"/>
            <a:chOff x="4097899" y="4979900"/>
            <a:chExt cx="965576" cy="965576"/>
          </a:xfrm>
        </p:grpSpPr>
        <p:sp>
          <p:nvSpPr>
            <p:cNvPr id="31" name="椭圆 30"/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solidFill>
              <a:srgbClr val="0099A9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19025" y="439873"/>
            <a:ext cx="4848189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Fallback>
  </mc:AlternateContent>
</p:sld>
</file>

<file path=ppt/tags/tag1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自定义</PresentationFormat>
  <Paragraphs>149</Paragraphs>
  <Slides>10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方正正大黑简体</vt:lpstr>
      <vt:lpstr>方正兰亭大黑_GBK</vt:lpstr>
      <vt:lpstr>Calibri</vt:lpstr>
      <vt:lpstr>仿宋_GB2312</vt:lpstr>
      <vt:lpstr>Arial</vt:lpstr>
      <vt:lpstr>Lato Light</vt:lpstr>
      <vt:lpstr>Arial Unicode MS</vt:lpstr>
      <vt:lpstr>黑体</vt:lpstr>
      <vt:lpstr>仿宋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hl81829782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keywords>hl81829782</cp:keywords>
  <cp:category>hl81829782</cp:category>
  <cp:lastModifiedBy>环球易购</cp:lastModifiedBy>
  <cp:revision>899</cp:revision>
  <dcterms:created xsi:type="dcterms:W3CDTF">2015-04-24T01:01:00Z</dcterms:created>
  <dcterms:modified xsi:type="dcterms:W3CDTF">2019-03-01T01:00:52Z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  <property fmtid="{D5CDD505-2E9C-101B-9397-08002B2CF9AE}" pid="3" name="KSORubyTemplateID">
    <vt:lpwstr>8</vt:lpwstr>
  </property>
</Properties>
</file>