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7B4"/>
    <a:srgbClr val="FFFF00"/>
    <a:srgbClr val="C3313B"/>
    <a:srgbClr val="C73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298C1-EB65-247F-08B2-12F48258B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95053D-409E-4147-BD1C-AC80153A0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8507E-F9F7-137F-CB9D-EA40B3AD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94DF-6385-4D21-AF54-151BFDD367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694F7-5CD5-5821-0210-B19C4BD6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C26B7-3D3C-C9BD-DE9F-E2D35D4A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153E-CBB9-4DA6-A5A7-7D2E583D3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8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841C-9930-26A5-CC72-137876F5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C4964-6B70-2675-DE0E-6B068205E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5013C-337B-4B0E-1C49-562E7B05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94DF-6385-4D21-AF54-151BFDD367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1BEE6-6588-574E-20E4-419F461D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2A190-25DC-6125-22F8-FC3DDBD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153E-CBB9-4DA6-A5A7-7D2E583D3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7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E0434A-486C-1FD8-928D-65E38E242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B9BB9-5443-71DA-1D00-4E9742D52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12AFD-E9A1-C0CD-0C20-D1580CAC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94DF-6385-4D21-AF54-151BFDD367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2DA4F-7B64-64D5-2025-A273A4B9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47356-EFAA-EA36-A017-0FBAE2E5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153E-CBB9-4DA6-A5A7-7D2E583D3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9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E271D-750E-ABCB-BCAC-2435D031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908F8-8608-C836-C9C6-EB196F3FB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1CC0A-7641-2130-0F91-F5B2F2F8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94DF-6385-4D21-AF54-151BFDD367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1F18B-AF26-4052-7D8A-3CE34D9D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0600D-41FF-298C-F4EC-92E5B4E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153E-CBB9-4DA6-A5A7-7D2E583D3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4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34F0F-3BCF-D0B9-AC7A-AE059E89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9985E-8D53-0852-CD69-03517F94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5F80D-E0CF-C0A2-A81B-6D8A6259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94DF-6385-4D21-AF54-151BFDD367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FFB2E-121B-B669-4641-3213568D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48934-9697-F999-3DB4-DCB5BBC1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153E-CBB9-4DA6-A5A7-7D2E583D3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A2A4-C879-C670-A765-DADFC496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70F4D-14FA-3500-5C73-383D8F610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406DAF-38ED-916D-6894-34E285724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6F510-29CC-BB47-B58D-392D69CB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94DF-6385-4D21-AF54-151BFDD367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0E22E-C0C3-BDB3-681B-F9EED93D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C5AC8-2CFF-0E42-2D09-6D323504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153E-CBB9-4DA6-A5A7-7D2E583D3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FA6F6-F6BA-CAB9-F88E-02C589A6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3343D-A29B-1C67-4555-3932527F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247229-EB9C-A408-D27F-21B33B32A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5916A1-E85E-DBAC-F435-280E8C68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E6B713-CE56-439D-8F15-3B357AC09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4B8E6A-B842-2A08-A4ED-96E77140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94DF-6385-4D21-AF54-151BFDD367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9753F-4EB5-D850-D1F7-489A5EE6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1C25E8-C406-F1A1-8F79-CF4DD7A3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153E-CBB9-4DA6-A5A7-7D2E583D3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F3786-29F7-8634-02A8-4FEF8307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60B6A5-30DE-31EE-A96D-2CE2E512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94DF-6385-4D21-AF54-151BFDD367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4B1ECA-E4BF-3970-F79C-5CCAF686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89681-7576-8ECB-33A5-5FA8C07C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153E-CBB9-4DA6-A5A7-7D2E583D3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3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D0BB2C-2356-6ABC-E1CB-AFDC30C3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94DF-6385-4D21-AF54-151BFDD367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84628A-8BE4-BA21-B420-6A239872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BE28C-02A5-8F90-6A3E-443EBE22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153E-CBB9-4DA6-A5A7-7D2E583D3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47532-8201-C32C-A723-0242622D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1399C-6554-422C-9E8B-382754F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A2C076-5422-FC20-383A-73E9E072E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75579-BB9E-6A30-419B-9A04CE3F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94DF-6385-4D21-AF54-151BFDD367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5E8B38-49DB-B1F4-AD5A-0E172A54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1690C-DF85-33A5-7D56-8D53E6A9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153E-CBB9-4DA6-A5A7-7D2E583D3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1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F465A-F8B9-712A-F833-0A0EC026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95D619-FF92-F994-9DA4-BC526E3F1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A4B4D3-2E6A-A69F-6F3B-108A6B7CE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E0366-EF76-7DA1-F7EE-467A741F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94DF-6385-4D21-AF54-151BFDD367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8ED09-1359-3A06-517B-D5FB79B5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57F81-5BC5-BF39-34BF-6FC04285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153E-CBB9-4DA6-A5A7-7D2E583D3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71D2C4-469D-6E97-ED36-AE7D33CE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694FE-E4C0-024D-0CFC-8B23F46C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B5827-3640-13F0-D22E-383ABCAB7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394DF-6385-4D21-AF54-151BFDD367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D17C2-B0D9-3B7E-E5EE-A507AA3CF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E0E0F-A5FE-D914-93FD-3F162F1F7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0153E-CBB9-4DA6-A5A7-7D2E583D3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6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A1F99F-24A3-9CDF-84CE-E57A9EA40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6"/>
          <a:stretch/>
        </p:blipFill>
        <p:spPr>
          <a:xfrm>
            <a:off x="2740007" y="-409"/>
            <a:ext cx="7102262" cy="6863446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125211F8-688B-54F2-C428-9246BEAEF879}"/>
              </a:ext>
            </a:extLst>
          </p:cNvPr>
          <p:cNvSpPr/>
          <p:nvPr/>
        </p:nvSpPr>
        <p:spPr>
          <a:xfrm rot="20170308">
            <a:off x="6537404" y="1911359"/>
            <a:ext cx="101830" cy="164079"/>
          </a:xfrm>
          <a:prstGeom prst="downArrow">
            <a:avLst>
              <a:gd name="adj1" fmla="val 36440"/>
              <a:gd name="adj2" fmla="val 53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542B2955-2ECA-4DD2-5EB6-31954A2C0EA0}"/>
              </a:ext>
            </a:extLst>
          </p:cNvPr>
          <p:cNvSpPr/>
          <p:nvPr/>
        </p:nvSpPr>
        <p:spPr>
          <a:xfrm rot="14844436">
            <a:off x="7303549" y="2724678"/>
            <a:ext cx="104177" cy="160276"/>
          </a:xfrm>
          <a:prstGeom prst="downArrow">
            <a:avLst>
              <a:gd name="adj1" fmla="val 36440"/>
              <a:gd name="adj2" fmla="val 53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A158771-B935-D43D-407D-05016B975444}"/>
              </a:ext>
            </a:extLst>
          </p:cNvPr>
          <p:cNvSpPr/>
          <p:nvPr/>
        </p:nvSpPr>
        <p:spPr>
          <a:xfrm rot="19754314">
            <a:off x="7932525" y="3173071"/>
            <a:ext cx="85759" cy="132921"/>
          </a:xfrm>
          <a:prstGeom prst="downArrow">
            <a:avLst>
              <a:gd name="adj1" fmla="val 36440"/>
              <a:gd name="adj2" fmla="val 53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CDD8816-386F-CE0F-5BB8-C7E8D724E0DD}"/>
              </a:ext>
            </a:extLst>
          </p:cNvPr>
          <p:cNvSpPr/>
          <p:nvPr/>
        </p:nvSpPr>
        <p:spPr>
          <a:xfrm rot="5400000">
            <a:off x="7396960" y="3745530"/>
            <a:ext cx="105355" cy="150653"/>
          </a:xfrm>
          <a:prstGeom prst="downArrow">
            <a:avLst>
              <a:gd name="adj1" fmla="val 36440"/>
              <a:gd name="adj2" fmla="val 53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A11C3783-E0E8-F910-DF88-0AC5EE1C45F3}"/>
              </a:ext>
            </a:extLst>
          </p:cNvPr>
          <p:cNvSpPr/>
          <p:nvPr/>
        </p:nvSpPr>
        <p:spPr>
          <a:xfrm rot="16717991">
            <a:off x="6608424" y="3522292"/>
            <a:ext cx="78371" cy="108041"/>
          </a:xfrm>
          <a:prstGeom prst="downArrow">
            <a:avLst>
              <a:gd name="adj1" fmla="val 36440"/>
              <a:gd name="adj2" fmla="val 53636"/>
            </a:avLst>
          </a:prstGeom>
          <a:solidFill>
            <a:srgbClr val="C3313B"/>
          </a:solidFill>
          <a:ln>
            <a:solidFill>
              <a:srgbClr val="C331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箭头: 手杖形 37">
            <a:extLst>
              <a:ext uri="{FF2B5EF4-FFF2-40B4-BE49-F238E27FC236}">
                <a16:creationId xmlns:a16="http://schemas.microsoft.com/office/drawing/2014/main" id="{FC5922AC-587D-A376-02F6-8992542AC45B}"/>
              </a:ext>
            </a:extLst>
          </p:cNvPr>
          <p:cNvSpPr/>
          <p:nvPr/>
        </p:nvSpPr>
        <p:spPr>
          <a:xfrm rot="21145878" flipH="1">
            <a:off x="6607369" y="3169575"/>
            <a:ext cx="157762" cy="299695"/>
          </a:xfrm>
          <a:prstGeom prst="uturnArrow">
            <a:avLst>
              <a:gd name="adj1" fmla="val 7824"/>
              <a:gd name="adj2" fmla="val 11932"/>
              <a:gd name="adj3" fmla="val 28734"/>
              <a:gd name="adj4" fmla="val 43750"/>
              <a:gd name="adj5" fmla="val 97367"/>
            </a:avLst>
          </a:prstGeom>
          <a:solidFill>
            <a:srgbClr val="C3313B"/>
          </a:solidFill>
          <a:ln>
            <a:solidFill>
              <a:srgbClr val="C331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4DA75427-0FCB-BBC3-753D-742E00220DA9}"/>
              </a:ext>
            </a:extLst>
          </p:cNvPr>
          <p:cNvSpPr/>
          <p:nvPr/>
        </p:nvSpPr>
        <p:spPr>
          <a:xfrm rot="20181984">
            <a:off x="6727004" y="3735080"/>
            <a:ext cx="78371" cy="108041"/>
          </a:xfrm>
          <a:prstGeom prst="downArrow">
            <a:avLst>
              <a:gd name="adj1" fmla="val 36440"/>
              <a:gd name="adj2" fmla="val 53636"/>
            </a:avLst>
          </a:prstGeom>
          <a:solidFill>
            <a:srgbClr val="C3313B"/>
          </a:solidFill>
          <a:ln>
            <a:solidFill>
              <a:srgbClr val="C331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A2E57E63-06FE-BE84-4AD2-C98CF934D2EE}"/>
              </a:ext>
            </a:extLst>
          </p:cNvPr>
          <p:cNvSpPr/>
          <p:nvPr/>
        </p:nvSpPr>
        <p:spPr>
          <a:xfrm rot="18109060">
            <a:off x="7302870" y="4224762"/>
            <a:ext cx="78371" cy="108041"/>
          </a:xfrm>
          <a:prstGeom prst="downArrow">
            <a:avLst>
              <a:gd name="adj1" fmla="val 36440"/>
              <a:gd name="adj2" fmla="val 53636"/>
            </a:avLst>
          </a:prstGeom>
          <a:solidFill>
            <a:srgbClr val="C3313B"/>
          </a:solidFill>
          <a:ln>
            <a:solidFill>
              <a:srgbClr val="C331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8A7A757-EB18-C461-A1B8-9BE0330C0EFC}"/>
              </a:ext>
            </a:extLst>
          </p:cNvPr>
          <p:cNvGrpSpPr/>
          <p:nvPr/>
        </p:nvGrpSpPr>
        <p:grpSpPr>
          <a:xfrm>
            <a:off x="8075530" y="3661988"/>
            <a:ext cx="209720" cy="462337"/>
            <a:chOff x="7739126" y="3340449"/>
            <a:chExt cx="146435" cy="378025"/>
          </a:xfrm>
        </p:grpSpPr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218A8E90-BBDC-C922-6D50-106C326DED40}"/>
                </a:ext>
              </a:extLst>
            </p:cNvPr>
            <p:cNvSpPr/>
            <p:nvPr/>
          </p:nvSpPr>
          <p:spPr>
            <a:xfrm rot="2337688">
              <a:off x="7739126" y="3546616"/>
              <a:ext cx="45719" cy="108041"/>
            </a:xfrm>
            <a:prstGeom prst="downArrow">
              <a:avLst>
                <a:gd name="adj1" fmla="val 36440"/>
                <a:gd name="adj2" fmla="val 53636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箭头: 手杖形 40">
              <a:extLst>
                <a:ext uri="{FF2B5EF4-FFF2-40B4-BE49-F238E27FC236}">
                  <a16:creationId xmlns:a16="http://schemas.microsoft.com/office/drawing/2014/main" id="{EECEDF84-2DCF-4954-E48B-D474C636DE41}"/>
                </a:ext>
              </a:extLst>
            </p:cNvPr>
            <p:cNvSpPr/>
            <p:nvPr/>
          </p:nvSpPr>
          <p:spPr>
            <a:xfrm rot="2338203" flipH="1">
              <a:off x="7818261" y="3340449"/>
              <a:ext cx="67300" cy="378025"/>
            </a:xfrm>
            <a:prstGeom prst="uturnArrow">
              <a:avLst>
                <a:gd name="adj1" fmla="val 7824"/>
                <a:gd name="adj2" fmla="val 11932"/>
                <a:gd name="adj3" fmla="val 28734"/>
                <a:gd name="adj4" fmla="val 43750"/>
                <a:gd name="adj5" fmla="val 74283"/>
              </a:avLst>
            </a:prstGeom>
            <a:solidFill>
              <a:srgbClr val="C3313B"/>
            </a:solidFill>
            <a:ln>
              <a:solidFill>
                <a:srgbClr val="C331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4" name="箭头: 下 43">
            <a:extLst>
              <a:ext uri="{FF2B5EF4-FFF2-40B4-BE49-F238E27FC236}">
                <a16:creationId xmlns:a16="http://schemas.microsoft.com/office/drawing/2014/main" id="{9E611324-901F-0769-EE10-46AE8A68C9C2}"/>
              </a:ext>
            </a:extLst>
          </p:cNvPr>
          <p:cNvSpPr/>
          <p:nvPr/>
        </p:nvSpPr>
        <p:spPr>
          <a:xfrm rot="3034619">
            <a:off x="7347318" y="4717499"/>
            <a:ext cx="100006" cy="141787"/>
          </a:xfrm>
          <a:prstGeom prst="downArrow">
            <a:avLst>
              <a:gd name="adj1" fmla="val 36440"/>
              <a:gd name="adj2" fmla="val 5363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801ED473-76DC-3DD0-8343-A998A11F5D83}"/>
              </a:ext>
            </a:extLst>
          </p:cNvPr>
          <p:cNvSpPr/>
          <p:nvPr/>
        </p:nvSpPr>
        <p:spPr>
          <a:xfrm rot="467834">
            <a:off x="6580937" y="5265187"/>
            <a:ext cx="100006" cy="141787"/>
          </a:xfrm>
          <a:prstGeom prst="downArrow">
            <a:avLst>
              <a:gd name="adj1" fmla="val 36440"/>
              <a:gd name="adj2" fmla="val 5363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9E085A74-61F7-B08D-730B-5E6E3C093025}"/>
              </a:ext>
            </a:extLst>
          </p:cNvPr>
          <p:cNvSpPr/>
          <p:nvPr/>
        </p:nvSpPr>
        <p:spPr>
          <a:xfrm rot="7408465">
            <a:off x="6211845" y="5398536"/>
            <a:ext cx="100006" cy="141787"/>
          </a:xfrm>
          <a:prstGeom prst="downArrow">
            <a:avLst>
              <a:gd name="adj1" fmla="val 36440"/>
              <a:gd name="adj2" fmla="val 53636"/>
            </a:avLst>
          </a:prstGeom>
          <a:solidFill>
            <a:srgbClr val="1E77B4"/>
          </a:solidFill>
          <a:ln>
            <a:solidFill>
              <a:srgbClr val="1E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861E6D12-5E17-32C6-C4F6-64AFA6C95EEB}"/>
              </a:ext>
            </a:extLst>
          </p:cNvPr>
          <p:cNvSpPr/>
          <p:nvPr/>
        </p:nvSpPr>
        <p:spPr>
          <a:xfrm rot="14063634">
            <a:off x="6711894" y="4805908"/>
            <a:ext cx="100006" cy="141787"/>
          </a:xfrm>
          <a:prstGeom prst="downArrow">
            <a:avLst>
              <a:gd name="adj1" fmla="val 36440"/>
              <a:gd name="adj2" fmla="val 53636"/>
            </a:avLst>
          </a:prstGeom>
          <a:solidFill>
            <a:srgbClr val="1E77B4"/>
          </a:solidFill>
          <a:ln>
            <a:solidFill>
              <a:srgbClr val="1E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箭头: 手杖形 47">
            <a:extLst>
              <a:ext uri="{FF2B5EF4-FFF2-40B4-BE49-F238E27FC236}">
                <a16:creationId xmlns:a16="http://schemas.microsoft.com/office/drawing/2014/main" id="{762800B8-3064-30E6-7DE7-067F64957AB4}"/>
              </a:ext>
            </a:extLst>
          </p:cNvPr>
          <p:cNvSpPr/>
          <p:nvPr/>
        </p:nvSpPr>
        <p:spPr>
          <a:xfrm rot="7116797" flipH="1">
            <a:off x="7092261" y="4698836"/>
            <a:ext cx="138997" cy="151724"/>
          </a:xfrm>
          <a:prstGeom prst="uturnArrow">
            <a:avLst>
              <a:gd name="adj1" fmla="val 7824"/>
              <a:gd name="adj2" fmla="val 11932"/>
              <a:gd name="adj3" fmla="val 28734"/>
              <a:gd name="adj4" fmla="val 43750"/>
              <a:gd name="adj5" fmla="val 97367"/>
            </a:avLst>
          </a:prstGeom>
          <a:solidFill>
            <a:srgbClr val="1E77B4"/>
          </a:solidFill>
          <a:ln>
            <a:solidFill>
              <a:srgbClr val="1E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913E1167-8949-2AB4-B1FA-618EADDFB59A}"/>
              </a:ext>
            </a:extLst>
          </p:cNvPr>
          <p:cNvSpPr/>
          <p:nvPr/>
        </p:nvSpPr>
        <p:spPr>
          <a:xfrm rot="12620535">
            <a:off x="6647426" y="4175021"/>
            <a:ext cx="100006" cy="141787"/>
          </a:xfrm>
          <a:prstGeom prst="downArrow">
            <a:avLst>
              <a:gd name="adj1" fmla="val 36440"/>
              <a:gd name="adj2" fmla="val 53636"/>
            </a:avLst>
          </a:prstGeom>
          <a:solidFill>
            <a:srgbClr val="1E77B4"/>
          </a:solidFill>
          <a:ln>
            <a:solidFill>
              <a:srgbClr val="1E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DB1EA3C7-C467-7EFA-1EB0-20FF91F9DC66}"/>
              </a:ext>
            </a:extLst>
          </p:cNvPr>
          <p:cNvSpPr/>
          <p:nvPr/>
        </p:nvSpPr>
        <p:spPr>
          <a:xfrm rot="10800000">
            <a:off x="6872398" y="3337440"/>
            <a:ext cx="100006" cy="141787"/>
          </a:xfrm>
          <a:prstGeom prst="downArrow">
            <a:avLst>
              <a:gd name="adj1" fmla="val 36440"/>
              <a:gd name="adj2" fmla="val 53636"/>
            </a:avLst>
          </a:prstGeom>
          <a:solidFill>
            <a:srgbClr val="1E77B4"/>
          </a:solidFill>
          <a:ln>
            <a:solidFill>
              <a:srgbClr val="1E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B82848FB-8A4B-4968-CC02-4126CFBE6530}"/>
              </a:ext>
            </a:extLst>
          </p:cNvPr>
          <p:cNvSpPr/>
          <p:nvPr/>
        </p:nvSpPr>
        <p:spPr>
          <a:xfrm rot="10800000">
            <a:off x="6877268" y="1959426"/>
            <a:ext cx="100006" cy="141787"/>
          </a:xfrm>
          <a:prstGeom prst="downArrow">
            <a:avLst>
              <a:gd name="adj1" fmla="val 36440"/>
              <a:gd name="adj2" fmla="val 53636"/>
            </a:avLst>
          </a:prstGeom>
          <a:solidFill>
            <a:srgbClr val="1E77B4"/>
          </a:solidFill>
          <a:ln>
            <a:solidFill>
              <a:srgbClr val="1E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F14BC393-60E2-EEDC-AB9B-4807DD66EE81}"/>
              </a:ext>
            </a:extLst>
          </p:cNvPr>
          <p:cNvSpPr/>
          <p:nvPr/>
        </p:nvSpPr>
        <p:spPr>
          <a:xfrm rot="6739342">
            <a:off x="6597606" y="1029792"/>
            <a:ext cx="100006" cy="141787"/>
          </a:xfrm>
          <a:prstGeom prst="downArrow">
            <a:avLst>
              <a:gd name="adj1" fmla="val 36440"/>
              <a:gd name="adj2" fmla="val 53636"/>
            </a:avLst>
          </a:prstGeom>
          <a:solidFill>
            <a:srgbClr val="1E77B4"/>
          </a:solidFill>
          <a:ln>
            <a:solidFill>
              <a:srgbClr val="1E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27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yucheng</dc:creator>
  <cp:lastModifiedBy>wang yucheng</cp:lastModifiedBy>
  <cp:revision>4</cp:revision>
  <cp:lastPrinted>2022-11-05T06:04:06Z</cp:lastPrinted>
  <dcterms:created xsi:type="dcterms:W3CDTF">2022-11-05T05:31:22Z</dcterms:created>
  <dcterms:modified xsi:type="dcterms:W3CDTF">2022-11-15T03:49:36Z</dcterms:modified>
</cp:coreProperties>
</file>