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31254b69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31254b69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0a48db8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0a48db8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0a48db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0a48db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30a48db8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30a48db8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31254b69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31254b69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31254b69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31254b69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1254b69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31254b69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31254b69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31254b69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31254b6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31254b6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Use Case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Report from Jenkins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ChatGPT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AI to Generate CI/CD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Claude 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66725"/>
            <a:ext cx="7688701" cy="436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50" y="607849"/>
            <a:ext cx="8196501" cy="3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6531"/>
            <a:ext cx="9144001" cy="327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38" y="707886"/>
            <a:ext cx="6376124" cy="37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75" y="683950"/>
            <a:ext cx="6591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75" y="1497688"/>
            <a:ext cx="51625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75" y="2345425"/>
            <a:ext cx="69723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6">
            <a:alphaModFix/>
          </a:blip>
          <a:srcRect b="-11250" l="0" r="0" t="11250"/>
          <a:stretch/>
        </p:blipFill>
        <p:spPr>
          <a:xfrm>
            <a:off x="511975" y="3183631"/>
            <a:ext cx="9143999" cy="180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0" y="83425"/>
            <a:ext cx="5377625" cy="3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5200" y="1457862"/>
            <a:ext cx="4850100" cy="35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