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31254b691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31254b691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31254b69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31254b69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31254b69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31254b69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31254b691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31254b69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31254b6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31254b6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31254b691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31254b691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31254b691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31254b69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30a48db8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30a48db8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30a48db8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30a48db8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30a48db8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30a48db8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31254b69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31254b69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31254b69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31254b69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31254b691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31254b69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31254b69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31254b69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31254b69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31254b69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Use Case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00" y="1318638"/>
            <a:ext cx="79248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50" y="1318638"/>
            <a:ext cx="76581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1318650"/>
            <a:ext cx="74199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50" y="83425"/>
            <a:ext cx="5377625" cy="3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5200" y="1457862"/>
            <a:ext cx="4850100" cy="35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สรุป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Workflow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AI help your 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Improvement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250" y="189913"/>
            <a:ext cx="4568749" cy="25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3751" y="2862825"/>
            <a:ext cx="4415761" cy="21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Report from Jenkins</a:t>
            </a:r>
            <a:endParaRPr/>
          </a:p>
        </p:txBody>
      </p:sp>
      <p:sp>
        <p:nvSpPr>
          <p:cNvPr id="190" name="Google Shape;190;p2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ChatGPT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AI to Generate CI/CD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Claude AI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466725"/>
            <a:ext cx="7688701" cy="4362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50" y="607849"/>
            <a:ext cx="8196501" cy="39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6531"/>
            <a:ext cx="9144001" cy="3270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738" y="707886"/>
            <a:ext cx="6376124" cy="37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49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789" y="474275"/>
            <a:ext cx="6076425" cy="41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318638"/>
            <a:ext cx="81153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