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B02757F-385A-44E3-B5F0-A98259AEE231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0689B51-F816-42BF-B049-0EA02801F60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798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57F-385A-44E3-B5F0-A98259AEE231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9B51-F816-42BF-B049-0EA02801F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63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57F-385A-44E3-B5F0-A98259AEE231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9B51-F816-42BF-B049-0EA02801F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75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57F-385A-44E3-B5F0-A98259AEE231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9B51-F816-42BF-B049-0EA02801F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61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02757F-385A-44E3-B5F0-A98259AEE231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689B51-F816-42BF-B049-0EA02801F60A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61944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57F-385A-44E3-B5F0-A98259AEE231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9B51-F816-42BF-B049-0EA02801F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2407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57F-385A-44E3-B5F0-A98259AEE231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9B51-F816-42BF-B049-0EA02801F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686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57F-385A-44E3-B5F0-A98259AEE231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9B51-F816-42BF-B049-0EA02801F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70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57F-385A-44E3-B5F0-A98259AEE231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9B51-F816-42BF-B049-0EA02801F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B02757F-385A-44E3-B5F0-A98259AEE231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0689B51-F816-42BF-B049-0EA02801F60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4302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B02757F-385A-44E3-B5F0-A98259AEE231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0689B51-F816-42BF-B049-0EA02801F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96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B02757F-385A-44E3-B5F0-A98259AEE231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0689B51-F816-42BF-B049-0EA02801F60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353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D06E-E380-42F2-9FCA-0E7B2C2FC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65" y="736847"/>
            <a:ext cx="8775511" cy="2823100"/>
          </a:xfrm>
        </p:spPr>
        <p:txBody>
          <a:bodyPr/>
          <a:lstStyle/>
          <a:p>
            <a:r>
              <a:rPr lang="en-IN" dirty="0" err="1"/>
              <a:t>JustSnap</a:t>
            </a:r>
            <a:br>
              <a:rPr lang="en-IN" dirty="0"/>
            </a:br>
            <a:r>
              <a:rPr lang="en-IN" sz="5400" dirty="0">
                <a:solidFill>
                  <a:srgbClr val="00B0F0"/>
                </a:solidFill>
              </a:rPr>
              <a:t>(Wallet-APP)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8CA6E-044D-4B1A-B0D4-CC78EC732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3559947"/>
            <a:ext cx="8003153" cy="1429304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By- Siddharth Raghuvanshi</a:t>
            </a:r>
          </a:p>
        </p:txBody>
      </p:sp>
    </p:spTree>
    <p:extLst>
      <p:ext uri="{BB962C8B-B14F-4D97-AF65-F5344CB8AC3E}">
        <p14:creationId xmlns:p14="http://schemas.microsoft.com/office/powerpoint/2010/main" val="98537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E207-F266-4DF1-9119-9577F099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CC64E-FDB0-4FE4-93FB-0338E79FE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7439561" cy="35935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err="1"/>
              <a:t>JustSnap</a:t>
            </a:r>
            <a:r>
              <a:rPr lang="en-US" sz="2800" b="1" dirty="0"/>
              <a:t> </a:t>
            </a:r>
            <a:r>
              <a:rPr lang="en-US" sz="2800" dirty="0"/>
              <a:t>is a Web-Application created for users in the need of digital money transactions, where they can store they money and do the </a:t>
            </a:r>
            <a:r>
              <a:rPr lang="en-US" sz="2800" dirty="0" err="1"/>
              <a:t>transacitions</a:t>
            </a:r>
            <a:r>
              <a:rPr lang="en-US" sz="2800" dirty="0"/>
              <a:t>.</a:t>
            </a:r>
          </a:p>
          <a:p>
            <a:pPr marL="0" indent="0" algn="just">
              <a:buNone/>
            </a:pPr>
            <a:r>
              <a:rPr lang="en-US" sz="2800" dirty="0"/>
              <a:t>They  are also provided with a bank which will be maintained by the </a:t>
            </a:r>
            <a:r>
              <a:rPr lang="en-US" sz="2800" b="1" dirty="0" err="1"/>
              <a:t>JustSanp</a:t>
            </a:r>
            <a:r>
              <a:rPr lang="en-US" sz="2800" dirty="0"/>
              <a:t> itself.</a:t>
            </a:r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24EC9-0004-44DB-B92C-E36624C2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759" y="5255729"/>
            <a:ext cx="3662039" cy="139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6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0E07-375A-46E2-B97B-D79AD3FB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F01DD-4DAF-45E1-A3FF-714C2BE03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1580225"/>
            <a:ext cx="4800600" cy="5184559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Verdana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NodeJS 10.16.3 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Runtime Environment)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Angular 6 (framework to develop web apps)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1.39 (to develop front end)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Business Layer: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 8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(base programming language)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Postman 7.9.0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(for running RESTful service)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(for creating webservices)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Boot 2.1.9 (auto configuring)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Persistence Layer: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Hibernate 2.1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(JPA implementation)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Data 2.1.9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(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performing repository ops)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MySQL 5.5.1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7(database storage)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BEECC-150D-46E1-B3B7-DABA220C6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005408" cy="26974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Hardware and Software Requirements:</a:t>
            </a:r>
          </a:p>
          <a:p>
            <a:pPr marL="457200" lvl="1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Windows 10, RAM 2GB, I.E 7+ or Google Chrome, Memory Space: 500MB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I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373F5-F9AA-4BCB-ADEC-7755B754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759" y="5255729"/>
            <a:ext cx="3662039" cy="139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4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2D70-3686-41A4-90A9-097166CB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5D570-88B9-434F-BF04-BFBBA4A9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81" y="1655687"/>
            <a:ext cx="10324804" cy="4189614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SHOW-BALANCE </a:t>
            </a:r>
            <a:r>
              <a:rPr lang="en-IN" sz="2400" dirty="0"/>
              <a:t>– User can view Wallet/Bank balance.</a:t>
            </a:r>
          </a:p>
          <a:p>
            <a:r>
              <a:rPr lang="en-IN" sz="24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DEPOSIT- </a:t>
            </a:r>
            <a:r>
              <a:rPr lang="en-IN" sz="2400" dirty="0"/>
              <a:t>User can add money in Wallet/Bank.</a:t>
            </a:r>
          </a:p>
          <a:p>
            <a:r>
              <a:rPr lang="en-IN" sz="24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TRANSFER- </a:t>
            </a:r>
            <a:r>
              <a:rPr lang="en-IN" sz="2400" dirty="0"/>
              <a:t>User can transfer money within Wallet/Banks &amp; from Wallet to Bank.</a:t>
            </a:r>
          </a:p>
          <a:p>
            <a:r>
              <a:rPr lang="en-IN" sz="24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  WITHDRAW- </a:t>
            </a:r>
            <a:r>
              <a:rPr lang="en-IN" sz="2400" dirty="0"/>
              <a:t>User can withdraw money from Wallet/Bank.</a:t>
            </a:r>
          </a:p>
          <a:p>
            <a:r>
              <a:rPr lang="en-IN" sz="24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 PRINT-TRANSACTIONS-</a:t>
            </a:r>
            <a:r>
              <a:rPr lang="en-IN" sz="2400" dirty="0"/>
              <a:t> User can list &amp; print all his/her transactions.</a:t>
            </a:r>
          </a:p>
          <a:p>
            <a:r>
              <a:rPr lang="en-IN" sz="24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6) EDIT-PROFILE- </a:t>
            </a:r>
            <a:r>
              <a:rPr lang="en-IN" sz="2400" dirty="0"/>
              <a:t>User can edit his profile details.</a:t>
            </a:r>
          </a:p>
          <a:p>
            <a:r>
              <a:rPr lang="en-IN" sz="24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7) DELETE- </a:t>
            </a:r>
            <a:r>
              <a:rPr lang="en-IN" sz="2400" dirty="0"/>
              <a:t>User can Delete his account.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C8BB28-E0CB-423C-A932-DA39C4CB8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759" y="5255729"/>
            <a:ext cx="3662039" cy="139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1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62A2-45D0-49F3-B922-E504BB7A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327" y="122753"/>
            <a:ext cx="3965739" cy="1438493"/>
          </a:xfrm>
        </p:spPr>
        <p:txBody>
          <a:bodyPr/>
          <a:lstStyle/>
          <a:p>
            <a:r>
              <a:rPr lang="en-IN" dirty="0"/>
              <a:t>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9B587-5F0E-4454-B0C9-C670DAC8C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30" y="1561247"/>
            <a:ext cx="5714639" cy="4549670"/>
          </a:xfrm>
        </p:spPr>
        <p:txBody>
          <a:bodyPr/>
          <a:lstStyle/>
          <a:p>
            <a:r>
              <a:rPr lang="en-IN" dirty="0"/>
              <a:t>To design and Implement wallet web-App,</a:t>
            </a:r>
          </a:p>
          <a:p>
            <a:r>
              <a:rPr lang="en-IN" dirty="0"/>
              <a:t>Which will allow user to deposit, withdraw and transfer money along with the option of show transactions where user can see his/her all the transactions he/she has done.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456A0-202B-4498-8334-53EB5657E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759" y="5255729"/>
            <a:ext cx="3662039" cy="139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9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0F6229-E1F7-465E-A821-D44A7575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7166" y="110971"/>
            <a:ext cx="2874614" cy="495300"/>
          </a:xfrm>
        </p:spPr>
        <p:txBody>
          <a:bodyPr/>
          <a:lstStyle/>
          <a:p>
            <a:r>
              <a:rPr lang="en-IN" dirty="0"/>
              <a:t>Out of scope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6FD8D-DB03-4612-BFD5-8F0368B59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7166" y="915712"/>
            <a:ext cx="3957688" cy="5272023"/>
          </a:xfrm>
        </p:spPr>
        <p:txBody>
          <a:bodyPr>
            <a:noAutofit/>
          </a:bodyPr>
          <a:lstStyle/>
          <a:p>
            <a:r>
              <a:rPr lang="en-IN" sz="2400" dirty="0"/>
              <a:t>1- Added feature of Bank.</a:t>
            </a:r>
          </a:p>
          <a:p>
            <a:r>
              <a:rPr lang="en-IN" sz="2400" dirty="0"/>
              <a:t>2- Made the Show transaction table  printable</a:t>
            </a:r>
          </a:p>
          <a:p>
            <a:r>
              <a:rPr lang="en-IN" sz="2400" dirty="0"/>
              <a:t>3- Added option of edit profile</a:t>
            </a:r>
          </a:p>
          <a:p>
            <a:r>
              <a:rPr lang="en-IN" sz="2400" dirty="0"/>
              <a:t>4- Added option of delete profile</a:t>
            </a:r>
          </a:p>
          <a:p>
            <a:r>
              <a:rPr lang="en-IN" sz="2400" dirty="0"/>
              <a:t>5.Added option of money transfer within the banks as well as money transfer for wallet to bank.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3D64C2-F386-47CD-91A3-C5F517FB3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61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5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8A1E-D232-4AEB-AB46-1118D7ED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088" y="274898"/>
            <a:ext cx="7667727" cy="1278695"/>
          </a:xfrm>
        </p:spPr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93773-84EE-4CAF-9F34-3AEF1DC63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1088" y="1740023"/>
            <a:ext cx="7463540" cy="4148951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IN" dirty="0"/>
              <a:t>Adding </a:t>
            </a:r>
            <a:r>
              <a:rPr lang="en-IN" dirty="0" err="1"/>
              <a:t>otp</a:t>
            </a:r>
            <a:r>
              <a:rPr lang="en-IN" dirty="0"/>
              <a:t> integration</a:t>
            </a:r>
          </a:p>
          <a:p>
            <a:pPr marL="457200" indent="-457200">
              <a:buAutoNum type="arabicParenR"/>
            </a:pPr>
            <a:r>
              <a:rPr lang="en-IN" dirty="0"/>
              <a:t>Storing images in Database</a:t>
            </a:r>
          </a:p>
          <a:p>
            <a:pPr marL="457200" indent="-457200">
              <a:buAutoNum type="arabicParenR"/>
            </a:pPr>
            <a:r>
              <a:rPr lang="en-IN" dirty="0"/>
              <a:t>Features in print transactions</a:t>
            </a:r>
          </a:p>
          <a:p>
            <a:r>
              <a:rPr lang="en-IN" dirty="0"/>
              <a:t>Like</a:t>
            </a:r>
          </a:p>
          <a:p>
            <a:r>
              <a:rPr lang="en-IN" dirty="0"/>
              <a:t>	1) search by date</a:t>
            </a:r>
          </a:p>
          <a:p>
            <a:r>
              <a:rPr lang="en-IN" dirty="0"/>
              <a:t>	2) search by amount</a:t>
            </a:r>
          </a:p>
          <a:p>
            <a:r>
              <a:rPr lang="en-IN" dirty="0"/>
              <a:t>	3) sort by month</a:t>
            </a:r>
          </a:p>
          <a:p>
            <a:r>
              <a:rPr lang="en-IN" dirty="0"/>
              <a:t>	4) sort by type of transaction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BBE60-27B6-4D13-A659-414244649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759" y="5255729"/>
            <a:ext cx="3662039" cy="139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12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44D4E1-1364-4F72-BAC7-4806E2F6F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550" y="1182580"/>
            <a:ext cx="6603691" cy="415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0442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35</TotalTime>
  <Words>384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Gill Sans MT</vt:lpstr>
      <vt:lpstr>Impact</vt:lpstr>
      <vt:lpstr>Times New Roman</vt:lpstr>
      <vt:lpstr>Verdana</vt:lpstr>
      <vt:lpstr>Badge</vt:lpstr>
      <vt:lpstr>JustSnap (Wallet-APP)</vt:lpstr>
      <vt:lpstr>Objective-</vt:lpstr>
      <vt:lpstr>Technology Stack-</vt:lpstr>
      <vt:lpstr>Features-</vt:lpstr>
      <vt:lpstr>Scope</vt:lpstr>
      <vt:lpstr>Out of scope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JustSnap (Wallet-APP)</dc:title>
  <dc:creator>Siddharth Raghuvanshi</dc:creator>
  <cp:lastModifiedBy>Siddharth Raghuvanshi</cp:lastModifiedBy>
  <cp:revision>4</cp:revision>
  <dcterms:created xsi:type="dcterms:W3CDTF">2020-05-05T01:50:28Z</dcterms:created>
  <dcterms:modified xsi:type="dcterms:W3CDTF">2020-05-05T02:27:15Z</dcterms:modified>
</cp:coreProperties>
</file>