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24E05-9681-42E2-A398-DDC8012A4DB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C8CA10-D841-4F55-A9ED-8AE2D8FBF16B}">
      <dgm:prSet/>
      <dgm:spPr/>
      <dgm:t>
        <a:bodyPr/>
        <a:lstStyle/>
        <a:p>
          <a:r>
            <a:rPr lang="en-US"/>
            <a:t>12/20</a:t>
          </a:r>
          <a:r>
            <a:rPr lang="zh-TW"/>
            <a:t> </a:t>
          </a:r>
          <a:r>
            <a:rPr lang="en-US"/>
            <a:t>APP</a:t>
          </a:r>
          <a:r>
            <a:rPr lang="zh-TW"/>
            <a:t>完成</a:t>
          </a:r>
          <a:endParaRPr lang="en-US"/>
        </a:p>
      </dgm:t>
    </dgm:pt>
    <dgm:pt modelId="{CDE48731-3507-439D-BA6D-05BFF48C0736}" type="parTrans" cxnId="{B6758BFD-ECB7-4A94-9205-20935C12B82E}">
      <dgm:prSet/>
      <dgm:spPr/>
      <dgm:t>
        <a:bodyPr/>
        <a:lstStyle/>
        <a:p>
          <a:endParaRPr lang="en-US"/>
        </a:p>
      </dgm:t>
    </dgm:pt>
    <dgm:pt modelId="{B99930C1-4077-4CED-8C59-1FD3506D6AC0}" type="sibTrans" cxnId="{B6758BFD-ECB7-4A94-9205-20935C12B82E}">
      <dgm:prSet/>
      <dgm:spPr/>
      <dgm:t>
        <a:bodyPr/>
        <a:lstStyle/>
        <a:p>
          <a:endParaRPr lang="en-US"/>
        </a:p>
      </dgm:t>
    </dgm:pt>
    <dgm:pt modelId="{0377E435-98AB-4991-B932-62E6E6332A2A}">
      <dgm:prSet/>
      <dgm:spPr/>
      <dgm:t>
        <a:bodyPr/>
        <a:lstStyle/>
        <a:p>
          <a:r>
            <a:rPr lang="en-US" dirty="0"/>
            <a:t>12/27</a:t>
          </a:r>
          <a:r>
            <a:rPr lang="zh-TW" dirty="0"/>
            <a:t> </a:t>
          </a:r>
          <a:r>
            <a:rPr lang="en-US" dirty="0"/>
            <a:t>PTT</a:t>
          </a:r>
          <a:r>
            <a:rPr lang="zh-TW" altLang="en-US" dirty="0"/>
            <a:t>影片</a:t>
          </a:r>
          <a:r>
            <a:rPr lang="zh-TW" dirty="0"/>
            <a:t>完成</a:t>
          </a:r>
          <a:endParaRPr lang="en-US" dirty="0"/>
        </a:p>
      </dgm:t>
    </dgm:pt>
    <dgm:pt modelId="{5D6E3265-90AE-4D2A-BD62-761AF6A94F1E}" type="parTrans" cxnId="{8B318217-4EC6-4503-9AF1-14686E0ED4DF}">
      <dgm:prSet/>
      <dgm:spPr/>
      <dgm:t>
        <a:bodyPr/>
        <a:lstStyle/>
        <a:p>
          <a:endParaRPr lang="en-US"/>
        </a:p>
      </dgm:t>
    </dgm:pt>
    <dgm:pt modelId="{48129C27-C8A9-433F-B234-D77BB89FCD4A}" type="sibTrans" cxnId="{8B318217-4EC6-4503-9AF1-14686E0ED4DF}">
      <dgm:prSet/>
      <dgm:spPr/>
      <dgm:t>
        <a:bodyPr/>
        <a:lstStyle/>
        <a:p>
          <a:endParaRPr lang="en-US"/>
        </a:p>
      </dgm:t>
    </dgm:pt>
    <dgm:pt modelId="{BC2D7608-1AE1-4FDA-88FE-100FAF86527A}" type="pres">
      <dgm:prSet presAssocID="{44424E05-9681-42E2-A398-DDC8012A4D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A44B66-4CA9-4C08-85F3-027E37330825}" type="pres">
      <dgm:prSet presAssocID="{16C8CA10-D841-4F55-A9ED-8AE2D8FBF16B}" presName="hierRoot1" presStyleCnt="0"/>
      <dgm:spPr/>
    </dgm:pt>
    <dgm:pt modelId="{7F08C1F3-59B5-4493-9261-138F41D0383A}" type="pres">
      <dgm:prSet presAssocID="{16C8CA10-D841-4F55-A9ED-8AE2D8FBF16B}" presName="composite" presStyleCnt="0"/>
      <dgm:spPr/>
    </dgm:pt>
    <dgm:pt modelId="{7D3BA26E-AABD-43DB-8C05-D3DCA059D923}" type="pres">
      <dgm:prSet presAssocID="{16C8CA10-D841-4F55-A9ED-8AE2D8FBF16B}" presName="background" presStyleLbl="node0" presStyleIdx="0" presStyleCnt="2"/>
      <dgm:spPr>
        <a:solidFill>
          <a:schemeClr val="accent1"/>
        </a:solidFill>
        <a:ln>
          <a:solidFill>
            <a:srgbClr val="00B0F0"/>
          </a:solidFill>
        </a:ln>
      </dgm:spPr>
    </dgm:pt>
    <dgm:pt modelId="{018AC226-6DD6-4506-9941-C71FF8501B00}" type="pres">
      <dgm:prSet presAssocID="{16C8CA10-D841-4F55-A9ED-8AE2D8FBF16B}" presName="text" presStyleLbl="fgAcc0" presStyleIdx="0" presStyleCnt="2">
        <dgm:presLayoutVars>
          <dgm:chPref val="3"/>
        </dgm:presLayoutVars>
      </dgm:prSet>
      <dgm:spPr/>
    </dgm:pt>
    <dgm:pt modelId="{84F63F4F-B65A-4C77-8B59-5942277E0C17}" type="pres">
      <dgm:prSet presAssocID="{16C8CA10-D841-4F55-A9ED-8AE2D8FBF16B}" presName="hierChild2" presStyleCnt="0"/>
      <dgm:spPr/>
    </dgm:pt>
    <dgm:pt modelId="{EAC4A97E-B090-4B94-9929-73E8A46D3067}" type="pres">
      <dgm:prSet presAssocID="{0377E435-98AB-4991-B932-62E6E6332A2A}" presName="hierRoot1" presStyleCnt="0"/>
      <dgm:spPr/>
    </dgm:pt>
    <dgm:pt modelId="{63022D3A-808A-410C-B7DC-072FE5A44D50}" type="pres">
      <dgm:prSet presAssocID="{0377E435-98AB-4991-B932-62E6E6332A2A}" presName="composite" presStyleCnt="0"/>
      <dgm:spPr/>
    </dgm:pt>
    <dgm:pt modelId="{7E9F5367-6911-40BF-9EEC-56A4D4315B7D}" type="pres">
      <dgm:prSet presAssocID="{0377E435-98AB-4991-B932-62E6E6332A2A}" presName="background" presStyleLbl="node0" presStyleIdx="1" presStyleCnt="2"/>
      <dgm:spPr>
        <a:solidFill>
          <a:schemeClr val="accent1"/>
        </a:solidFill>
        <a:ln>
          <a:solidFill>
            <a:srgbClr val="00B0F0"/>
          </a:solidFill>
        </a:ln>
      </dgm:spPr>
    </dgm:pt>
    <dgm:pt modelId="{BB2BB38D-AC94-4376-B522-BD854D8A437F}" type="pres">
      <dgm:prSet presAssocID="{0377E435-98AB-4991-B932-62E6E6332A2A}" presName="text" presStyleLbl="fgAcc0" presStyleIdx="1" presStyleCnt="2">
        <dgm:presLayoutVars>
          <dgm:chPref val="3"/>
        </dgm:presLayoutVars>
      </dgm:prSet>
      <dgm:spPr/>
    </dgm:pt>
    <dgm:pt modelId="{DFA5383B-03DA-4C8B-85BD-77A3D079E1DC}" type="pres">
      <dgm:prSet presAssocID="{0377E435-98AB-4991-B932-62E6E6332A2A}" presName="hierChild2" presStyleCnt="0"/>
      <dgm:spPr/>
    </dgm:pt>
  </dgm:ptLst>
  <dgm:cxnLst>
    <dgm:cxn modelId="{8B318217-4EC6-4503-9AF1-14686E0ED4DF}" srcId="{44424E05-9681-42E2-A398-DDC8012A4DBE}" destId="{0377E435-98AB-4991-B932-62E6E6332A2A}" srcOrd="1" destOrd="0" parTransId="{5D6E3265-90AE-4D2A-BD62-761AF6A94F1E}" sibTransId="{48129C27-C8A9-433F-B234-D77BB89FCD4A}"/>
    <dgm:cxn modelId="{CF6BB94C-AC3D-49FF-B263-7F95C0FED575}" type="presOf" srcId="{44424E05-9681-42E2-A398-DDC8012A4DBE}" destId="{BC2D7608-1AE1-4FDA-88FE-100FAF86527A}" srcOrd="0" destOrd="0" presId="urn:microsoft.com/office/officeart/2005/8/layout/hierarchy1"/>
    <dgm:cxn modelId="{0493B0A2-9687-4474-A5B1-290BDC04B376}" type="presOf" srcId="{16C8CA10-D841-4F55-A9ED-8AE2D8FBF16B}" destId="{018AC226-6DD6-4506-9941-C71FF8501B00}" srcOrd="0" destOrd="0" presId="urn:microsoft.com/office/officeart/2005/8/layout/hierarchy1"/>
    <dgm:cxn modelId="{29F8A8A9-0950-411F-A3F2-54366CA4165D}" type="presOf" srcId="{0377E435-98AB-4991-B932-62E6E6332A2A}" destId="{BB2BB38D-AC94-4376-B522-BD854D8A437F}" srcOrd="0" destOrd="0" presId="urn:microsoft.com/office/officeart/2005/8/layout/hierarchy1"/>
    <dgm:cxn modelId="{B6758BFD-ECB7-4A94-9205-20935C12B82E}" srcId="{44424E05-9681-42E2-A398-DDC8012A4DBE}" destId="{16C8CA10-D841-4F55-A9ED-8AE2D8FBF16B}" srcOrd="0" destOrd="0" parTransId="{CDE48731-3507-439D-BA6D-05BFF48C0736}" sibTransId="{B99930C1-4077-4CED-8C59-1FD3506D6AC0}"/>
    <dgm:cxn modelId="{7CF99853-F821-4F98-8F66-8DA1E3FF0F36}" type="presParOf" srcId="{BC2D7608-1AE1-4FDA-88FE-100FAF86527A}" destId="{38A44B66-4CA9-4C08-85F3-027E37330825}" srcOrd="0" destOrd="0" presId="urn:microsoft.com/office/officeart/2005/8/layout/hierarchy1"/>
    <dgm:cxn modelId="{159356E6-835A-44BB-969E-AAD6517EAD18}" type="presParOf" srcId="{38A44B66-4CA9-4C08-85F3-027E37330825}" destId="{7F08C1F3-59B5-4493-9261-138F41D0383A}" srcOrd="0" destOrd="0" presId="urn:microsoft.com/office/officeart/2005/8/layout/hierarchy1"/>
    <dgm:cxn modelId="{234EAFC6-D5EC-40D1-905E-1CEF11DA04BF}" type="presParOf" srcId="{7F08C1F3-59B5-4493-9261-138F41D0383A}" destId="{7D3BA26E-AABD-43DB-8C05-D3DCA059D923}" srcOrd="0" destOrd="0" presId="urn:microsoft.com/office/officeart/2005/8/layout/hierarchy1"/>
    <dgm:cxn modelId="{1872EF89-BA75-4D7E-BFA2-D7C3FEF56DE7}" type="presParOf" srcId="{7F08C1F3-59B5-4493-9261-138F41D0383A}" destId="{018AC226-6DD6-4506-9941-C71FF8501B00}" srcOrd="1" destOrd="0" presId="urn:microsoft.com/office/officeart/2005/8/layout/hierarchy1"/>
    <dgm:cxn modelId="{8FED19E4-1549-417B-BB4E-91137F2546F8}" type="presParOf" srcId="{38A44B66-4CA9-4C08-85F3-027E37330825}" destId="{84F63F4F-B65A-4C77-8B59-5942277E0C17}" srcOrd="1" destOrd="0" presId="urn:microsoft.com/office/officeart/2005/8/layout/hierarchy1"/>
    <dgm:cxn modelId="{53D11D20-04C5-4676-A5BA-143C946C42B8}" type="presParOf" srcId="{BC2D7608-1AE1-4FDA-88FE-100FAF86527A}" destId="{EAC4A97E-B090-4B94-9929-73E8A46D3067}" srcOrd="1" destOrd="0" presId="urn:microsoft.com/office/officeart/2005/8/layout/hierarchy1"/>
    <dgm:cxn modelId="{A82200AC-E32D-4BBE-8D71-0C4F6BA24C3F}" type="presParOf" srcId="{EAC4A97E-B090-4B94-9929-73E8A46D3067}" destId="{63022D3A-808A-410C-B7DC-072FE5A44D50}" srcOrd="0" destOrd="0" presId="urn:microsoft.com/office/officeart/2005/8/layout/hierarchy1"/>
    <dgm:cxn modelId="{8A68C39D-D76E-420E-9C95-9A3CFD7B7609}" type="presParOf" srcId="{63022D3A-808A-410C-B7DC-072FE5A44D50}" destId="{7E9F5367-6911-40BF-9EEC-56A4D4315B7D}" srcOrd="0" destOrd="0" presId="urn:microsoft.com/office/officeart/2005/8/layout/hierarchy1"/>
    <dgm:cxn modelId="{3DC2D8FB-65E1-45C1-B196-7B1900EDCDE1}" type="presParOf" srcId="{63022D3A-808A-410C-B7DC-072FE5A44D50}" destId="{BB2BB38D-AC94-4376-B522-BD854D8A437F}" srcOrd="1" destOrd="0" presId="urn:microsoft.com/office/officeart/2005/8/layout/hierarchy1"/>
    <dgm:cxn modelId="{192B8037-291B-484D-931E-322E0CFF38AA}" type="presParOf" srcId="{EAC4A97E-B090-4B94-9929-73E8A46D3067}" destId="{DFA5383B-03DA-4C8B-85BD-77A3D079E1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BA26E-AABD-43DB-8C05-D3DCA059D923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AC226-6DD6-4506-9941-C71FF8501B00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12/20</a:t>
          </a:r>
          <a:r>
            <a:rPr lang="zh-TW" sz="5600" kern="1200"/>
            <a:t> </a:t>
          </a:r>
          <a:r>
            <a:rPr lang="en-US" sz="5600" kern="1200"/>
            <a:t>APP</a:t>
          </a:r>
          <a:r>
            <a:rPr lang="zh-TW" sz="5600" kern="1200"/>
            <a:t>完成</a:t>
          </a:r>
          <a:endParaRPr lang="en-US" sz="5600" kern="1200"/>
        </a:p>
      </dsp:txBody>
      <dsp:txXfrm>
        <a:off x="585701" y="1067340"/>
        <a:ext cx="4337991" cy="2693452"/>
      </dsp:txXfrm>
    </dsp:sp>
    <dsp:sp modelId="{7E9F5367-6911-40BF-9EEC-56A4D4315B7D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BB38D-AC94-4376-B522-BD854D8A437F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12/27</a:t>
          </a:r>
          <a:r>
            <a:rPr lang="zh-TW" sz="5600" kern="1200" dirty="0"/>
            <a:t> </a:t>
          </a:r>
          <a:r>
            <a:rPr lang="en-US" sz="5600" kern="1200" dirty="0"/>
            <a:t>PTT</a:t>
          </a:r>
          <a:r>
            <a:rPr lang="zh-TW" altLang="en-US" sz="5600" kern="1200" dirty="0"/>
            <a:t>影片</a:t>
          </a:r>
          <a:r>
            <a:rPr lang="zh-TW" sz="5600" kern="1200" dirty="0"/>
            <a:t>完成</a:t>
          </a:r>
          <a:endParaRPr lang="en-US" sz="5600" kern="1200" dirty="0"/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2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14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7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6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1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25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1D3D5D-01F6-4608-9EBA-84FBAED2C78A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626E76-691D-4735-8CE1-409FD59B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D5C9C-5491-43D1-B7EE-8D33BC91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5400"/>
              <a:t>美食地圖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10FA2A-55E8-B325-60B3-F690A899A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971640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altLang="zh-TW" sz="2000" dirty="0"/>
              <a:t>409631040</a:t>
            </a:r>
            <a:r>
              <a:rPr lang="zh-TW" altLang="en-US" sz="2000" dirty="0"/>
              <a:t>蔡松穎</a:t>
            </a:r>
            <a:endParaRPr lang="en-US" altLang="zh-TW" sz="2000" dirty="0"/>
          </a:p>
          <a:p>
            <a:pPr algn="l"/>
            <a:r>
              <a:rPr lang="en-US" altLang="zh-TW" sz="2000" dirty="0"/>
              <a:t>409631222</a:t>
            </a:r>
            <a:r>
              <a:rPr lang="zh-TW" altLang="en-US" sz="2000" dirty="0"/>
              <a:t>朱憲暉</a:t>
            </a:r>
            <a:endParaRPr lang="en-US" altLang="zh-TW" sz="2000" dirty="0"/>
          </a:p>
          <a:p>
            <a:pPr algn="l"/>
            <a:r>
              <a:rPr lang="en-US" altLang="zh-TW" sz="2000" dirty="0"/>
              <a:t>409631404</a:t>
            </a:r>
            <a:r>
              <a:rPr lang="zh-TW" altLang="en-US" sz="2000" dirty="0"/>
              <a:t>李秉錩</a:t>
            </a:r>
            <a:endParaRPr lang="en-US" altLang="zh-TW" sz="2000" dirty="0"/>
          </a:p>
          <a:p>
            <a:pPr algn="l"/>
            <a:r>
              <a:rPr lang="en-US" altLang="zh-TW" sz="2000" dirty="0"/>
              <a:t>409631495</a:t>
            </a:r>
            <a:r>
              <a:rPr lang="zh-TW" altLang="en-US" sz="2000" dirty="0"/>
              <a:t>郭弘明</a:t>
            </a:r>
            <a:endParaRPr lang="en-US" altLang="zh-TW" sz="2000" dirty="0"/>
          </a:p>
          <a:p>
            <a:pPr algn="l"/>
            <a:r>
              <a:rPr lang="en-US" altLang="zh-TW" sz="2000" dirty="0"/>
              <a:t>410637085</a:t>
            </a:r>
            <a:r>
              <a:rPr lang="zh-TW" altLang="en-US" sz="2000" dirty="0"/>
              <a:t>林奕成</a:t>
            </a:r>
            <a:endParaRPr lang="en-US" altLang="zh-TW" sz="2000" dirty="0"/>
          </a:p>
          <a:p>
            <a:pPr algn="l"/>
            <a:endParaRPr lang="en-US" altLang="zh-TW" sz="2000" dirty="0"/>
          </a:p>
          <a:p>
            <a:pPr algn="l"/>
            <a:endParaRPr lang="zh-TW" altLang="en-US" sz="2000" dirty="0"/>
          </a:p>
        </p:txBody>
      </p:sp>
      <p:pic>
        <p:nvPicPr>
          <p:cNvPr id="17" name="Picture 4" descr="A picture of an electromagnetic radiation">
            <a:extLst>
              <a:ext uri="{FF2B5EF4-FFF2-40B4-BE49-F238E27FC236}">
                <a16:creationId xmlns:a16="http://schemas.microsoft.com/office/drawing/2014/main" id="{D1944073-145C-96F1-9FA7-536E5BE7D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3" r="15112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008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04E1C-F073-E69B-3A8D-CF4107A8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7200" dirty="0"/>
              <a:t>發想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C7D0D4-FFC1-88B6-BD05-B78AE703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dirty="0"/>
              <a:t>每天中午都為了要吃什麼而煩惱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en-US" altLang="zh-TW" dirty="0"/>
              <a:t>google</a:t>
            </a:r>
            <a:r>
              <a:rPr lang="zh-TW" altLang="en-US" dirty="0"/>
              <a:t>地圖只能搜尋單純附近的餐廳而已</a:t>
            </a:r>
            <a:r>
              <a:rPr lang="en-US" altLang="zh-TW" dirty="0"/>
              <a:t>,</a:t>
            </a:r>
            <a:r>
              <a:rPr lang="zh-TW" altLang="en-US" dirty="0"/>
              <a:t>不能依照餐廳類型來查詢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3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5BD21-F10C-54AF-FF99-EE5CE1D2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zh-TW" altLang="en-US"/>
              <a:t>特點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5F4F-B77A-DA30-6B73-35ACCDA7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067" y="2980036"/>
            <a:ext cx="6247722" cy="308887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地圖標示出淡江大學附近所有的餐廳資訊</a:t>
            </a:r>
            <a:r>
              <a:rPr lang="en-US" altLang="zh-TW" sz="2400" dirty="0"/>
              <a:t>(</a:t>
            </a:r>
            <a:r>
              <a:rPr lang="zh-TW" altLang="en-US" sz="2400" dirty="0"/>
              <a:t>營業時間</a:t>
            </a:r>
            <a:r>
              <a:rPr lang="en-US" altLang="zh-TW" sz="2400" dirty="0"/>
              <a:t>,</a:t>
            </a:r>
            <a:r>
              <a:rPr lang="zh-TW" altLang="en-US" sz="2400" dirty="0"/>
              <a:t>評分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可以依照餐廳類型分類附近的餐廳</a:t>
            </a:r>
            <a:endParaRPr lang="en-US" altLang="zh-TW" sz="2400" dirty="0"/>
          </a:p>
          <a:p>
            <a:r>
              <a:rPr lang="zh-TW" altLang="en-US" sz="2400" dirty="0"/>
              <a:t>依照選擇的食物類型</a:t>
            </a:r>
            <a:r>
              <a:rPr lang="en-US" altLang="zh-TW" sz="2400" dirty="0"/>
              <a:t>,</a:t>
            </a:r>
            <a:r>
              <a:rPr lang="zh-TW" altLang="en-US" sz="2400" dirty="0"/>
              <a:t>建立一個食物轉盤</a:t>
            </a:r>
            <a:r>
              <a:rPr lang="en-US" altLang="zh-TW" sz="2400" dirty="0"/>
              <a:t>,</a:t>
            </a:r>
            <a:r>
              <a:rPr lang="zh-TW" altLang="en-US" sz="2400" dirty="0"/>
              <a:t>並推薦所選中類型之餐廳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22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1A1049-E90D-4A27-91BD-02B06D85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56" y="474135"/>
            <a:ext cx="3276890" cy="6248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00D32B-250E-4AB7-9E95-1C6D4789D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" y="474134"/>
            <a:ext cx="3185545" cy="6248401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06B9F1CC-ABED-41EB-8B76-7C7B02E81DE8}"/>
              </a:ext>
            </a:extLst>
          </p:cNvPr>
          <p:cNvSpPr/>
          <p:nvPr/>
        </p:nvSpPr>
        <p:spPr>
          <a:xfrm>
            <a:off x="1803400" y="1481667"/>
            <a:ext cx="1642533" cy="169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E104B77-19BA-4328-8F2F-4FAEA5B83413}"/>
              </a:ext>
            </a:extLst>
          </p:cNvPr>
          <p:cNvCxnSpPr>
            <a:cxnSpLocks/>
          </p:cNvCxnSpPr>
          <p:nvPr/>
        </p:nvCxnSpPr>
        <p:spPr>
          <a:xfrm flipV="1">
            <a:off x="3318933" y="918634"/>
            <a:ext cx="5121480" cy="909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BDB93A-8255-4AC5-AAF9-DB13F3876FD8}"/>
              </a:ext>
            </a:extLst>
          </p:cNvPr>
          <p:cNvSpPr txBox="1"/>
          <p:nvPr/>
        </p:nvSpPr>
        <p:spPr>
          <a:xfrm>
            <a:off x="4200737" y="1740993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點擊這個圖片會產生</a:t>
            </a:r>
            <a:endParaRPr lang="en-US" altLang="zh-TW" dirty="0"/>
          </a:p>
          <a:p>
            <a:r>
              <a:rPr lang="zh-TW" altLang="en-US" dirty="0"/>
              <a:t>淡江大學附近的餐廳推薦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D1EBFE7-DCF5-48E8-B69D-DD0D52E28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07" y="2946156"/>
            <a:ext cx="4530409" cy="37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07FE57-AA04-48AB-904C-142FF0FD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474134"/>
            <a:ext cx="3291840" cy="6248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8E46BF-B839-4614-A0C9-B65E7FC0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" y="474134"/>
            <a:ext cx="3185545" cy="6248401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A59CB9A6-1D90-45F0-81DC-353F6BF900A8}"/>
              </a:ext>
            </a:extLst>
          </p:cNvPr>
          <p:cNvSpPr/>
          <p:nvPr/>
        </p:nvSpPr>
        <p:spPr>
          <a:xfrm>
            <a:off x="406865" y="1608667"/>
            <a:ext cx="1642533" cy="169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AB9506-5A00-4B03-8E02-F7359C7FE555}"/>
              </a:ext>
            </a:extLst>
          </p:cNvPr>
          <p:cNvCxnSpPr>
            <a:cxnSpLocks/>
          </p:cNvCxnSpPr>
          <p:nvPr/>
        </p:nvCxnSpPr>
        <p:spPr>
          <a:xfrm flipV="1">
            <a:off x="2049398" y="2015067"/>
            <a:ext cx="6210682" cy="33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DE93C696-7107-4555-A4EB-333E7FAA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422" y="3022600"/>
            <a:ext cx="4456853" cy="349497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2D9C9F-5E88-4F5D-B0EE-D1CF4F8C0250}"/>
              </a:ext>
            </a:extLst>
          </p:cNvPr>
          <p:cNvSpPr txBox="1"/>
          <p:nvPr/>
        </p:nvSpPr>
        <p:spPr>
          <a:xfrm>
            <a:off x="4492366" y="128550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點擊這個圖片會產生</a:t>
            </a:r>
            <a:endParaRPr lang="en-US" altLang="zh-TW" dirty="0"/>
          </a:p>
          <a:p>
            <a:r>
              <a:rPr lang="zh-TW" altLang="en-US" dirty="0"/>
              <a:t>轉盤隨機推薦附近的餐廳</a:t>
            </a:r>
          </a:p>
        </p:txBody>
      </p:sp>
    </p:spTree>
    <p:extLst>
      <p:ext uri="{BB962C8B-B14F-4D97-AF65-F5344CB8AC3E}">
        <p14:creationId xmlns:p14="http://schemas.microsoft.com/office/powerpoint/2010/main" val="421970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9857E17-C579-4A40-B0A8-D4A76DA0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15" y="601133"/>
            <a:ext cx="3186636" cy="607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DB93DB-CD44-42C8-BFE9-B9E93C6B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6" y="601133"/>
            <a:ext cx="3291840" cy="6070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C3A945-80EB-495D-AD12-BF22ED1471C9}"/>
              </a:ext>
            </a:extLst>
          </p:cNvPr>
          <p:cNvSpPr txBox="1"/>
          <p:nvPr/>
        </p:nvSpPr>
        <p:spPr>
          <a:xfrm>
            <a:off x="3825982" y="3359434"/>
            <a:ext cx="4224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/>
              <a:t>如果不知道該吃什麼</a:t>
            </a:r>
            <a:endParaRPr lang="en-US" altLang="zh-TW" sz="1500" dirty="0"/>
          </a:p>
          <a:p>
            <a:r>
              <a:rPr lang="zh-TW" altLang="en-US" sz="1500" dirty="0"/>
              <a:t>可依據你所想要的餐點自行輸入並進行轉盤輪轉</a:t>
            </a:r>
          </a:p>
        </p:txBody>
      </p:sp>
    </p:spTree>
    <p:extLst>
      <p:ext uri="{BB962C8B-B14F-4D97-AF65-F5344CB8AC3E}">
        <p14:creationId xmlns:p14="http://schemas.microsoft.com/office/powerpoint/2010/main" val="86085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A3D809-A311-4270-8FE9-44C917D9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5" y="1600200"/>
            <a:ext cx="6032449" cy="411714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A0F0C74-D5AA-44FF-9D7A-39CECB930DA7}"/>
              </a:ext>
            </a:extLst>
          </p:cNvPr>
          <p:cNvSpPr txBox="1"/>
          <p:nvPr/>
        </p:nvSpPr>
        <p:spPr>
          <a:xfrm>
            <a:off x="220134" y="2265402"/>
            <a:ext cx="3183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餐廳資訊程式碼</a:t>
            </a:r>
          </a:p>
        </p:txBody>
      </p:sp>
    </p:spTree>
    <p:extLst>
      <p:ext uri="{BB962C8B-B14F-4D97-AF65-F5344CB8AC3E}">
        <p14:creationId xmlns:p14="http://schemas.microsoft.com/office/powerpoint/2010/main" val="33849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6A198A-C9B5-4E77-83BA-AB9CBA2C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67566"/>
              </p:ext>
            </p:extLst>
          </p:nvPr>
        </p:nvGraphicFramePr>
        <p:xfrm>
          <a:off x="1828800" y="1862666"/>
          <a:ext cx="8534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85404103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355619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使用專案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使用技術介紹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r>
                        <a:rPr lang="zh-TW" altLang="en-US" dirty="0"/>
                        <a:t>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Temp</a:t>
                      </a:r>
                      <a:r>
                        <a:rPr lang="zh-TW" altLang="en-US" dirty="0"/>
                        <a:t>紀錄喜歡吃的種類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102</a:t>
                      </a:r>
                      <a:r>
                        <a:rPr lang="zh-TW" altLang="en-US" dirty="0"/>
                        <a:t>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/>
                        <a:t>BUNDLE</a:t>
                      </a:r>
                      <a:r>
                        <a:rPr lang="zh-TW" altLang="en-US" dirty="0"/>
                        <a:t>儲存喜歡吃的種類，傳到第二個</a:t>
                      </a:r>
                      <a:r>
                        <a:rPr lang="en-US" altLang="zh-TW" dirty="0"/>
                        <a:t>activity </a:t>
                      </a:r>
                      <a:r>
                        <a:rPr lang="zh-TW" altLang="en-US" dirty="0"/>
                        <a:t>建立食物輪盤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0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104</a:t>
                      </a:r>
                      <a:r>
                        <a:rPr lang="zh-TW" altLang="en-US" dirty="0"/>
                        <a:t>專案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按確定鍵時，會跳出訊息提示確定勾選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3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recyclerview</a:t>
                      </a:r>
                      <a:r>
                        <a:rPr lang="zh-TW" altLang="en-US" dirty="0"/>
                        <a:t>產生</a:t>
                      </a:r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跳出訊息通知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4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</a:t>
                      </a:r>
                      <a:r>
                        <a:rPr lang="zh-TW" altLang="en-US" dirty="0"/>
                        <a:t>專案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記錄使用者偏好設定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8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B2845-2AF0-A413-D89C-C32D253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zh-TW" altLang="en-US" sz="5200" dirty="0"/>
              <a:t>時程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C646E3D-7EF0-1338-AA71-B708C0592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651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29831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58</TotalTime>
  <Words>201</Words>
  <Application>Microsoft Office PowerPoint</Application>
  <PresentationFormat>寬螢幕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Corbel</vt:lpstr>
      <vt:lpstr>Wingdings 2</vt:lpstr>
      <vt:lpstr>框架</vt:lpstr>
      <vt:lpstr>美食地圖</vt:lpstr>
      <vt:lpstr>發想</vt:lpstr>
      <vt:lpstr>特點</vt:lpstr>
      <vt:lpstr>PowerPoint 簡報</vt:lpstr>
      <vt:lpstr>PowerPoint 簡報</vt:lpstr>
      <vt:lpstr>PowerPoint 簡報</vt:lpstr>
      <vt:lpstr>PowerPoint 簡報</vt:lpstr>
      <vt:lpstr>PowerPoint 簡報</vt:lpstr>
      <vt:lpstr>時程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美食地圖</dc:title>
  <dc:creator>朱憲暉</dc:creator>
  <cp:lastModifiedBy>AA</cp:lastModifiedBy>
  <cp:revision>7</cp:revision>
  <dcterms:created xsi:type="dcterms:W3CDTF">2022-12-23T02:20:45Z</dcterms:created>
  <dcterms:modified xsi:type="dcterms:W3CDTF">2022-12-23T03:24:56Z</dcterms:modified>
</cp:coreProperties>
</file>