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9" r:id="rId3"/>
    <p:sldId id="278" r:id="rId4"/>
    <p:sldId id="271" r:id="rId5"/>
    <p:sldId id="264" r:id="rId6"/>
    <p:sldId id="275" r:id="rId7"/>
    <p:sldId id="277" r:id="rId8"/>
    <p:sldId id="286" r:id="rId9"/>
    <p:sldId id="272" r:id="rId10"/>
    <p:sldId id="276" r:id="rId11"/>
    <p:sldId id="267" r:id="rId12"/>
    <p:sldId id="279" r:id="rId13"/>
    <p:sldId id="280" r:id="rId14"/>
    <p:sldId id="273" r:id="rId15"/>
    <p:sldId id="257" r:id="rId16"/>
    <p:sldId id="282" r:id="rId17"/>
    <p:sldId id="269" r:id="rId18"/>
    <p:sldId id="283" r:id="rId19"/>
    <p:sldId id="284" r:id="rId20"/>
    <p:sldId id="285" r:id="rId21"/>
    <p:sldId id="270" r:id="rId22"/>
    <p:sldId id="260" r:id="rId23"/>
    <p:sldId id="265" r:id="rId24"/>
    <p:sldId id="29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5B"/>
    <a:srgbClr val="059E4B"/>
    <a:srgbClr val="0C6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56"/>
  </p:normalViewPr>
  <p:slideViewPr>
    <p:cSldViewPr snapToGrid="0">
      <p:cViewPr varScale="1">
        <p:scale>
          <a:sx n="143" d="100"/>
          <a:sy n="143" d="100"/>
        </p:scale>
        <p:origin x="5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455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40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26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37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08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53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62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9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a:t>单击此处编辑母版标题样式</a:t>
            </a:r>
          </a:p>
        </p:txBody>
      </p:sp>
      <p:sp>
        <p:nvSpPr>
          <p:cNvPr id="3" name="Date Placeholder 3">
            <a:extLst>
              <a:ext uri="{FF2B5EF4-FFF2-40B4-BE49-F238E27FC236}">
                <a16:creationId xmlns:a16="http://schemas.microsoft.com/office/drawing/2014/main" id="{7B2387C8-DDCB-DA40-A461-7F58E1AF35DF}"/>
              </a:ext>
            </a:extLst>
          </p:cNvPr>
          <p:cNvSpPr>
            <a:spLocks noGrp="1" noChangeArrowheads="1"/>
          </p:cNvSpPr>
          <p:nvPr>
            <p:ph type="dt" sz="half" idx="10"/>
          </p:nvPr>
        </p:nvSpPr>
        <p:spPr>
          <a:ln/>
        </p:spPr>
        <p:txBody>
          <a:bodyPr/>
          <a:lstStyle>
            <a:lvl1pPr>
              <a:defRPr/>
            </a:lvl1pPr>
          </a:lstStyle>
          <a:p>
            <a:pPr>
              <a:defRPr/>
            </a:pPr>
            <a:fld id="{4BAE1465-490E-5C48-A647-CB0039B957A9}" type="datetime1">
              <a:rPr lang="zh-CN" altLang="en-US"/>
              <a:pPr>
                <a:defRPr/>
              </a:pPr>
              <a:t>2018/12/4</a:t>
            </a:fld>
            <a:endParaRPr lang="en-US" altLang="zh-CN" sz="1350">
              <a:solidFill>
                <a:schemeClr val="tx1"/>
              </a:solidFill>
            </a:endParaRPr>
          </a:p>
        </p:txBody>
      </p:sp>
      <p:sp>
        <p:nvSpPr>
          <p:cNvPr id="4" name="Footer Placeholder 4">
            <a:extLst>
              <a:ext uri="{FF2B5EF4-FFF2-40B4-BE49-F238E27FC236}">
                <a16:creationId xmlns:a16="http://schemas.microsoft.com/office/drawing/2014/main" id="{CFE7F335-AD40-404D-BC29-1F0BFA779C3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77730287-F55C-D043-B690-CFF2B3F248C7}"/>
              </a:ext>
            </a:extLst>
          </p:cNvPr>
          <p:cNvSpPr>
            <a:spLocks noGrp="1" noChangeArrowheads="1"/>
          </p:cNvSpPr>
          <p:nvPr>
            <p:ph type="sldNum" sz="quarter" idx="12"/>
          </p:nvPr>
        </p:nvSpPr>
        <p:spPr>
          <a:ln/>
        </p:spPr>
        <p:txBody>
          <a:bodyPr/>
          <a:lstStyle>
            <a:lvl1pPr>
              <a:defRPr/>
            </a:lvl1pPr>
          </a:lstStyle>
          <a:p>
            <a:pPr>
              <a:defRPr/>
            </a:pPr>
            <a:fld id="{D954B55E-6833-3446-99B8-B563FFD00668}" type="slidenum">
              <a:rPr lang="zh-CN" altLang="en-US"/>
              <a:pPr>
                <a:defRPr/>
              </a:pPr>
              <a:t>‹#›</a:t>
            </a:fld>
            <a:endParaRPr lang="en-US" altLang="zh-CN" sz="1350">
              <a:solidFill>
                <a:schemeClr val="tx1"/>
              </a:solidFill>
            </a:endParaRPr>
          </a:p>
        </p:txBody>
      </p:sp>
    </p:spTree>
    <p:extLst>
      <p:ext uri="{BB962C8B-B14F-4D97-AF65-F5344CB8AC3E}">
        <p14:creationId xmlns:p14="http://schemas.microsoft.com/office/powerpoint/2010/main" val="159671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55232"/>
            <a:ext cx="8520600" cy="9145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rgbClr val="00B050"/>
                </a:solidFill>
              </a:rPr>
              <a:t>Global Life Expectancy</a:t>
            </a:r>
            <a:endParaRPr b="1" dirty="0">
              <a:solidFill>
                <a:srgbClr val="00B050"/>
              </a:solidFill>
            </a:endParaRPr>
          </a:p>
        </p:txBody>
      </p:sp>
      <p:sp>
        <p:nvSpPr>
          <p:cNvPr id="55" name="Google Shape;55;p13"/>
          <p:cNvSpPr txBox="1">
            <a:spLocks noGrp="1"/>
          </p:cNvSpPr>
          <p:nvPr>
            <p:ph type="subTitle" idx="1"/>
          </p:nvPr>
        </p:nvSpPr>
        <p:spPr>
          <a:xfrm rot="754559">
            <a:off x="6808913" y="3296478"/>
            <a:ext cx="1714323"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solidFill>
              </a:rPr>
              <a:t>Group 5</a:t>
            </a:r>
            <a:endParaRPr b="1"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标题 2">
            <a:extLst>
              <a:ext uri="{FF2B5EF4-FFF2-40B4-BE49-F238E27FC236}">
                <a16:creationId xmlns:a16="http://schemas.microsoft.com/office/drawing/2014/main" id="{4554F33A-B487-AF41-9EEF-898FB101A3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2194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BCD1D-D9A9-194A-B2F6-B13CFB436A29}"/>
              </a:ext>
            </a:extLst>
          </p:cNvPr>
          <p:cNvSpPr>
            <a:spLocks noGrp="1"/>
          </p:cNvSpPr>
          <p:nvPr>
            <p:ph type="title"/>
          </p:nvPr>
        </p:nvSpPr>
        <p:spPr/>
        <p:txBody>
          <a:bodyPr/>
          <a:lstStyle/>
          <a:p>
            <a:endParaRPr kumimoji="1" lang="zh-CN" altLang="en-US" dirty="0"/>
          </a:p>
        </p:txBody>
      </p:sp>
      <p:pic>
        <p:nvPicPr>
          <p:cNvPr id="4" name="图片 3" descr="图片包含 室内&#10;&#10;&#10;&#10;自动生成的说明">
            <a:extLst>
              <a:ext uri="{FF2B5EF4-FFF2-40B4-BE49-F238E27FC236}">
                <a16:creationId xmlns:a16="http://schemas.microsoft.com/office/drawing/2014/main" id="{C68A4783-28D7-7143-AFE2-F6EE1C8B2DC8}"/>
              </a:ext>
            </a:extLst>
          </p:cNvPr>
          <p:cNvPicPr>
            <a:picLocks noChangeAspect="1"/>
          </p:cNvPicPr>
          <p:nvPr/>
        </p:nvPicPr>
        <p:blipFill>
          <a:blip r:embed="rId2"/>
          <a:stretch>
            <a:fillRect/>
          </a:stretch>
        </p:blipFill>
        <p:spPr>
          <a:xfrm>
            <a:off x="0" y="0"/>
            <a:ext cx="9144000" cy="5143500"/>
          </a:xfrm>
          <a:prstGeom prst="rect">
            <a:avLst/>
          </a:prstGeom>
        </p:spPr>
      </p:pic>
      <p:sp>
        <p:nvSpPr>
          <p:cNvPr id="7" name="矩形 6">
            <a:extLst>
              <a:ext uri="{FF2B5EF4-FFF2-40B4-BE49-F238E27FC236}">
                <a16:creationId xmlns:a16="http://schemas.microsoft.com/office/drawing/2014/main" id="{952BC94A-9345-9545-A268-0809430067A9}"/>
              </a:ext>
            </a:extLst>
          </p:cNvPr>
          <p:cNvSpPr/>
          <p:nvPr/>
        </p:nvSpPr>
        <p:spPr>
          <a:xfrm>
            <a:off x="892788" y="2033885"/>
            <a:ext cx="3679212"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rPr>
              <a:t>Difference</a:t>
            </a:r>
            <a:endParaRPr lang="zh-CN" altLang="en-US" sz="5400" b="1" cap="none" spc="0"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endParaRPr>
          </a:p>
        </p:txBody>
      </p:sp>
      <p:sp>
        <p:nvSpPr>
          <p:cNvPr id="10" name="Rectangle 2">
            <a:extLst>
              <a:ext uri="{FF2B5EF4-FFF2-40B4-BE49-F238E27FC236}">
                <a16:creationId xmlns:a16="http://schemas.microsoft.com/office/drawing/2014/main" id="{FD9E86DF-338D-C74D-98D7-D96577F059D8}"/>
              </a:ext>
            </a:extLst>
          </p:cNvPr>
          <p:cNvSpPr>
            <a:spLocks noChangeArrowheads="1"/>
          </p:cNvSpPr>
          <p:nvPr/>
        </p:nvSpPr>
        <p:spPr bwMode="auto">
          <a:xfrm>
            <a:off x="5941219" y="0"/>
            <a:ext cx="3202781" cy="51435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262626"/>
                </a:solidFill>
              </a:rPr>
              <a:t>Image</a:t>
            </a:r>
          </a:p>
        </p:txBody>
      </p:sp>
    </p:spTree>
    <p:extLst>
      <p:ext uri="{BB962C8B-B14F-4D97-AF65-F5344CB8AC3E}">
        <p14:creationId xmlns:p14="http://schemas.microsoft.com/office/powerpoint/2010/main" val="61604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标题 2">
            <a:extLst>
              <a:ext uri="{FF2B5EF4-FFF2-40B4-BE49-F238E27FC236}">
                <a16:creationId xmlns:a16="http://schemas.microsoft.com/office/drawing/2014/main" id="{4554F33A-B487-AF41-9EEF-898FB101A3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5021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标题 2">
            <a:extLst>
              <a:ext uri="{FF2B5EF4-FFF2-40B4-BE49-F238E27FC236}">
                <a16:creationId xmlns:a16="http://schemas.microsoft.com/office/drawing/2014/main" id="{4554F33A-B487-AF41-9EEF-898FB101A3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02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BCD1D-D9A9-194A-B2F6-B13CFB436A29}"/>
              </a:ext>
            </a:extLst>
          </p:cNvPr>
          <p:cNvSpPr>
            <a:spLocks noGrp="1"/>
          </p:cNvSpPr>
          <p:nvPr>
            <p:ph type="title"/>
          </p:nvPr>
        </p:nvSpPr>
        <p:spPr/>
        <p:txBody>
          <a:bodyPr/>
          <a:lstStyle/>
          <a:p>
            <a:endParaRPr kumimoji="1" lang="zh-CN" altLang="en-US" dirty="0"/>
          </a:p>
        </p:txBody>
      </p:sp>
      <p:pic>
        <p:nvPicPr>
          <p:cNvPr id="4" name="图片 3" descr="图片包含 室内&#10;&#10;&#10;&#10;自动生成的说明">
            <a:extLst>
              <a:ext uri="{FF2B5EF4-FFF2-40B4-BE49-F238E27FC236}">
                <a16:creationId xmlns:a16="http://schemas.microsoft.com/office/drawing/2014/main" id="{C68A4783-28D7-7143-AFE2-F6EE1C8B2DC8}"/>
              </a:ext>
            </a:extLst>
          </p:cNvPr>
          <p:cNvPicPr>
            <a:picLocks noChangeAspect="1"/>
          </p:cNvPicPr>
          <p:nvPr/>
        </p:nvPicPr>
        <p:blipFill>
          <a:blip r:embed="rId2"/>
          <a:stretch>
            <a:fillRect/>
          </a:stretch>
        </p:blipFill>
        <p:spPr>
          <a:xfrm>
            <a:off x="0" y="-31899"/>
            <a:ext cx="9144000" cy="5143500"/>
          </a:xfrm>
          <a:prstGeom prst="rect">
            <a:avLst/>
          </a:prstGeom>
        </p:spPr>
      </p:pic>
      <p:sp>
        <p:nvSpPr>
          <p:cNvPr id="7" name="矩形 6">
            <a:extLst>
              <a:ext uri="{FF2B5EF4-FFF2-40B4-BE49-F238E27FC236}">
                <a16:creationId xmlns:a16="http://schemas.microsoft.com/office/drawing/2014/main" id="{952BC94A-9345-9545-A268-0809430067A9}"/>
              </a:ext>
            </a:extLst>
          </p:cNvPr>
          <p:cNvSpPr/>
          <p:nvPr/>
        </p:nvSpPr>
        <p:spPr>
          <a:xfrm>
            <a:off x="481610" y="1694587"/>
            <a:ext cx="3608680" cy="1754326"/>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rPr>
              <a:t>Relevance</a:t>
            </a:r>
          </a:p>
          <a:p>
            <a:pPr algn="ctr"/>
            <a:r>
              <a:rPr lang="en-US" altLang="zh-CN" sz="5400" b="1"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rPr>
              <a:t>Analysis</a:t>
            </a:r>
            <a:endParaRPr lang="zh-CN" altLang="en-US" sz="5400" b="1" cap="none" spc="0"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endParaRPr>
          </a:p>
        </p:txBody>
      </p:sp>
      <p:sp>
        <p:nvSpPr>
          <p:cNvPr id="6" name="Rectangle 2">
            <a:extLst>
              <a:ext uri="{FF2B5EF4-FFF2-40B4-BE49-F238E27FC236}">
                <a16:creationId xmlns:a16="http://schemas.microsoft.com/office/drawing/2014/main" id="{A399FC17-0825-1940-83AD-F613BACDA328}"/>
              </a:ext>
            </a:extLst>
          </p:cNvPr>
          <p:cNvSpPr>
            <a:spLocks noChangeArrowheads="1"/>
          </p:cNvSpPr>
          <p:nvPr/>
        </p:nvSpPr>
        <p:spPr bwMode="auto">
          <a:xfrm>
            <a:off x="5941219" y="-31899"/>
            <a:ext cx="3202781" cy="51435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262626"/>
                </a:solidFill>
              </a:rPr>
              <a:t>Image</a:t>
            </a:r>
          </a:p>
        </p:txBody>
      </p:sp>
    </p:spTree>
    <p:extLst>
      <p:ext uri="{BB962C8B-B14F-4D97-AF65-F5344CB8AC3E}">
        <p14:creationId xmlns:p14="http://schemas.microsoft.com/office/powerpoint/2010/main" val="5748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a:extLst>
              <a:ext uri="{FF2B5EF4-FFF2-40B4-BE49-F238E27FC236}">
                <a16:creationId xmlns:a16="http://schemas.microsoft.com/office/drawing/2014/main" id="{832950BC-1394-724D-A70E-8319F28B773E}"/>
              </a:ext>
            </a:extLst>
          </p:cNvPr>
          <p:cNvSpPr>
            <a:spLocks noChangeArrowheads="1"/>
          </p:cNvSpPr>
          <p:nvPr/>
        </p:nvSpPr>
        <p:spPr bwMode="auto">
          <a:xfrm>
            <a:off x="0" y="0"/>
            <a:ext cx="9144000" cy="51435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099" name="Rectangle 13">
            <a:extLst>
              <a:ext uri="{FF2B5EF4-FFF2-40B4-BE49-F238E27FC236}">
                <a16:creationId xmlns:a16="http://schemas.microsoft.com/office/drawing/2014/main" id="{A9425346-9358-F944-8C2F-3A9EB59CA51C}"/>
              </a:ext>
            </a:extLst>
          </p:cNvPr>
          <p:cNvSpPr>
            <a:spLocks noChangeArrowheads="1"/>
          </p:cNvSpPr>
          <p:nvPr/>
        </p:nvSpPr>
        <p:spPr bwMode="auto">
          <a:xfrm>
            <a:off x="0" y="-23648"/>
            <a:ext cx="9144000" cy="5143500"/>
          </a:xfrm>
          <a:prstGeom prst="rect">
            <a:avLst/>
          </a:prstGeom>
          <a:solidFill>
            <a:srgbClr val="F2F2F2">
              <a:alpha val="50195"/>
            </a:srgbClr>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100" name="Rectangle 14">
            <a:extLst>
              <a:ext uri="{FF2B5EF4-FFF2-40B4-BE49-F238E27FC236}">
                <a16:creationId xmlns:a16="http://schemas.microsoft.com/office/drawing/2014/main" id="{AF054A78-4460-4145-A890-63615AF4F360}"/>
              </a:ext>
            </a:extLst>
          </p:cNvPr>
          <p:cNvSpPr>
            <a:spLocks noChangeArrowheads="1"/>
          </p:cNvSpPr>
          <p:nvPr/>
        </p:nvSpPr>
        <p:spPr bwMode="auto">
          <a:xfrm>
            <a:off x="1695450" y="0"/>
            <a:ext cx="2195513" cy="3128963"/>
          </a:xfrm>
          <a:prstGeom prst="rect">
            <a:avLst/>
          </a:prstGeom>
          <a:solidFill>
            <a:srgbClr val="0C0C0C"/>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101" name="Rectangle 15">
            <a:extLst>
              <a:ext uri="{FF2B5EF4-FFF2-40B4-BE49-F238E27FC236}">
                <a16:creationId xmlns:a16="http://schemas.microsoft.com/office/drawing/2014/main" id="{D751884B-C173-3949-85D1-562BF7CCC880}"/>
              </a:ext>
            </a:extLst>
          </p:cNvPr>
          <p:cNvSpPr>
            <a:spLocks noChangeArrowheads="1"/>
          </p:cNvSpPr>
          <p:nvPr/>
        </p:nvSpPr>
        <p:spPr bwMode="auto">
          <a:xfrm>
            <a:off x="0" y="1"/>
            <a:ext cx="1695450" cy="1564481"/>
          </a:xfrm>
          <a:prstGeom prst="rect">
            <a:avLst/>
          </a:prstGeom>
          <a:solidFill>
            <a:srgbClr val="F2F2F2"/>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102" name="Rectangle 16">
            <a:extLst>
              <a:ext uri="{FF2B5EF4-FFF2-40B4-BE49-F238E27FC236}">
                <a16:creationId xmlns:a16="http://schemas.microsoft.com/office/drawing/2014/main" id="{C6F35352-E3E2-C043-8FF7-47170BB13049}"/>
              </a:ext>
            </a:extLst>
          </p:cNvPr>
          <p:cNvSpPr>
            <a:spLocks noChangeArrowheads="1"/>
          </p:cNvSpPr>
          <p:nvPr/>
        </p:nvSpPr>
        <p:spPr bwMode="auto">
          <a:xfrm>
            <a:off x="0" y="1564481"/>
            <a:ext cx="1695450" cy="1563291"/>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103" name="Rectangle 17">
            <a:extLst>
              <a:ext uri="{FF2B5EF4-FFF2-40B4-BE49-F238E27FC236}">
                <a16:creationId xmlns:a16="http://schemas.microsoft.com/office/drawing/2014/main" id="{6BB36F1E-3B3C-3541-A316-902D1E01BDCE}"/>
              </a:ext>
            </a:extLst>
          </p:cNvPr>
          <p:cNvSpPr>
            <a:spLocks noChangeArrowheads="1"/>
          </p:cNvSpPr>
          <p:nvPr/>
        </p:nvSpPr>
        <p:spPr bwMode="auto">
          <a:xfrm>
            <a:off x="0" y="3128963"/>
            <a:ext cx="1695450" cy="1563291"/>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262626"/>
                </a:solidFill>
              </a:rPr>
              <a:t>Image</a:t>
            </a:r>
          </a:p>
        </p:txBody>
      </p:sp>
      <p:sp>
        <p:nvSpPr>
          <p:cNvPr id="4104" name="Rectangle 18">
            <a:extLst>
              <a:ext uri="{FF2B5EF4-FFF2-40B4-BE49-F238E27FC236}">
                <a16:creationId xmlns:a16="http://schemas.microsoft.com/office/drawing/2014/main" id="{AB745FD5-561F-6243-9E9D-2B8EF49ABC58}"/>
              </a:ext>
            </a:extLst>
          </p:cNvPr>
          <p:cNvSpPr>
            <a:spLocks noChangeArrowheads="1"/>
          </p:cNvSpPr>
          <p:nvPr/>
        </p:nvSpPr>
        <p:spPr bwMode="auto">
          <a:xfrm>
            <a:off x="0" y="4692253"/>
            <a:ext cx="1695450" cy="451247"/>
          </a:xfrm>
          <a:prstGeom prst="rect">
            <a:avLst/>
          </a:prstGeom>
          <a:solidFill>
            <a:srgbClr val="F2F2F2"/>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105" name="Rectangle 21">
            <a:extLst>
              <a:ext uri="{FF2B5EF4-FFF2-40B4-BE49-F238E27FC236}">
                <a16:creationId xmlns:a16="http://schemas.microsoft.com/office/drawing/2014/main" id="{E5FF5F7D-5B09-4D4D-A0A8-D841D2D76146}"/>
              </a:ext>
            </a:extLst>
          </p:cNvPr>
          <p:cNvSpPr>
            <a:spLocks noChangeArrowheads="1"/>
          </p:cNvSpPr>
          <p:nvPr/>
        </p:nvSpPr>
        <p:spPr bwMode="auto">
          <a:xfrm>
            <a:off x="3890963" y="1564481"/>
            <a:ext cx="1695450" cy="1563291"/>
          </a:xfrm>
          <a:prstGeom prst="rect">
            <a:avLst/>
          </a:prstGeom>
          <a:solidFill>
            <a:srgbClr val="F2F2F2"/>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106" name="Rectangle 22">
            <a:extLst>
              <a:ext uri="{FF2B5EF4-FFF2-40B4-BE49-F238E27FC236}">
                <a16:creationId xmlns:a16="http://schemas.microsoft.com/office/drawing/2014/main" id="{057922D4-C3F5-D74C-915A-56285908F225}"/>
              </a:ext>
            </a:extLst>
          </p:cNvPr>
          <p:cNvSpPr>
            <a:spLocks noChangeArrowheads="1"/>
          </p:cNvSpPr>
          <p:nvPr/>
        </p:nvSpPr>
        <p:spPr bwMode="auto">
          <a:xfrm>
            <a:off x="3890963" y="3128963"/>
            <a:ext cx="1695450" cy="1631156"/>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262626"/>
                </a:solidFill>
              </a:rPr>
              <a:t>Image</a:t>
            </a:r>
          </a:p>
        </p:txBody>
      </p:sp>
      <p:sp>
        <p:nvSpPr>
          <p:cNvPr id="4107" name="Rectangle 23">
            <a:extLst>
              <a:ext uri="{FF2B5EF4-FFF2-40B4-BE49-F238E27FC236}">
                <a16:creationId xmlns:a16="http://schemas.microsoft.com/office/drawing/2014/main" id="{DB989698-91D4-B24F-96D6-4FD0260A2720}"/>
              </a:ext>
            </a:extLst>
          </p:cNvPr>
          <p:cNvSpPr>
            <a:spLocks noChangeArrowheads="1"/>
          </p:cNvSpPr>
          <p:nvPr/>
        </p:nvSpPr>
        <p:spPr bwMode="auto">
          <a:xfrm>
            <a:off x="5586413" y="1564481"/>
            <a:ext cx="1695450" cy="1563291"/>
          </a:xfrm>
          <a:prstGeom prst="rect">
            <a:avLst/>
          </a:prstGeom>
          <a:solidFill>
            <a:srgbClr val="262626"/>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108" name="Rectangle 24">
            <a:extLst>
              <a:ext uri="{FF2B5EF4-FFF2-40B4-BE49-F238E27FC236}">
                <a16:creationId xmlns:a16="http://schemas.microsoft.com/office/drawing/2014/main" id="{759194D6-792D-B945-A837-E91BCD6A6546}"/>
              </a:ext>
            </a:extLst>
          </p:cNvPr>
          <p:cNvSpPr>
            <a:spLocks noChangeArrowheads="1"/>
          </p:cNvSpPr>
          <p:nvPr/>
        </p:nvSpPr>
        <p:spPr bwMode="auto">
          <a:xfrm>
            <a:off x="1771650" y="109537"/>
            <a:ext cx="2043113" cy="2909888"/>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262626"/>
                </a:solidFill>
              </a:rPr>
              <a:t>Image</a:t>
            </a:r>
          </a:p>
        </p:txBody>
      </p:sp>
      <p:sp>
        <p:nvSpPr>
          <p:cNvPr id="4109" name="Rectangle 25">
            <a:extLst>
              <a:ext uri="{FF2B5EF4-FFF2-40B4-BE49-F238E27FC236}">
                <a16:creationId xmlns:a16="http://schemas.microsoft.com/office/drawing/2014/main" id="{19047E5D-D943-E54C-A013-C99728B5C3BA}"/>
              </a:ext>
            </a:extLst>
          </p:cNvPr>
          <p:cNvSpPr>
            <a:spLocks noChangeArrowheads="1"/>
          </p:cNvSpPr>
          <p:nvPr/>
        </p:nvSpPr>
        <p:spPr bwMode="auto">
          <a:xfrm>
            <a:off x="0" y="3128963"/>
            <a:ext cx="1695450" cy="1563291"/>
          </a:xfrm>
          <a:prstGeom prst="rect">
            <a:avLst/>
          </a:prstGeom>
          <a:solidFill>
            <a:srgbClr val="0C0C0C">
              <a:alpha val="39999"/>
            </a:srgbClr>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endParaRPr>
          </a:p>
        </p:txBody>
      </p:sp>
      <p:sp>
        <p:nvSpPr>
          <p:cNvPr id="4110" name="TextBox 26">
            <a:extLst>
              <a:ext uri="{FF2B5EF4-FFF2-40B4-BE49-F238E27FC236}">
                <a16:creationId xmlns:a16="http://schemas.microsoft.com/office/drawing/2014/main" id="{B9593135-B738-B447-AA6E-90E7FD215491}"/>
              </a:ext>
            </a:extLst>
          </p:cNvPr>
          <p:cNvSpPr>
            <a:spLocks noChangeArrowheads="1"/>
          </p:cNvSpPr>
          <p:nvPr/>
        </p:nvSpPr>
        <p:spPr bwMode="auto">
          <a:xfrm>
            <a:off x="7411642" y="4900613"/>
            <a:ext cx="98616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750" b="1">
                <a:solidFill>
                  <a:srgbClr val="595959"/>
                </a:solidFill>
                <a:latin typeface="Open Sans" pitchFamily="2" charset="0"/>
                <a:sym typeface="Open Sans" pitchFamily="2" charset="0"/>
              </a:rPr>
              <a:t>Monte Biz </a:t>
            </a:r>
            <a:r>
              <a:rPr lang="en-US" altLang="zh-CN" sz="750">
                <a:solidFill>
                  <a:srgbClr val="595959"/>
                </a:solidFill>
                <a:latin typeface="Open Sans" pitchFamily="2" charset="0"/>
                <a:sym typeface="Open Sans" pitchFamily="2" charset="0"/>
              </a:rPr>
              <a:t>Company</a:t>
            </a:r>
          </a:p>
        </p:txBody>
      </p:sp>
      <p:sp>
        <p:nvSpPr>
          <p:cNvPr id="4111" name="Rectangle 27">
            <a:extLst>
              <a:ext uri="{FF2B5EF4-FFF2-40B4-BE49-F238E27FC236}">
                <a16:creationId xmlns:a16="http://schemas.microsoft.com/office/drawing/2014/main" id="{CFF3B178-0D2A-5740-85CA-4D487DE5D317}"/>
              </a:ext>
            </a:extLst>
          </p:cNvPr>
          <p:cNvSpPr>
            <a:spLocks noChangeArrowheads="1"/>
          </p:cNvSpPr>
          <p:nvPr/>
        </p:nvSpPr>
        <p:spPr bwMode="auto">
          <a:xfrm>
            <a:off x="8479632" y="4854178"/>
            <a:ext cx="5643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50">
                <a:solidFill>
                  <a:srgbClr val="595959"/>
                </a:solidFill>
                <a:latin typeface="Simple-Line-Icons" pitchFamily="2" charset="2"/>
                <a:sym typeface="Simple-Line-Icons" pitchFamily="2" charset="2"/>
              </a:rPr>
              <a:t> </a:t>
            </a:r>
            <a:endParaRPr lang="en-US" altLang="zh-CN" sz="1350">
              <a:solidFill>
                <a:srgbClr val="595959"/>
              </a:solidFill>
            </a:endParaRPr>
          </a:p>
        </p:txBody>
      </p:sp>
      <p:grpSp>
        <p:nvGrpSpPr>
          <p:cNvPr id="4112" name="Group 30">
            <a:extLst>
              <a:ext uri="{FF2B5EF4-FFF2-40B4-BE49-F238E27FC236}">
                <a16:creationId xmlns:a16="http://schemas.microsoft.com/office/drawing/2014/main" id="{24093EEF-9E93-C14C-A8A8-A11E65505666}"/>
              </a:ext>
            </a:extLst>
          </p:cNvPr>
          <p:cNvGrpSpPr>
            <a:grpSpLocks/>
          </p:cNvGrpSpPr>
          <p:nvPr/>
        </p:nvGrpSpPr>
        <p:grpSpPr bwMode="auto">
          <a:xfrm>
            <a:off x="263129" y="540544"/>
            <a:ext cx="1093569" cy="484925"/>
            <a:chOff x="0" y="0"/>
            <a:chExt cx="1457638" cy="646151"/>
          </a:xfrm>
        </p:grpSpPr>
        <p:sp>
          <p:nvSpPr>
            <p:cNvPr id="4121" name="TextBox 28">
              <a:extLst>
                <a:ext uri="{FF2B5EF4-FFF2-40B4-BE49-F238E27FC236}">
                  <a16:creationId xmlns:a16="http://schemas.microsoft.com/office/drawing/2014/main" id="{6EE9600F-9952-AB47-B094-9FAA6A707699}"/>
                </a:ext>
              </a:extLst>
            </p:cNvPr>
            <p:cNvSpPr>
              <a:spLocks noChangeArrowheads="1"/>
            </p:cNvSpPr>
            <p:nvPr/>
          </p:nvSpPr>
          <p:spPr bwMode="auto">
            <a:xfrm>
              <a:off x="0" y="0"/>
              <a:ext cx="1457638" cy="39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50">
                  <a:solidFill>
                    <a:srgbClr val="595959"/>
                  </a:solidFill>
                  <a:latin typeface="Open Sans" pitchFamily="2" charset="0"/>
                  <a:sym typeface="Open Sans" pitchFamily="2" charset="0"/>
                </a:rPr>
                <a:t>[MONTE BIZ]</a:t>
              </a:r>
            </a:p>
          </p:txBody>
        </p:sp>
        <p:sp>
          <p:nvSpPr>
            <p:cNvPr id="4122" name="TextBox 29">
              <a:extLst>
                <a:ext uri="{FF2B5EF4-FFF2-40B4-BE49-F238E27FC236}">
                  <a16:creationId xmlns:a16="http://schemas.microsoft.com/office/drawing/2014/main" id="{D07D774C-08B4-D54A-805F-0F24E8481A6C}"/>
                </a:ext>
              </a:extLst>
            </p:cNvPr>
            <p:cNvSpPr>
              <a:spLocks noChangeArrowheads="1"/>
            </p:cNvSpPr>
            <p:nvPr/>
          </p:nvSpPr>
          <p:spPr bwMode="auto">
            <a:xfrm>
              <a:off x="230178" y="369331"/>
              <a:ext cx="1049533" cy="27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750">
                  <a:solidFill>
                    <a:srgbClr val="595959"/>
                  </a:solidFill>
                  <a:latin typeface="Open Sans" pitchFamily="2" charset="0"/>
                  <a:sym typeface="Open Sans" pitchFamily="2" charset="0"/>
                </a:rPr>
                <a:t>PRESENTATION</a:t>
              </a:r>
            </a:p>
          </p:txBody>
        </p:sp>
      </p:grpSp>
      <p:sp>
        <p:nvSpPr>
          <p:cNvPr id="4113" name="TextBox 31">
            <a:extLst>
              <a:ext uri="{FF2B5EF4-FFF2-40B4-BE49-F238E27FC236}">
                <a16:creationId xmlns:a16="http://schemas.microsoft.com/office/drawing/2014/main" id="{11180980-9698-114D-8ED8-CBDC1D30D787}"/>
              </a:ext>
            </a:extLst>
          </p:cNvPr>
          <p:cNvSpPr>
            <a:spLocks noChangeArrowheads="1"/>
          </p:cNvSpPr>
          <p:nvPr/>
        </p:nvSpPr>
        <p:spPr bwMode="auto">
          <a:xfrm>
            <a:off x="445211" y="1706166"/>
            <a:ext cx="805029" cy="127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r>
              <a:rPr lang="en-US" altLang="zh-CN" sz="1050" dirty="0">
                <a:solidFill>
                  <a:srgbClr val="F2F2F2"/>
                </a:solidFill>
                <a:latin typeface="GeosansLight" pitchFamily="2" charset="0"/>
                <a:sym typeface="Open Sans" pitchFamily="2" charset="0"/>
              </a:rPr>
              <a:t>Marketing</a:t>
            </a:r>
            <a:endParaRPr lang="zh-CN" altLang="en-US" sz="1050" dirty="0">
              <a:solidFill>
                <a:srgbClr val="F2F2F2"/>
              </a:solidFill>
              <a:latin typeface="GeosansLight" pitchFamily="2" charset="0"/>
              <a:sym typeface="Open Sans" pitchFamily="2" charset="0"/>
            </a:endParaRPr>
          </a:p>
          <a:p>
            <a:pPr algn="ctr" eaLnBrk="1" hangingPunct="1">
              <a:lnSpc>
                <a:spcPct val="150000"/>
              </a:lnSpc>
              <a:spcBef>
                <a:spcPct val="0"/>
              </a:spcBef>
              <a:buFont typeface="Arial" panose="020B0604020202020204" pitchFamily="34" charset="0"/>
              <a:buNone/>
            </a:pPr>
            <a:r>
              <a:rPr lang="en-US" altLang="zh-CN" sz="1050" dirty="0">
                <a:solidFill>
                  <a:srgbClr val="F2F2F2"/>
                </a:solidFill>
                <a:latin typeface="GeosansLight" pitchFamily="2" charset="0"/>
                <a:sym typeface="Open Sans" pitchFamily="2" charset="0"/>
              </a:rPr>
              <a:t>Landing</a:t>
            </a:r>
            <a:endParaRPr lang="zh-CN" altLang="en-US" sz="1050" dirty="0">
              <a:solidFill>
                <a:srgbClr val="F2F2F2"/>
              </a:solidFill>
              <a:latin typeface="GeosansLight" pitchFamily="2" charset="0"/>
              <a:sym typeface="Open Sans" pitchFamily="2" charset="0"/>
            </a:endParaRPr>
          </a:p>
          <a:p>
            <a:pPr algn="ctr" eaLnBrk="1" hangingPunct="1">
              <a:lnSpc>
                <a:spcPct val="150000"/>
              </a:lnSpc>
              <a:spcBef>
                <a:spcPct val="0"/>
              </a:spcBef>
              <a:buFont typeface="Arial" panose="020B0604020202020204" pitchFamily="34" charset="0"/>
              <a:buNone/>
            </a:pPr>
            <a:r>
              <a:rPr lang="en-US" altLang="zh-CN" sz="1050" dirty="0">
                <a:solidFill>
                  <a:srgbClr val="F2F2F2"/>
                </a:solidFill>
                <a:latin typeface="GeosansLight" pitchFamily="2" charset="0"/>
                <a:sym typeface="Open Sans" pitchFamily="2" charset="0"/>
              </a:rPr>
              <a:t>Design</a:t>
            </a:r>
            <a:endParaRPr lang="zh-CN" altLang="en-US" sz="1050" dirty="0">
              <a:solidFill>
                <a:srgbClr val="F2F2F2"/>
              </a:solidFill>
              <a:latin typeface="GeosansLight" pitchFamily="2" charset="0"/>
              <a:sym typeface="Open Sans" pitchFamily="2" charset="0"/>
            </a:endParaRPr>
          </a:p>
          <a:p>
            <a:pPr algn="ctr" eaLnBrk="1" hangingPunct="1">
              <a:lnSpc>
                <a:spcPct val="150000"/>
              </a:lnSpc>
              <a:spcBef>
                <a:spcPct val="0"/>
              </a:spcBef>
              <a:buFont typeface="Arial" panose="020B0604020202020204" pitchFamily="34" charset="0"/>
              <a:buNone/>
            </a:pPr>
            <a:r>
              <a:rPr lang="en-US" altLang="zh-CN" sz="1050" dirty="0">
                <a:solidFill>
                  <a:srgbClr val="F2F2F2"/>
                </a:solidFill>
                <a:latin typeface="GeosansLight" pitchFamily="2" charset="0"/>
                <a:sym typeface="Open Sans" pitchFamily="2" charset="0"/>
              </a:rPr>
              <a:t>Analysis</a:t>
            </a:r>
            <a:endParaRPr lang="zh-CN" altLang="en-US" sz="1050" dirty="0">
              <a:solidFill>
                <a:srgbClr val="F2F2F2"/>
              </a:solidFill>
              <a:latin typeface="GeosansLight" pitchFamily="2" charset="0"/>
              <a:sym typeface="Open Sans" pitchFamily="2" charset="0"/>
            </a:endParaRPr>
          </a:p>
          <a:p>
            <a:pPr algn="ctr" eaLnBrk="1" hangingPunct="1">
              <a:lnSpc>
                <a:spcPct val="150000"/>
              </a:lnSpc>
              <a:spcBef>
                <a:spcPct val="0"/>
              </a:spcBef>
              <a:buFont typeface="Arial" panose="020B0604020202020204" pitchFamily="34" charset="0"/>
              <a:buNone/>
            </a:pPr>
            <a:r>
              <a:rPr lang="en-US" altLang="zh-CN" sz="1050" dirty="0">
                <a:solidFill>
                  <a:srgbClr val="F2F2F2"/>
                </a:solidFill>
                <a:latin typeface="GeosansLight" pitchFamily="2" charset="0"/>
                <a:sym typeface="Open Sans" pitchFamily="2" charset="0"/>
              </a:rPr>
              <a:t>Infographic</a:t>
            </a:r>
          </a:p>
        </p:txBody>
      </p:sp>
      <p:sp>
        <p:nvSpPr>
          <p:cNvPr id="4114" name="Rectangle 32">
            <a:extLst>
              <a:ext uri="{FF2B5EF4-FFF2-40B4-BE49-F238E27FC236}">
                <a16:creationId xmlns:a16="http://schemas.microsoft.com/office/drawing/2014/main" id="{D0E3C6EF-E87E-FF44-AA90-6AE87C645B82}"/>
              </a:ext>
            </a:extLst>
          </p:cNvPr>
          <p:cNvSpPr>
            <a:spLocks noChangeArrowheads="1"/>
          </p:cNvSpPr>
          <p:nvPr/>
        </p:nvSpPr>
        <p:spPr bwMode="auto">
          <a:xfrm>
            <a:off x="83344" y="4760119"/>
            <a:ext cx="1528763" cy="33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7000"/>
              </a:lnSpc>
              <a:spcBef>
                <a:spcPct val="0"/>
              </a:spcBef>
              <a:spcAft>
                <a:spcPts val="600"/>
              </a:spcAft>
              <a:buNone/>
            </a:pPr>
            <a:r>
              <a:rPr lang="en-US" altLang="zh-CN" sz="750">
                <a:solidFill>
                  <a:srgbClr val="3F3F3F"/>
                </a:solidFill>
                <a:latin typeface="Open Sans" pitchFamily="2" charset="0"/>
                <a:sym typeface="Times New Roman" panose="02020603050405020304" pitchFamily="18" charset="0"/>
              </a:rPr>
              <a:t>Raw denim typewriter Carles irony. Helvetica farers</a:t>
            </a:r>
            <a:endParaRPr lang="en-US" altLang="zh-CN" sz="750">
              <a:solidFill>
                <a:srgbClr val="3F3F3F"/>
              </a:solidFill>
              <a:sym typeface="Times New Roman" panose="02020603050405020304" pitchFamily="18" charset="0"/>
            </a:endParaRPr>
          </a:p>
        </p:txBody>
      </p:sp>
      <p:sp>
        <p:nvSpPr>
          <p:cNvPr id="4115" name="Rectangle 35">
            <a:extLst>
              <a:ext uri="{FF2B5EF4-FFF2-40B4-BE49-F238E27FC236}">
                <a16:creationId xmlns:a16="http://schemas.microsoft.com/office/drawing/2014/main" id="{EBAF874C-94DB-B148-AAF4-6BB6D5344272}"/>
              </a:ext>
            </a:extLst>
          </p:cNvPr>
          <p:cNvSpPr>
            <a:spLocks noChangeArrowheads="1"/>
          </p:cNvSpPr>
          <p:nvPr/>
        </p:nvSpPr>
        <p:spPr bwMode="auto">
          <a:xfrm>
            <a:off x="5720953" y="3223022"/>
            <a:ext cx="3013472" cy="136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lnSpc>
                <a:spcPct val="150000"/>
              </a:lnSpc>
              <a:spcBef>
                <a:spcPct val="0"/>
              </a:spcBef>
              <a:spcAft>
                <a:spcPts val="600"/>
              </a:spcAft>
              <a:buNone/>
            </a:pPr>
            <a:r>
              <a:rPr lang="en-US" altLang="zh-CN" sz="750" b="1">
                <a:solidFill>
                  <a:srgbClr val="3F3F3F"/>
                </a:solidFill>
                <a:latin typeface="Open Sans" pitchFamily="2" charset="0"/>
                <a:sym typeface="Times New Roman" panose="02020603050405020304" pitchFamily="18" charset="0"/>
              </a:rPr>
              <a:t>ABOUT MONTE</a:t>
            </a:r>
            <a:endParaRPr lang="zh-CN" altLang="en-US" sz="750" b="1">
              <a:solidFill>
                <a:srgbClr val="3F3F3F"/>
              </a:solidFill>
              <a:latin typeface="Open Sans" pitchFamily="2" charset="0"/>
              <a:sym typeface="Times New Roman" panose="02020603050405020304" pitchFamily="18" charset="0"/>
            </a:endParaRPr>
          </a:p>
          <a:p>
            <a:pPr algn="just">
              <a:lnSpc>
                <a:spcPct val="150000"/>
              </a:lnSpc>
              <a:spcBef>
                <a:spcPct val="0"/>
              </a:spcBef>
              <a:spcAft>
                <a:spcPts val="600"/>
              </a:spcAft>
              <a:buNone/>
            </a:pPr>
            <a:r>
              <a:rPr lang="en-US" altLang="zh-CN" sz="750">
                <a:solidFill>
                  <a:srgbClr val="3F3F3F"/>
                </a:solidFill>
                <a:latin typeface="Open Sans" pitchFamily="2" charset="0"/>
                <a:sym typeface="Times New Roman" panose="02020603050405020304" pitchFamily="18" charset="0"/>
              </a:rPr>
              <a:t>Lid 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a:t>
            </a:r>
            <a:endParaRPr lang="en-US" altLang="zh-CN" sz="750">
              <a:solidFill>
                <a:srgbClr val="3F3F3F"/>
              </a:solidFill>
              <a:sym typeface="Times New Roman" panose="02020603050405020304" pitchFamily="18" charset="0"/>
            </a:endParaRPr>
          </a:p>
        </p:txBody>
      </p:sp>
      <p:grpSp>
        <p:nvGrpSpPr>
          <p:cNvPr id="4116" name="Group 39">
            <a:extLst>
              <a:ext uri="{FF2B5EF4-FFF2-40B4-BE49-F238E27FC236}">
                <a16:creationId xmlns:a16="http://schemas.microsoft.com/office/drawing/2014/main" id="{CCAAD1FB-D8F6-1E49-AF94-65F9B52FC2E3}"/>
              </a:ext>
            </a:extLst>
          </p:cNvPr>
          <p:cNvGrpSpPr>
            <a:grpSpLocks/>
          </p:cNvGrpSpPr>
          <p:nvPr/>
        </p:nvGrpSpPr>
        <p:grpSpPr bwMode="auto">
          <a:xfrm>
            <a:off x="4357688" y="1919288"/>
            <a:ext cx="720069" cy="876892"/>
            <a:chOff x="0" y="0"/>
            <a:chExt cx="959166" cy="1169739"/>
          </a:xfrm>
        </p:grpSpPr>
        <p:sp>
          <p:nvSpPr>
            <p:cNvPr id="4119" name="Rectangle 37">
              <a:extLst>
                <a:ext uri="{FF2B5EF4-FFF2-40B4-BE49-F238E27FC236}">
                  <a16:creationId xmlns:a16="http://schemas.microsoft.com/office/drawing/2014/main" id="{5F7A25AC-4290-D246-A8C8-F3D551545507}"/>
                </a:ext>
              </a:extLst>
            </p:cNvPr>
            <p:cNvSpPr>
              <a:spLocks noChangeArrowheads="1"/>
            </p:cNvSpPr>
            <p:nvPr/>
          </p:nvSpPr>
          <p:spPr bwMode="auto">
            <a:xfrm>
              <a:off x="133048" y="0"/>
              <a:ext cx="532110" cy="80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300">
                  <a:solidFill>
                    <a:srgbClr val="262626"/>
                  </a:solidFill>
                  <a:latin typeface="FontAwesome" pitchFamily="2" charset="0"/>
                  <a:sym typeface="FontAwesome" pitchFamily="2" charset="0"/>
                </a:rPr>
                <a:t></a:t>
              </a:r>
              <a:endParaRPr lang="en-US" altLang="zh-CN" sz="3300">
                <a:solidFill>
                  <a:srgbClr val="262626"/>
                </a:solidFill>
              </a:endParaRPr>
            </a:p>
          </p:txBody>
        </p:sp>
        <p:sp>
          <p:nvSpPr>
            <p:cNvPr id="4120" name="TextBox 38">
              <a:extLst>
                <a:ext uri="{FF2B5EF4-FFF2-40B4-BE49-F238E27FC236}">
                  <a16:creationId xmlns:a16="http://schemas.microsoft.com/office/drawing/2014/main" id="{3AB406AD-8855-244E-80FE-A8F2986D572F}"/>
                </a:ext>
              </a:extLst>
            </p:cNvPr>
            <p:cNvSpPr>
              <a:spLocks noChangeArrowheads="1"/>
            </p:cNvSpPr>
            <p:nvPr/>
          </p:nvSpPr>
          <p:spPr bwMode="auto">
            <a:xfrm>
              <a:off x="0" y="769442"/>
              <a:ext cx="959166" cy="40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50" dirty="0">
                  <a:solidFill>
                    <a:srgbClr val="262626"/>
                  </a:solidFill>
                  <a:latin typeface="Open Sans" pitchFamily="2" charset="0"/>
                  <a:sym typeface="Open Sans" pitchFamily="2" charset="0"/>
                </a:rPr>
                <a:t>DESIGN</a:t>
              </a:r>
            </a:p>
          </p:txBody>
        </p:sp>
      </p:grpSp>
      <p:sp>
        <p:nvSpPr>
          <p:cNvPr id="4117" name="Rectangle 41">
            <a:extLst>
              <a:ext uri="{FF2B5EF4-FFF2-40B4-BE49-F238E27FC236}">
                <a16:creationId xmlns:a16="http://schemas.microsoft.com/office/drawing/2014/main" id="{C03D12AE-C1FE-184B-A24B-EF228C0AE761}"/>
              </a:ext>
            </a:extLst>
          </p:cNvPr>
          <p:cNvSpPr>
            <a:spLocks noChangeArrowheads="1"/>
          </p:cNvSpPr>
          <p:nvPr/>
        </p:nvSpPr>
        <p:spPr bwMode="auto">
          <a:xfrm>
            <a:off x="6153150" y="1919288"/>
            <a:ext cx="39946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300">
                <a:solidFill>
                  <a:srgbClr val="F2F2F2"/>
                </a:solidFill>
                <a:latin typeface="FontAwesome" pitchFamily="2" charset="0"/>
                <a:sym typeface="FontAwesome" pitchFamily="2" charset="0"/>
              </a:rPr>
              <a:t></a:t>
            </a:r>
            <a:endParaRPr lang="en-US" altLang="zh-CN" sz="3300">
              <a:solidFill>
                <a:srgbClr val="F2F2F2"/>
              </a:solidFill>
            </a:endParaRPr>
          </a:p>
        </p:txBody>
      </p:sp>
      <p:sp>
        <p:nvSpPr>
          <p:cNvPr id="4118" name="TextBox 42">
            <a:extLst>
              <a:ext uri="{FF2B5EF4-FFF2-40B4-BE49-F238E27FC236}">
                <a16:creationId xmlns:a16="http://schemas.microsoft.com/office/drawing/2014/main" id="{E1C7BF0C-02FE-6142-B4DD-35FBF11EEE68}"/>
              </a:ext>
            </a:extLst>
          </p:cNvPr>
          <p:cNvSpPr>
            <a:spLocks noChangeArrowheads="1"/>
          </p:cNvSpPr>
          <p:nvPr/>
        </p:nvSpPr>
        <p:spPr bwMode="auto">
          <a:xfrm>
            <a:off x="5974718" y="2496741"/>
            <a:ext cx="91884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F2F2F2"/>
                </a:solidFill>
                <a:latin typeface="Open Sans" pitchFamily="2" charset="0"/>
                <a:sym typeface="Open Sans" pitchFamily="2" charset="0"/>
              </a:rPr>
              <a:t>SOLUTION</a:t>
            </a:r>
          </a:p>
        </p:txBody>
      </p:sp>
    </p:spTree>
    <p:extLst>
      <p:ext uri="{BB962C8B-B14F-4D97-AF65-F5344CB8AC3E}">
        <p14:creationId xmlns:p14="http://schemas.microsoft.com/office/powerpoint/2010/main" val="3838366561"/>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标题 2">
            <a:extLst>
              <a:ext uri="{FF2B5EF4-FFF2-40B4-BE49-F238E27FC236}">
                <a16:creationId xmlns:a16="http://schemas.microsoft.com/office/drawing/2014/main" id="{4554F33A-B487-AF41-9EEF-898FB101A3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8418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BCD1D-D9A9-194A-B2F6-B13CFB436A29}"/>
              </a:ext>
            </a:extLst>
          </p:cNvPr>
          <p:cNvSpPr>
            <a:spLocks noGrp="1"/>
          </p:cNvSpPr>
          <p:nvPr>
            <p:ph type="title"/>
          </p:nvPr>
        </p:nvSpPr>
        <p:spPr/>
        <p:txBody>
          <a:bodyPr/>
          <a:lstStyle/>
          <a:p>
            <a:endParaRPr kumimoji="1" lang="zh-CN" altLang="en-US" dirty="0"/>
          </a:p>
        </p:txBody>
      </p:sp>
      <p:pic>
        <p:nvPicPr>
          <p:cNvPr id="4" name="图片 3" descr="图片包含 室内&#10;&#10;&#10;&#10;自动生成的说明">
            <a:extLst>
              <a:ext uri="{FF2B5EF4-FFF2-40B4-BE49-F238E27FC236}">
                <a16:creationId xmlns:a16="http://schemas.microsoft.com/office/drawing/2014/main" id="{C68A4783-28D7-7143-AFE2-F6EE1C8B2DC8}"/>
              </a:ext>
            </a:extLst>
          </p:cNvPr>
          <p:cNvPicPr>
            <a:picLocks noChangeAspect="1"/>
          </p:cNvPicPr>
          <p:nvPr/>
        </p:nvPicPr>
        <p:blipFill>
          <a:blip r:embed="rId2"/>
          <a:stretch>
            <a:fillRect/>
          </a:stretch>
        </p:blipFill>
        <p:spPr>
          <a:xfrm>
            <a:off x="0" y="0"/>
            <a:ext cx="9144000" cy="5143500"/>
          </a:xfrm>
          <a:prstGeom prst="rect">
            <a:avLst/>
          </a:prstGeom>
        </p:spPr>
      </p:pic>
      <p:sp>
        <p:nvSpPr>
          <p:cNvPr id="5" name="Rectangle 2">
            <a:extLst>
              <a:ext uri="{FF2B5EF4-FFF2-40B4-BE49-F238E27FC236}">
                <a16:creationId xmlns:a16="http://schemas.microsoft.com/office/drawing/2014/main" id="{9A58C81A-6857-9F4B-9C11-FF414BF6E5FA}"/>
              </a:ext>
            </a:extLst>
          </p:cNvPr>
          <p:cNvSpPr>
            <a:spLocks noChangeArrowheads="1"/>
          </p:cNvSpPr>
          <p:nvPr/>
        </p:nvSpPr>
        <p:spPr bwMode="auto">
          <a:xfrm>
            <a:off x="5941219" y="0"/>
            <a:ext cx="3202781" cy="51435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262626"/>
                </a:solidFill>
              </a:rPr>
              <a:t>Image</a:t>
            </a:r>
          </a:p>
        </p:txBody>
      </p:sp>
      <p:sp>
        <p:nvSpPr>
          <p:cNvPr id="6" name="矩形 5">
            <a:extLst>
              <a:ext uri="{FF2B5EF4-FFF2-40B4-BE49-F238E27FC236}">
                <a16:creationId xmlns:a16="http://schemas.microsoft.com/office/drawing/2014/main" id="{43F74F81-3436-FE41-90C9-3AD09223DE71}"/>
              </a:ext>
            </a:extLst>
          </p:cNvPr>
          <p:cNvSpPr/>
          <p:nvPr/>
        </p:nvSpPr>
        <p:spPr>
          <a:xfrm>
            <a:off x="1169645" y="1279088"/>
            <a:ext cx="3147015" cy="2585323"/>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rPr>
              <a:t>Variation</a:t>
            </a:r>
          </a:p>
          <a:p>
            <a:pPr algn="ctr"/>
            <a:r>
              <a:rPr lang="en-US" altLang="zh-CN" sz="5400" b="1"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rPr>
              <a:t>With</a:t>
            </a:r>
          </a:p>
          <a:p>
            <a:pPr algn="ctr"/>
            <a:r>
              <a:rPr lang="en-US" altLang="zh-CN" sz="5400" b="1" cap="none" spc="0"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rPr>
              <a:t>years</a:t>
            </a:r>
            <a:endParaRPr lang="zh-CN" altLang="en-US" sz="5400" b="1" cap="none" spc="0" dirty="0">
              <a:ln w="6600">
                <a:solidFill>
                  <a:schemeClr val="accent2"/>
                </a:solidFill>
                <a:prstDash val="solid"/>
              </a:ln>
              <a:solidFill>
                <a:srgbClr val="00B050"/>
              </a:solidFill>
              <a:effectLst>
                <a:outerShdw dist="38100" dir="2700000" algn="tl" rotWithShape="0">
                  <a:schemeClr val="accent2"/>
                </a:outerShdw>
              </a:effectLst>
              <a:latin typeface="+mj-lt"/>
              <a:ea typeface="SimHei" panose="02010609060101010101" pitchFamily="49" charset="-122"/>
            </a:endParaRPr>
          </a:p>
        </p:txBody>
      </p:sp>
    </p:spTree>
    <p:extLst>
      <p:ext uri="{BB962C8B-B14F-4D97-AF65-F5344CB8AC3E}">
        <p14:creationId xmlns:p14="http://schemas.microsoft.com/office/powerpoint/2010/main" val="284923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标题 2">
            <a:extLst>
              <a:ext uri="{FF2B5EF4-FFF2-40B4-BE49-F238E27FC236}">
                <a16:creationId xmlns:a16="http://schemas.microsoft.com/office/drawing/2014/main" id="{4554F33A-B487-AF41-9EEF-898FB101A3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405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标题 2">
            <a:extLst>
              <a:ext uri="{FF2B5EF4-FFF2-40B4-BE49-F238E27FC236}">
                <a16:creationId xmlns:a16="http://schemas.microsoft.com/office/drawing/2014/main" id="{4554F33A-B487-AF41-9EEF-898FB101A3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742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圆角矩形 1">
            <a:extLst>
              <a:ext uri="{FF2B5EF4-FFF2-40B4-BE49-F238E27FC236}">
                <a16:creationId xmlns:a16="http://schemas.microsoft.com/office/drawing/2014/main" id="{757671EC-7DD7-7742-AF9B-4A69F79575A0}"/>
              </a:ext>
            </a:extLst>
          </p:cNvPr>
          <p:cNvSpPr/>
          <p:nvPr/>
        </p:nvSpPr>
        <p:spPr>
          <a:xfrm>
            <a:off x="5208494" y="835135"/>
            <a:ext cx="3092824" cy="43030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61A14365-B33B-1D40-8889-563265BE9870}"/>
              </a:ext>
            </a:extLst>
          </p:cNvPr>
          <p:cNvSpPr txBox="1"/>
          <p:nvPr/>
        </p:nvSpPr>
        <p:spPr>
          <a:xfrm>
            <a:off x="5136776" y="863843"/>
            <a:ext cx="1497106" cy="369332"/>
          </a:xfrm>
          <a:prstGeom prst="rect">
            <a:avLst/>
          </a:prstGeom>
          <a:noFill/>
        </p:spPr>
        <p:txBody>
          <a:bodyPr wrap="square" rtlCol="0">
            <a:spAutoFit/>
          </a:bodyPr>
          <a:lstStyle/>
          <a:p>
            <a:pPr marL="114300" lvl="0">
              <a:buSzPts val="1800"/>
            </a:pPr>
            <a:r>
              <a:rPr lang="en-US" altLang="zh-CN" sz="1800" dirty="0">
                <a:solidFill>
                  <a:schemeClr val="bg1"/>
                </a:solidFill>
              </a:rPr>
              <a:t>Introduction</a:t>
            </a:r>
          </a:p>
        </p:txBody>
      </p:sp>
      <p:sp>
        <p:nvSpPr>
          <p:cNvPr id="7" name="圆角矩形 6">
            <a:extLst>
              <a:ext uri="{FF2B5EF4-FFF2-40B4-BE49-F238E27FC236}">
                <a16:creationId xmlns:a16="http://schemas.microsoft.com/office/drawing/2014/main" id="{B5BCBFBD-D56E-7F4A-8A26-E531814505A3}"/>
              </a:ext>
            </a:extLst>
          </p:cNvPr>
          <p:cNvSpPr/>
          <p:nvPr/>
        </p:nvSpPr>
        <p:spPr>
          <a:xfrm>
            <a:off x="5208494" y="1519139"/>
            <a:ext cx="3092824" cy="43030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712A548D-0EB0-D346-9AC9-C987A47F9A26}"/>
              </a:ext>
            </a:extLst>
          </p:cNvPr>
          <p:cNvSpPr txBox="1"/>
          <p:nvPr/>
        </p:nvSpPr>
        <p:spPr>
          <a:xfrm>
            <a:off x="5136776" y="1600728"/>
            <a:ext cx="1353669" cy="369332"/>
          </a:xfrm>
          <a:prstGeom prst="rect">
            <a:avLst/>
          </a:prstGeom>
          <a:noFill/>
        </p:spPr>
        <p:txBody>
          <a:bodyPr wrap="square" rtlCol="0">
            <a:spAutoFit/>
          </a:bodyPr>
          <a:lstStyle/>
          <a:p>
            <a:pPr marL="114300" lvl="0">
              <a:spcBef>
                <a:spcPts val="1600"/>
              </a:spcBef>
              <a:buSzPts val="1800"/>
            </a:pPr>
            <a:r>
              <a:rPr lang="en-US" altLang="zh-CN" sz="1800" dirty="0">
                <a:solidFill>
                  <a:schemeClr val="bg1"/>
                </a:solidFill>
              </a:rPr>
              <a:t>Motivation</a:t>
            </a:r>
          </a:p>
        </p:txBody>
      </p:sp>
      <p:sp>
        <p:nvSpPr>
          <p:cNvPr id="9" name="圆角矩形 8">
            <a:extLst>
              <a:ext uri="{FF2B5EF4-FFF2-40B4-BE49-F238E27FC236}">
                <a16:creationId xmlns:a16="http://schemas.microsoft.com/office/drawing/2014/main" id="{654EBC6B-0EA5-1C44-B2B5-2EDD7D19D42E}"/>
              </a:ext>
            </a:extLst>
          </p:cNvPr>
          <p:cNvSpPr/>
          <p:nvPr/>
        </p:nvSpPr>
        <p:spPr>
          <a:xfrm>
            <a:off x="5208494" y="2203143"/>
            <a:ext cx="3092824" cy="43030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7668FC62-C5BD-604D-8406-D325743345F4}"/>
              </a:ext>
            </a:extLst>
          </p:cNvPr>
          <p:cNvSpPr txBox="1"/>
          <p:nvPr/>
        </p:nvSpPr>
        <p:spPr>
          <a:xfrm>
            <a:off x="5136775" y="2253063"/>
            <a:ext cx="2034990" cy="369332"/>
          </a:xfrm>
          <a:prstGeom prst="rect">
            <a:avLst/>
          </a:prstGeom>
          <a:noFill/>
        </p:spPr>
        <p:txBody>
          <a:bodyPr wrap="square" rtlCol="0">
            <a:spAutoFit/>
          </a:bodyPr>
          <a:lstStyle/>
          <a:p>
            <a:pPr marL="114300" lvl="0">
              <a:spcBef>
                <a:spcPts val="1600"/>
              </a:spcBef>
              <a:buSzPts val="1800"/>
            </a:pPr>
            <a:r>
              <a:rPr lang="en-US" altLang="zh-CN" sz="1800" dirty="0">
                <a:solidFill>
                  <a:schemeClr val="bg1"/>
                </a:solidFill>
              </a:rPr>
              <a:t>Show Difference</a:t>
            </a:r>
          </a:p>
        </p:txBody>
      </p:sp>
      <p:sp>
        <p:nvSpPr>
          <p:cNvPr id="11" name="圆角矩形 10">
            <a:extLst>
              <a:ext uri="{FF2B5EF4-FFF2-40B4-BE49-F238E27FC236}">
                <a16:creationId xmlns:a16="http://schemas.microsoft.com/office/drawing/2014/main" id="{D9E63862-1568-2F42-82E3-A5E03DC844AB}"/>
              </a:ext>
            </a:extLst>
          </p:cNvPr>
          <p:cNvSpPr/>
          <p:nvPr/>
        </p:nvSpPr>
        <p:spPr>
          <a:xfrm>
            <a:off x="5208494" y="2929153"/>
            <a:ext cx="3092824" cy="43030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09A8B2DA-73E7-9546-BB30-75E90F4CCDBF}"/>
              </a:ext>
            </a:extLst>
          </p:cNvPr>
          <p:cNvSpPr txBox="1"/>
          <p:nvPr/>
        </p:nvSpPr>
        <p:spPr>
          <a:xfrm>
            <a:off x="5114676" y="2971457"/>
            <a:ext cx="2321858" cy="369332"/>
          </a:xfrm>
          <a:prstGeom prst="rect">
            <a:avLst/>
          </a:prstGeom>
          <a:noFill/>
        </p:spPr>
        <p:txBody>
          <a:bodyPr wrap="square" rtlCol="0">
            <a:spAutoFit/>
          </a:bodyPr>
          <a:lstStyle/>
          <a:p>
            <a:pPr marL="114300" lvl="0">
              <a:spcBef>
                <a:spcPts val="1600"/>
              </a:spcBef>
              <a:buSzPts val="1800"/>
            </a:pPr>
            <a:r>
              <a:rPr lang="en-US" altLang="zh-CN" sz="1800" dirty="0">
                <a:solidFill>
                  <a:schemeClr val="bg1"/>
                </a:solidFill>
              </a:rPr>
              <a:t>Relevance Analysis</a:t>
            </a:r>
          </a:p>
        </p:txBody>
      </p:sp>
      <p:sp>
        <p:nvSpPr>
          <p:cNvPr id="13" name="圆角矩形 12">
            <a:extLst>
              <a:ext uri="{FF2B5EF4-FFF2-40B4-BE49-F238E27FC236}">
                <a16:creationId xmlns:a16="http://schemas.microsoft.com/office/drawing/2014/main" id="{B592F9EA-3B8E-EF42-811E-38B0AE8282DC}"/>
              </a:ext>
            </a:extLst>
          </p:cNvPr>
          <p:cNvSpPr/>
          <p:nvPr/>
        </p:nvSpPr>
        <p:spPr>
          <a:xfrm>
            <a:off x="5208494" y="3654778"/>
            <a:ext cx="3092824" cy="43030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4ADCF150-CB85-014B-9D4E-E285854F7734}"/>
              </a:ext>
            </a:extLst>
          </p:cNvPr>
          <p:cNvSpPr txBox="1"/>
          <p:nvPr/>
        </p:nvSpPr>
        <p:spPr>
          <a:xfrm>
            <a:off x="5136775" y="3697147"/>
            <a:ext cx="2321858" cy="369332"/>
          </a:xfrm>
          <a:prstGeom prst="rect">
            <a:avLst/>
          </a:prstGeom>
          <a:noFill/>
        </p:spPr>
        <p:txBody>
          <a:bodyPr wrap="square" rtlCol="0">
            <a:spAutoFit/>
          </a:bodyPr>
          <a:lstStyle/>
          <a:p>
            <a:pPr marL="114300" lvl="0">
              <a:spcBef>
                <a:spcPts val="1600"/>
              </a:spcBef>
              <a:buSzPts val="1800"/>
            </a:pPr>
            <a:r>
              <a:rPr lang="en-US" altLang="zh-CN" sz="1800" dirty="0">
                <a:solidFill>
                  <a:schemeClr val="bg1"/>
                </a:solidFill>
              </a:rPr>
              <a:t>Variation with years</a:t>
            </a:r>
          </a:p>
        </p:txBody>
      </p:sp>
      <p:sp>
        <p:nvSpPr>
          <p:cNvPr id="6" name="文本框 5">
            <a:extLst>
              <a:ext uri="{FF2B5EF4-FFF2-40B4-BE49-F238E27FC236}">
                <a16:creationId xmlns:a16="http://schemas.microsoft.com/office/drawing/2014/main" id="{2E7E98CE-30BB-5C4A-BE4A-B6116F41E39E}"/>
              </a:ext>
            </a:extLst>
          </p:cNvPr>
          <p:cNvSpPr txBox="1"/>
          <p:nvPr/>
        </p:nvSpPr>
        <p:spPr>
          <a:xfrm>
            <a:off x="5208494" y="166410"/>
            <a:ext cx="1757082" cy="523220"/>
          </a:xfrm>
          <a:prstGeom prst="rect">
            <a:avLst/>
          </a:prstGeom>
          <a:noFill/>
        </p:spPr>
        <p:txBody>
          <a:bodyPr wrap="square" rtlCol="0">
            <a:spAutoFit/>
          </a:bodyPr>
          <a:lstStyle/>
          <a:p>
            <a:r>
              <a:rPr kumimoji="1" lang="en-US" altLang="zh-CN" sz="2800" b="1" dirty="0">
                <a:latin typeface="+mj-lt"/>
                <a:ea typeface="SimHei" panose="02010609060101010101" pitchFamily="49" charset="-122"/>
              </a:rPr>
              <a:t>OUTLINE</a:t>
            </a:r>
            <a:endParaRPr kumimoji="1" lang="zh-CN" altLang="en-US" sz="2800" b="1" dirty="0">
              <a:latin typeface="+mj-lt"/>
              <a:ea typeface="SimHei" panose="02010609060101010101" pitchFamily="49" charset="-122"/>
            </a:endParaRPr>
          </a:p>
        </p:txBody>
      </p:sp>
      <p:sp>
        <p:nvSpPr>
          <p:cNvPr id="18" name="圆角矩形 17">
            <a:extLst>
              <a:ext uri="{FF2B5EF4-FFF2-40B4-BE49-F238E27FC236}">
                <a16:creationId xmlns:a16="http://schemas.microsoft.com/office/drawing/2014/main" id="{14A18A6E-50DE-DE40-A9DA-C152C99D8B40}"/>
              </a:ext>
            </a:extLst>
          </p:cNvPr>
          <p:cNvSpPr/>
          <p:nvPr/>
        </p:nvSpPr>
        <p:spPr>
          <a:xfrm>
            <a:off x="5208494" y="4330182"/>
            <a:ext cx="3092824" cy="43030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3C00613B-06F7-0B4D-AEBC-26EEC9688B82}"/>
              </a:ext>
            </a:extLst>
          </p:cNvPr>
          <p:cNvSpPr txBox="1"/>
          <p:nvPr/>
        </p:nvSpPr>
        <p:spPr>
          <a:xfrm>
            <a:off x="5136775" y="4377502"/>
            <a:ext cx="1497107" cy="369332"/>
          </a:xfrm>
          <a:prstGeom prst="rect">
            <a:avLst/>
          </a:prstGeom>
          <a:noFill/>
        </p:spPr>
        <p:txBody>
          <a:bodyPr wrap="square" rtlCol="0">
            <a:spAutoFit/>
          </a:bodyPr>
          <a:lstStyle/>
          <a:p>
            <a:pPr marL="114300" lvl="0">
              <a:spcBef>
                <a:spcPts val="1600"/>
              </a:spcBef>
              <a:buSzPts val="1800"/>
            </a:pPr>
            <a:r>
              <a:rPr lang="en-US" altLang="zh-CN" sz="1800" dirty="0">
                <a:solidFill>
                  <a:schemeClr val="bg1"/>
                </a:solidFill>
              </a:rPr>
              <a:t>Conclusion</a:t>
            </a:r>
          </a:p>
        </p:txBody>
      </p:sp>
      <p:pic>
        <p:nvPicPr>
          <p:cNvPr id="16" name="图片 15" descr="图片包含 室内, 手, 人员, 掌握&#10;&#10;&#10;&#10;自动生成的说明">
            <a:extLst>
              <a:ext uri="{FF2B5EF4-FFF2-40B4-BE49-F238E27FC236}">
                <a16:creationId xmlns:a16="http://schemas.microsoft.com/office/drawing/2014/main" id="{43ECBE7B-6009-C341-B8FD-DCD6D3C4BE7B}"/>
              </a:ext>
            </a:extLst>
          </p:cNvPr>
          <p:cNvPicPr>
            <a:picLocks noChangeAspect="1"/>
          </p:cNvPicPr>
          <p:nvPr/>
        </p:nvPicPr>
        <p:blipFill>
          <a:blip r:embed="rId3"/>
          <a:stretch>
            <a:fillRect/>
          </a:stretch>
        </p:blipFill>
        <p:spPr>
          <a:xfrm>
            <a:off x="0" y="-4732"/>
            <a:ext cx="4572000" cy="514823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标题 2">
            <a:extLst>
              <a:ext uri="{FF2B5EF4-FFF2-40B4-BE49-F238E27FC236}">
                <a16:creationId xmlns:a16="http://schemas.microsoft.com/office/drawing/2014/main" id="{4554F33A-B487-AF41-9EEF-898FB101A3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93645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BCD1D-D9A9-194A-B2F6-B13CFB436A29}"/>
              </a:ext>
            </a:extLst>
          </p:cNvPr>
          <p:cNvSpPr>
            <a:spLocks noGrp="1"/>
          </p:cNvSpPr>
          <p:nvPr>
            <p:ph type="title"/>
          </p:nvPr>
        </p:nvSpPr>
        <p:spPr/>
        <p:txBody>
          <a:bodyPr/>
          <a:lstStyle/>
          <a:p>
            <a:endParaRPr kumimoji="1" lang="zh-CN" altLang="en-US" dirty="0"/>
          </a:p>
        </p:txBody>
      </p:sp>
      <p:pic>
        <p:nvPicPr>
          <p:cNvPr id="4" name="图片 3" descr="图片包含 室内&#10;&#10;&#10;&#10;自动生成的说明">
            <a:extLst>
              <a:ext uri="{FF2B5EF4-FFF2-40B4-BE49-F238E27FC236}">
                <a16:creationId xmlns:a16="http://schemas.microsoft.com/office/drawing/2014/main" id="{C68A4783-28D7-7143-AFE2-F6EE1C8B2DC8}"/>
              </a:ext>
            </a:extLst>
          </p:cNvPr>
          <p:cNvPicPr>
            <a:picLocks noChangeAspect="1"/>
          </p:cNvPicPr>
          <p:nvPr/>
        </p:nvPicPr>
        <p:blipFill>
          <a:blip r:embed="rId2"/>
          <a:stretch>
            <a:fillRect/>
          </a:stretch>
        </p:blipFill>
        <p:spPr>
          <a:xfrm>
            <a:off x="0" y="-31899"/>
            <a:ext cx="9144000" cy="5143500"/>
          </a:xfrm>
          <a:prstGeom prst="rect">
            <a:avLst/>
          </a:prstGeom>
        </p:spPr>
      </p:pic>
      <p:sp>
        <p:nvSpPr>
          <p:cNvPr id="5" name="矩形 4">
            <a:extLst>
              <a:ext uri="{FF2B5EF4-FFF2-40B4-BE49-F238E27FC236}">
                <a16:creationId xmlns:a16="http://schemas.microsoft.com/office/drawing/2014/main" id="{028E5957-4D21-B946-9C8F-805AF6889661}"/>
              </a:ext>
            </a:extLst>
          </p:cNvPr>
          <p:cNvSpPr/>
          <p:nvPr/>
        </p:nvSpPr>
        <p:spPr>
          <a:xfrm>
            <a:off x="2594541" y="2033885"/>
            <a:ext cx="3954930"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00BF5B"/>
                </a:solidFill>
                <a:effectLst>
                  <a:outerShdw dist="38100" dir="2700000" algn="tl" rotWithShape="0">
                    <a:schemeClr val="accent2"/>
                  </a:outerShdw>
                </a:effectLst>
                <a:latin typeface="+mj-lt"/>
                <a:ea typeface="SimHei" panose="02010609060101010101" pitchFamily="49" charset="-122"/>
              </a:rPr>
              <a:t>Conclusion</a:t>
            </a:r>
            <a:endParaRPr lang="zh-CN" altLang="en-US" sz="5400" b="1" cap="none" spc="0" dirty="0">
              <a:ln w="6600">
                <a:solidFill>
                  <a:schemeClr val="accent2"/>
                </a:solidFill>
                <a:prstDash val="solid"/>
              </a:ln>
              <a:solidFill>
                <a:srgbClr val="00BF5B"/>
              </a:solidFill>
              <a:effectLst>
                <a:outerShdw dist="38100" dir="2700000" algn="tl" rotWithShape="0">
                  <a:schemeClr val="accent2"/>
                </a:outerShdw>
              </a:effectLst>
              <a:latin typeface="+mj-lt"/>
              <a:ea typeface="SimHei" panose="02010609060101010101" pitchFamily="49" charset="-122"/>
            </a:endParaRPr>
          </a:p>
        </p:txBody>
      </p:sp>
    </p:spTree>
    <p:extLst>
      <p:ext uri="{BB962C8B-B14F-4D97-AF65-F5344CB8AC3E}">
        <p14:creationId xmlns:p14="http://schemas.microsoft.com/office/powerpoint/2010/main" val="754812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Lorem ipsum dolor sit amet, consectetur adipiscing elit, sed do eiusmod tempor incididunt ut labore et dolore magna aliqua</a:t>
            </a:r>
            <a:endParaRPr sz="1600"/>
          </a:p>
          <a:p>
            <a:pPr marL="457200" lvl="0" indent="-330200" algn="l" rtl="0">
              <a:spcBef>
                <a:spcPts val="1600"/>
              </a:spcBef>
              <a:spcAft>
                <a:spcPts val="0"/>
              </a:spcAft>
              <a:buSzPts val="1600"/>
              <a:buAutoNum type="arabicPeriod"/>
            </a:pPr>
            <a:r>
              <a:rPr lang="en" sz="1600"/>
              <a:t>Incididunt ut labore et dolore</a:t>
            </a:r>
            <a:endParaRPr sz="1600"/>
          </a:p>
          <a:p>
            <a:pPr marL="457200" lvl="0" indent="-330200" algn="l" rtl="0">
              <a:spcBef>
                <a:spcPts val="1600"/>
              </a:spcBef>
              <a:spcAft>
                <a:spcPts val="0"/>
              </a:spcAft>
              <a:buSzPts val="1600"/>
              <a:buAutoNum type="arabicPeriod"/>
            </a:pPr>
            <a:r>
              <a:rPr lang="en" sz="1600"/>
              <a:t>Consectetur adipiscing elit, sed do eiusmod tempor incididunt ut labore et dolore magna aliqua</a:t>
            </a:r>
            <a:endParaRPr sz="1600"/>
          </a:p>
          <a:p>
            <a:pPr marL="457200" lvl="0" indent="-330200" algn="l" rtl="0">
              <a:spcBef>
                <a:spcPts val="1600"/>
              </a:spcBef>
              <a:spcAft>
                <a:spcPts val="1600"/>
              </a:spcAft>
              <a:buSzPts val="1600"/>
              <a:buAutoNum type="arabicPeriod"/>
            </a:pPr>
            <a:r>
              <a:rPr lang="en" sz="1600"/>
              <a:t>Incididunt ut labore et dolore</a:t>
            </a:r>
            <a:endParaRPr sz="1600"/>
          </a:p>
        </p:txBody>
      </p:sp>
      <p:pic>
        <p:nvPicPr>
          <p:cNvPr id="79" name="Google Shape;79;p17" descr="Overhead shot of hand holding cup of light-colored tea with lemon slices floating in it"/>
          <p:cNvPicPr preferRelativeResize="0"/>
          <p:nvPr/>
        </p:nvPicPr>
        <p:blipFill rotWithShape="1">
          <a:blip r:embed="rId3">
            <a:alphaModFix/>
          </a:blip>
          <a:srcRect l="17813" r="16061" b="4067"/>
          <a:stretch/>
        </p:blipFill>
        <p:spPr>
          <a:xfrm>
            <a:off x="4705150" y="342525"/>
            <a:ext cx="2035799" cy="1955427"/>
          </a:xfrm>
          <a:prstGeom prst="rect">
            <a:avLst/>
          </a:prstGeom>
          <a:noFill/>
          <a:ln>
            <a:noFill/>
          </a:ln>
        </p:spPr>
      </p:pic>
      <p:pic>
        <p:nvPicPr>
          <p:cNvPr id="80" name="Google Shape;80;p17" descr="Modern, round computer speaker"/>
          <p:cNvPicPr preferRelativeResize="0"/>
          <p:nvPr/>
        </p:nvPicPr>
        <p:blipFill rotWithShape="1">
          <a:blip r:embed="rId4">
            <a:alphaModFix/>
          </a:blip>
          <a:srcRect l="6179" t="10754" r="35687" b="15127"/>
          <a:stretch/>
        </p:blipFill>
        <p:spPr>
          <a:xfrm>
            <a:off x="6796425" y="342525"/>
            <a:ext cx="2035799" cy="1946700"/>
          </a:xfrm>
          <a:prstGeom prst="rect">
            <a:avLst/>
          </a:prstGeom>
          <a:noFill/>
          <a:ln>
            <a:noFill/>
          </a:ln>
        </p:spPr>
      </p:pic>
      <p:pic>
        <p:nvPicPr>
          <p:cNvPr id="81" name="Google Shape;81;p17" descr="Empty upside down mason jars resting on picket fence posts"/>
          <p:cNvPicPr preferRelativeResize="0"/>
          <p:nvPr/>
        </p:nvPicPr>
        <p:blipFill rotWithShape="1">
          <a:blip r:embed="rId5">
            <a:alphaModFix/>
          </a:blip>
          <a:srcRect l="9164" t="13038" r="3636" b="9949"/>
          <a:stretch/>
        </p:blipFill>
        <p:spPr>
          <a:xfrm>
            <a:off x="4705200" y="2336175"/>
            <a:ext cx="4127099" cy="24203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Lorem ipsum dolor sit amet, consectetur adipiscing elit, sed do eiusmod tempor incididunt ut labore et dolore magna aliqua. Ut enim ad minim veniam, quis nostrud exercitation ullamco laboris nisi ut aliquip.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BCD1D-D9A9-194A-B2F6-B13CFB436A29}"/>
              </a:ext>
            </a:extLst>
          </p:cNvPr>
          <p:cNvSpPr>
            <a:spLocks noGrp="1"/>
          </p:cNvSpPr>
          <p:nvPr>
            <p:ph type="title"/>
          </p:nvPr>
        </p:nvSpPr>
        <p:spPr/>
        <p:txBody>
          <a:bodyPr/>
          <a:lstStyle/>
          <a:p>
            <a:endParaRPr kumimoji="1" lang="zh-CN" altLang="en-US" dirty="0"/>
          </a:p>
        </p:txBody>
      </p:sp>
      <p:pic>
        <p:nvPicPr>
          <p:cNvPr id="4" name="图片 3" descr="图片包含 室内&#10;&#10;&#10;&#10;自动生成的说明">
            <a:extLst>
              <a:ext uri="{FF2B5EF4-FFF2-40B4-BE49-F238E27FC236}">
                <a16:creationId xmlns:a16="http://schemas.microsoft.com/office/drawing/2014/main" id="{C68A4783-28D7-7143-AFE2-F6EE1C8B2DC8}"/>
              </a:ext>
            </a:extLst>
          </p:cNvPr>
          <p:cNvPicPr>
            <a:picLocks noChangeAspect="1"/>
          </p:cNvPicPr>
          <p:nvPr/>
        </p:nvPicPr>
        <p:blipFill>
          <a:blip r:embed="rId2"/>
          <a:stretch>
            <a:fillRect/>
          </a:stretch>
        </p:blipFill>
        <p:spPr>
          <a:xfrm>
            <a:off x="0" y="-21266"/>
            <a:ext cx="9144000" cy="5143500"/>
          </a:xfrm>
          <a:prstGeom prst="rect">
            <a:avLst/>
          </a:prstGeom>
        </p:spPr>
      </p:pic>
      <p:sp>
        <p:nvSpPr>
          <p:cNvPr id="5" name="矩形 4">
            <a:extLst>
              <a:ext uri="{FF2B5EF4-FFF2-40B4-BE49-F238E27FC236}">
                <a16:creationId xmlns:a16="http://schemas.microsoft.com/office/drawing/2014/main" id="{028E5957-4D21-B946-9C8F-805AF6889661}"/>
              </a:ext>
            </a:extLst>
          </p:cNvPr>
          <p:cNvSpPr/>
          <p:nvPr/>
        </p:nvSpPr>
        <p:spPr>
          <a:xfrm>
            <a:off x="2421411" y="2033885"/>
            <a:ext cx="4301178"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chemeClr val="bg1"/>
                </a:solidFill>
                <a:effectLst>
                  <a:outerShdw dist="38100" dir="2700000" algn="tl" rotWithShape="0">
                    <a:schemeClr val="accent2"/>
                  </a:outerShdw>
                </a:effectLst>
                <a:latin typeface="+mj-lt"/>
                <a:ea typeface="SimHei" panose="02010609060101010101" pitchFamily="49" charset="-122"/>
              </a:rPr>
              <a:t>THANK YOU</a:t>
            </a:r>
            <a:endParaRPr lang="zh-CN" altLang="en-US" sz="5400" b="1" cap="none" spc="0" dirty="0">
              <a:ln w="6600">
                <a:solidFill>
                  <a:schemeClr val="accent2"/>
                </a:solidFill>
                <a:prstDash val="solid"/>
              </a:ln>
              <a:solidFill>
                <a:schemeClr val="bg1"/>
              </a:solidFill>
              <a:effectLst>
                <a:outerShdw dist="38100" dir="2700000" algn="tl" rotWithShape="0">
                  <a:schemeClr val="accent2"/>
                </a:outerShdw>
              </a:effectLst>
              <a:latin typeface="+mj-lt"/>
              <a:ea typeface="SimHei" panose="02010609060101010101" pitchFamily="49" charset="-122"/>
            </a:endParaRPr>
          </a:p>
        </p:txBody>
      </p:sp>
    </p:spTree>
    <p:extLst>
      <p:ext uri="{BB962C8B-B14F-4D97-AF65-F5344CB8AC3E}">
        <p14:creationId xmlns:p14="http://schemas.microsoft.com/office/powerpoint/2010/main" val="252030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BCD1D-D9A9-194A-B2F6-B13CFB436A29}"/>
              </a:ext>
            </a:extLst>
          </p:cNvPr>
          <p:cNvSpPr>
            <a:spLocks noGrp="1"/>
          </p:cNvSpPr>
          <p:nvPr>
            <p:ph type="title"/>
          </p:nvPr>
        </p:nvSpPr>
        <p:spPr/>
        <p:txBody>
          <a:bodyPr/>
          <a:lstStyle/>
          <a:p>
            <a:endParaRPr kumimoji="1" lang="zh-CN" altLang="en-US" dirty="0"/>
          </a:p>
        </p:txBody>
      </p:sp>
      <p:pic>
        <p:nvPicPr>
          <p:cNvPr id="4" name="图片 3" descr="图片包含 室内&#10;&#10;&#10;&#10;自动生成的说明">
            <a:extLst>
              <a:ext uri="{FF2B5EF4-FFF2-40B4-BE49-F238E27FC236}">
                <a16:creationId xmlns:a16="http://schemas.microsoft.com/office/drawing/2014/main" id="{C68A4783-28D7-7143-AFE2-F6EE1C8B2DC8}"/>
              </a:ext>
            </a:extLst>
          </p:cNvPr>
          <p:cNvPicPr>
            <a:picLocks noChangeAspect="1"/>
          </p:cNvPicPr>
          <p:nvPr/>
        </p:nvPicPr>
        <p:blipFill>
          <a:blip r:embed="rId2"/>
          <a:stretch>
            <a:fillRect/>
          </a:stretch>
        </p:blipFill>
        <p:spPr>
          <a:xfrm>
            <a:off x="-1" y="0"/>
            <a:ext cx="9144000" cy="5143500"/>
          </a:xfrm>
          <a:prstGeom prst="rect">
            <a:avLst/>
          </a:prstGeom>
        </p:spPr>
      </p:pic>
      <p:sp>
        <p:nvSpPr>
          <p:cNvPr id="7" name="矩形 6">
            <a:extLst>
              <a:ext uri="{FF2B5EF4-FFF2-40B4-BE49-F238E27FC236}">
                <a16:creationId xmlns:a16="http://schemas.microsoft.com/office/drawing/2014/main" id="{952BC94A-9345-9545-A268-0809430067A9}"/>
              </a:ext>
            </a:extLst>
          </p:cNvPr>
          <p:cNvSpPr/>
          <p:nvPr/>
        </p:nvSpPr>
        <p:spPr>
          <a:xfrm>
            <a:off x="2459883" y="2033885"/>
            <a:ext cx="4224233"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00BF5B"/>
                </a:solidFill>
                <a:effectLst>
                  <a:outerShdw dist="38100" dir="2700000" algn="tl" rotWithShape="0">
                    <a:schemeClr val="accent2"/>
                  </a:outerShdw>
                </a:effectLst>
                <a:latin typeface="+mj-lt"/>
                <a:ea typeface="SimHei" panose="02010609060101010101" pitchFamily="49" charset="-122"/>
              </a:rPr>
              <a:t>Introduction</a:t>
            </a:r>
            <a:endParaRPr lang="zh-CN" altLang="en-US" sz="5400" b="1" cap="none" spc="0" dirty="0">
              <a:ln w="6600">
                <a:solidFill>
                  <a:schemeClr val="accent2"/>
                </a:solidFill>
                <a:prstDash val="solid"/>
              </a:ln>
              <a:solidFill>
                <a:srgbClr val="00BF5B"/>
              </a:solidFill>
              <a:effectLst>
                <a:outerShdw dist="38100" dir="2700000" algn="tl" rotWithShape="0">
                  <a:schemeClr val="accent2"/>
                </a:outerShdw>
              </a:effectLst>
              <a:latin typeface="+mj-lt"/>
              <a:ea typeface="SimHei" panose="02010609060101010101" pitchFamily="49" charset="-122"/>
            </a:endParaRPr>
          </a:p>
        </p:txBody>
      </p:sp>
    </p:spTree>
    <p:extLst>
      <p:ext uri="{BB962C8B-B14F-4D97-AF65-F5344CB8AC3E}">
        <p14:creationId xmlns:p14="http://schemas.microsoft.com/office/powerpoint/2010/main" val="328990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A6CCEF-F45B-524E-B306-DD4D29D7D738}"/>
              </a:ext>
            </a:extLst>
          </p:cNvPr>
          <p:cNvSpPr>
            <a:spLocks noChangeArrowheads="1"/>
          </p:cNvSpPr>
          <p:nvPr/>
        </p:nvSpPr>
        <p:spPr bwMode="auto">
          <a:xfrm>
            <a:off x="5941219" y="0"/>
            <a:ext cx="3202781" cy="51435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262626"/>
                </a:solidFill>
              </a:rPr>
              <a:t>Image</a:t>
            </a:r>
          </a:p>
        </p:txBody>
      </p:sp>
      <p:sp>
        <p:nvSpPr>
          <p:cNvPr id="5123" name="TextBox 3">
            <a:extLst>
              <a:ext uri="{FF2B5EF4-FFF2-40B4-BE49-F238E27FC236}">
                <a16:creationId xmlns:a16="http://schemas.microsoft.com/office/drawing/2014/main" id="{70B2C954-F6C7-F44B-9523-03ABC7C6FCA0}"/>
              </a:ext>
            </a:extLst>
          </p:cNvPr>
          <p:cNvSpPr>
            <a:spLocks noChangeArrowheads="1"/>
          </p:cNvSpPr>
          <p:nvPr/>
        </p:nvSpPr>
        <p:spPr bwMode="auto">
          <a:xfrm>
            <a:off x="7411642" y="4900613"/>
            <a:ext cx="98616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750" b="1">
                <a:solidFill>
                  <a:srgbClr val="A5A5A5"/>
                </a:solidFill>
                <a:latin typeface="Open Sans" pitchFamily="2" charset="0"/>
                <a:sym typeface="Open Sans" pitchFamily="2" charset="0"/>
              </a:rPr>
              <a:t>Monte Biz </a:t>
            </a:r>
            <a:r>
              <a:rPr lang="en-US" altLang="zh-CN" sz="750">
                <a:solidFill>
                  <a:srgbClr val="A5A5A5"/>
                </a:solidFill>
                <a:latin typeface="Open Sans" pitchFamily="2" charset="0"/>
                <a:sym typeface="Open Sans" pitchFamily="2" charset="0"/>
              </a:rPr>
              <a:t>Company</a:t>
            </a:r>
          </a:p>
        </p:txBody>
      </p:sp>
      <p:sp>
        <p:nvSpPr>
          <p:cNvPr id="5124" name="Rectangle 5">
            <a:extLst>
              <a:ext uri="{FF2B5EF4-FFF2-40B4-BE49-F238E27FC236}">
                <a16:creationId xmlns:a16="http://schemas.microsoft.com/office/drawing/2014/main" id="{DD1D2558-EEF3-8D40-88EC-173BF6302C1C}"/>
              </a:ext>
            </a:extLst>
          </p:cNvPr>
          <p:cNvSpPr>
            <a:spLocks noChangeArrowheads="1"/>
          </p:cNvSpPr>
          <p:nvPr/>
        </p:nvSpPr>
        <p:spPr bwMode="auto">
          <a:xfrm>
            <a:off x="8479632" y="4854178"/>
            <a:ext cx="5643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50">
                <a:solidFill>
                  <a:srgbClr val="A5A5A5"/>
                </a:solidFill>
                <a:latin typeface="Simple-Line-Icons" pitchFamily="2" charset="2"/>
                <a:sym typeface="Simple-Line-Icons" pitchFamily="2" charset="2"/>
              </a:rPr>
              <a:t> </a:t>
            </a:r>
            <a:endParaRPr lang="en-US" altLang="zh-CN" sz="1350">
              <a:solidFill>
                <a:srgbClr val="A5A5A5"/>
              </a:solidFill>
            </a:endParaRPr>
          </a:p>
        </p:txBody>
      </p:sp>
      <p:sp>
        <p:nvSpPr>
          <p:cNvPr id="5125" name="Oval 7">
            <a:extLst>
              <a:ext uri="{FF2B5EF4-FFF2-40B4-BE49-F238E27FC236}">
                <a16:creationId xmlns:a16="http://schemas.microsoft.com/office/drawing/2014/main" id="{2E836694-15C3-3E48-B437-F11BAAD606C3}"/>
              </a:ext>
            </a:extLst>
          </p:cNvPr>
          <p:cNvSpPr>
            <a:spLocks noChangeArrowheads="1"/>
          </p:cNvSpPr>
          <p:nvPr/>
        </p:nvSpPr>
        <p:spPr bwMode="auto">
          <a:xfrm>
            <a:off x="914400" y="1250156"/>
            <a:ext cx="658416" cy="657225"/>
          </a:xfrm>
          <a:prstGeom prst="ellipse">
            <a:avLst/>
          </a:prstGeom>
          <a:solidFill>
            <a:srgbClr val="00B050"/>
          </a:solidFill>
          <a:ln w="6350">
            <a:solidFill>
              <a:srgbClr val="A5A5A5"/>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a:solidFill>
                  <a:srgbClr val="7F7F7F"/>
                </a:solidFill>
                <a:latin typeface="Simple-Line-Icons" pitchFamily="2" charset="2"/>
                <a:sym typeface="Simple-Line-Icons" pitchFamily="2" charset="2"/>
              </a:rPr>
              <a:t></a:t>
            </a:r>
            <a:endParaRPr lang="en-US" altLang="zh-CN" sz="2100">
              <a:solidFill>
                <a:srgbClr val="7F7F7F"/>
              </a:solidFill>
            </a:endParaRPr>
          </a:p>
        </p:txBody>
      </p:sp>
      <p:sp>
        <p:nvSpPr>
          <p:cNvPr id="5126" name="TextBox 1">
            <a:extLst>
              <a:ext uri="{FF2B5EF4-FFF2-40B4-BE49-F238E27FC236}">
                <a16:creationId xmlns:a16="http://schemas.microsoft.com/office/drawing/2014/main" id="{CBCE6390-8922-174E-9692-28B4D431B838}"/>
              </a:ext>
            </a:extLst>
          </p:cNvPr>
          <p:cNvSpPr>
            <a:spLocks noChangeArrowheads="1"/>
          </p:cNvSpPr>
          <p:nvPr/>
        </p:nvSpPr>
        <p:spPr bwMode="auto">
          <a:xfrm>
            <a:off x="1631156" y="1244204"/>
            <a:ext cx="240642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50" b="1">
                <a:solidFill>
                  <a:srgbClr val="595959"/>
                </a:solidFill>
                <a:latin typeface="Open Sans" pitchFamily="2" charset="0"/>
                <a:sym typeface="Open Sans" pitchFamily="2" charset="0"/>
              </a:rPr>
              <a:t>WE ARE CREATIVE</a:t>
            </a:r>
            <a:endParaRPr lang="zh-CN" altLang="en-US" sz="1350" b="1">
              <a:solidFill>
                <a:srgbClr val="595959"/>
              </a:solidFill>
              <a:latin typeface="Open Sans" pitchFamily="2" charset="0"/>
              <a:sym typeface="Open Sans" pitchFamily="2" charset="0"/>
            </a:endParaRPr>
          </a:p>
          <a:p>
            <a:pPr eaLnBrk="1" hangingPunct="1">
              <a:lnSpc>
                <a:spcPct val="100000"/>
              </a:lnSpc>
              <a:spcBef>
                <a:spcPct val="0"/>
              </a:spcBef>
              <a:buFont typeface="Arial" panose="020B0604020202020204" pitchFamily="34" charset="0"/>
              <a:buNone/>
            </a:pPr>
            <a:r>
              <a:rPr lang="en-US" altLang="zh-CN" sz="2700">
                <a:solidFill>
                  <a:srgbClr val="595959"/>
                </a:solidFill>
                <a:latin typeface="GeosansLight" pitchFamily="2" charset="0"/>
                <a:sym typeface="GeosansLight" pitchFamily="2" charset="0"/>
              </a:rPr>
              <a:t>INTRODUCTION</a:t>
            </a:r>
          </a:p>
        </p:txBody>
      </p:sp>
      <p:sp>
        <p:nvSpPr>
          <p:cNvPr id="5127" name="Rectangle 4">
            <a:extLst>
              <a:ext uri="{FF2B5EF4-FFF2-40B4-BE49-F238E27FC236}">
                <a16:creationId xmlns:a16="http://schemas.microsoft.com/office/drawing/2014/main" id="{6159F38E-916A-E444-B40B-1893838278B9}"/>
              </a:ext>
            </a:extLst>
          </p:cNvPr>
          <p:cNvSpPr>
            <a:spLocks noChangeArrowheads="1"/>
          </p:cNvSpPr>
          <p:nvPr/>
        </p:nvSpPr>
        <p:spPr bwMode="auto">
          <a:xfrm>
            <a:off x="914400" y="2195512"/>
            <a:ext cx="4895850" cy="1536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lnSpc>
                <a:spcPct val="150000"/>
              </a:lnSpc>
              <a:spcBef>
                <a:spcPct val="0"/>
              </a:spcBef>
              <a:spcAft>
                <a:spcPts val="600"/>
              </a:spcAft>
              <a:buNone/>
            </a:pPr>
            <a:r>
              <a:rPr lang="en-US" altLang="zh-CN" sz="750" b="1">
                <a:solidFill>
                  <a:srgbClr val="EC7016"/>
                </a:solidFill>
                <a:latin typeface="Open Sans" pitchFamily="2" charset="0"/>
                <a:sym typeface="Times New Roman" panose="02020603050405020304" pitchFamily="18" charset="0"/>
              </a:rPr>
              <a:t>WELCOME TO OUR PRESENTATIONS</a:t>
            </a:r>
            <a:endParaRPr lang="zh-CN" altLang="en-US" sz="750" b="1">
              <a:solidFill>
                <a:srgbClr val="EC7016"/>
              </a:solidFill>
              <a:latin typeface="Open Sans" pitchFamily="2" charset="0"/>
              <a:sym typeface="Times New Roman" panose="02020603050405020304" pitchFamily="18" charset="0"/>
            </a:endParaRPr>
          </a:p>
          <a:p>
            <a:pPr algn="just">
              <a:lnSpc>
                <a:spcPct val="150000"/>
              </a:lnSpc>
              <a:spcBef>
                <a:spcPct val="0"/>
              </a:spcBef>
              <a:spcAft>
                <a:spcPts val="600"/>
              </a:spcAft>
              <a:buNone/>
            </a:pPr>
            <a:r>
              <a:rPr lang="en-US" altLang="zh-CN" sz="750">
                <a:solidFill>
                  <a:srgbClr val="595959"/>
                </a:solidFill>
                <a:latin typeface="Open Sans" pitchFamily="2" charset="0"/>
                <a:sym typeface="Times New Roman" panose="02020603050405020304" pitchFamily="18" charset="0"/>
              </a:rPr>
              <a:t>	Lid 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endParaRPr lang="en-US" altLang="zh-CN" sz="750">
              <a:solidFill>
                <a:srgbClr val="595959"/>
              </a:solidFill>
              <a:sym typeface="Times New Roman" panose="02020603050405020304" pitchFamily="18" charset="0"/>
            </a:endParaRPr>
          </a:p>
        </p:txBody>
      </p:sp>
    </p:spTree>
    <p:extLst>
      <p:ext uri="{BB962C8B-B14F-4D97-AF65-F5344CB8AC3E}">
        <p14:creationId xmlns:p14="http://schemas.microsoft.com/office/powerpoint/2010/main" val="264504741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descr="Looking through a cardboard paper-towel roll towards light at the end of it"/>
          <p:cNvPicPr preferRelativeResize="0"/>
          <p:nvPr/>
        </p:nvPicPr>
        <p:blipFill rotWithShape="1">
          <a:blip r:embed="rId3">
            <a:alphaModFix/>
          </a:blip>
          <a:srcRect l="22872" t="1578" r="19354" b="984"/>
          <a:stretch/>
        </p:blipFill>
        <p:spPr>
          <a:xfrm>
            <a:off x="0" y="0"/>
            <a:ext cx="4576348" cy="5143501"/>
          </a:xfrm>
          <a:prstGeom prst="rect">
            <a:avLst/>
          </a:prstGeom>
          <a:noFill/>
          <a:ln>
            <a:noFill/>
          </a:ln>
        </p:spPr>
      </p:pic>
      <p:pic>
        <p:nvPicPr>
          <p:cNvPr id="104" name="Google Shape;104;p21" descr="Overhead shot of various masculine accessories including large headphones, a bow-tie, and a wrist watch"/>
          <p:cNvPicPr preferRelativeResize="0"/>
          <p:nvPr/>
        </p:nvPicPr>
        <p:blipFill rotWithShape="1">
          <a:blip r:embed="rId4">
            <a:alphaModFix/>
          </a:blip>
          <a:srcRect l="37422" t="840" r="8654" b="6840"/>
          <a:stretch/>
        </p:blipFill>
        <p:spPr>
          <a:xfrm>
            <a:off x="4576350" y="0"/>
            <a:ext cx="4567649" cy="51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标题 2">
            <a:extLst>
              <a:ext uri="{FF2B5EF4-FFF2-40B4-BE49-F238E27FC236}">
                <a16:creationId xmlns:a16="http://schemas.microsoft.com/office/drawing/2014/main" id="{4554F33A-B487-AF41-9EEF-898FB101A35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3429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BCD1D-D9A9-194A-B2F6-B13CFB436A29}"/>
              </a:ext>
            </a:extLst>
          </p:cNvPr>
          <p:cNvSpPr>
            <a:spLocks noGrp="1"/>
          </p:cNvSpPr>
          <p:nvPr>
            <p:ph type="title"/>
          </p:nvPr>
        </p:nvSpPr>
        <p:spPr/>
        <p:txBody>
          <a:bodyPr/>
          <a:lstStyle/>
          <a:p>
            <a:endParaRPr kumimoji="1" lang="zh-CN" altLang="en-US" dirty="0"/>
          </a:p>
        </p:txBody>
      </p:sp>
      <p:pic>
        <p:nvPicPr>
          <p:cNvPr id="4" name="图片 3" descr="图片包含 室内&#10;&#10;&#10;&#10;自动生成的说明">
            <a:extLst>
              <a:ext uri="{FF2B5EF4-FFF2-40B4-BE49-F238E27FC236}">
                <a16:creationId xmlns:a16="http://schemas.microsoft.com/office/drawing/2014/main" id="{C68A4783-28D7-7143-AFE2-F6EE1C8B2DC8}"/>
              </a:ext>
            </a:extLst>
          </p:cNvPr>
          <p:cNvPicPr>
            <a:picLocks noChangeAspect="1"/>
          </p:cNvPicPr>
          <p:nvPr/>
        </p:nvPicPr>
        <p:blipFill>
          <a:blip r:embed="rId2"/>
          <a:stretch>
            <a:fillRect/>
          </a:stretch>
        </p:blipFill>
        <p:spPr>
          <a:xfrm>
            <a:off x="0" y="-21266"/>
            <a:ext cx="9144000" cy="5143500"/>
          </a:xfrm>
          <a:prstGeom prst="rect">
            <a:avLst/>
          </a:prstGeom>
        </p:spPr>
      </p:pic>
      <p:sp>
        <p:nvSpPr>
          <p:cNvPr id="7" name="矩形 6">
            <a:extLst>
              <a:ext uri="{FF2B5EF4-FFF2-40B4-BE49-F238E27FC236}">
                <a16:creationId xmlns:a16="http://schemas.microsoft.com/office/drawing/2014/main" id="{952BC94A-9345-9545-A268-0809430067A9}"/>
              </a:ext>
            </a:extLst>
          </p:cNvPr>
          <p:cNvSpPr/>
          <p:nvPr/>
        </p:nvSpPr>
        <p:spPr>
          <a:xfrm>
            <a:off x="2748424" y="1948825"/>
            <a:ext cx="3647152"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00BF5B"/>
                </a:solidFill>
                <a:effectLst>
                  <a:outerShdw dist="38100" dir="2700000" algn="tl" rotWithShape="0">
                    <a:schemeClr val="accent2"/>
                  </a:outerShdw>
                </a:effectLst>
                <a:latin typeface="+mj-lt"/>
                <a:ea typeface="SimHei" panose="02010609060101010101" pitchFamily="49" charset="-122"/>
              </a:rPr>
              <a:t>Motivation</a:t>
            </a:r>
            <a:endParaRPr lang="zh-CN" altLang="en-US" sz="5400" b="1" cap="none" spc="0" dirty="0">
              <a:ln w="6600">
                <a:solidFill>
                  <a:schemeClr val="accent2"/>
                </a:solidFill>
                <a:prstDash val="solid"/>
              </a:ln>
              <a:solidFill>
                <a:srgbClr val="00BF5B"/>
              </a:solidFill>
              <a:effectLst>
                <a:outerShdw dist="38100" dir="2700000" algn="tl" rotWithShape="0">
                  <a:schemeClr val="accent2"/>
                </a:outerShdw>
              </a:effectLst>
              <a:latin typeface="+mj-lt"/>
              <a:ea typeface="SimHei" panose="02010609060101010101" pitchFamily="49" charset="-122"/>
            </a:endParaRPr>
          </a:p>
        </p:txBody>
      </p:sp>
    </p:spTree>
    <p:extLst>
      <p:ext uri="{BB962C8B-B14F-4D97-AF65-F5344CB8AC3E}">
        <p14:creationId xmlns:p14="http://schemas.microsoft.com/office/powerpoint/2010/main" val="22294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a:extLst>
              <a:ext uri="{FF2B5EF4-FFF2-40B4-BE49-F238E27FC236}">
                <a16:creationId xmlns:a16="http://schemas.microsoft.com/office/drawing/2014/main" id="{14360E5D-8D83-8D43-8A24-897216602A4B}"/>
              </a:ext>
            </a:extLst>
          </p:cNvPr>
          <p:cNvSpPr>
            <a:spLocks noChangeArrowheads="1"/>
          </p:cNvSpPr>
          <p:nvPr/>
        </p:nvSpPr>
        <p:spPr bwMode="auto">
          <a:xfrm>
            <a:off x="7411642" y="4900613"/>
            <a:ext cx="98616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750" b="1">
                <a:solidFill>
                  <a:srgbClr val="595959"/>
                </a:solidFill>
                <a:latin typeface="Open Sans" pitchFamily="2" charset="0"/>
                <a:sym typeface="Open Sans" pitchFamily="2" charset="0"/>
              </a:rPr>
              <a:t>Monte Biz </a:t>
            </a:r>
            <a:r>
              <a:rPr lang="en-US" altLang="zh-CN" sz="750">
                <a:solidFill>
                  <a:srgbClr val="595959"/>
                </a:solidFill>
                <a:latin typeface="Open Sans" pitchFamily="2" charset="0"/>
                <a:sym typeface="Open Sans" pitchFamily="2" charset="0"/>
              </a:rPr>
              <a:t>Company</a:t>
            </a:r>
          </a:p>
        </p:txBody>
      </p:sp>
      <p:sp>
        <p:nvSpPr>
          <p:cNvPr id="35843" name="Rectangle 5">
            <a:extLst>
              <a:ext uri="{FF2B5EF4-FFF2-40B4-BE49-F238E27FC236}">
                <a16:creationId xmlns:a16="http://schemas.microsoft.com/office/drawing/2014/main" id="{CEB16C86-635A-7048-B8AE-34152B3FEB10}"/>
              </a:ext>
            </a:extLst>
          </p:cNvPr>
          <p:cNvSpPr>
            <a:spLocks noChangeArrowheads="1"/>
          </p:cNvSpPr>
          <p:nvPr/>
        </p:nvSpPr>
        <p:spPr bwMode="auto">
          <a:xfrm>
            <a:off x="8479632" y="4854178"/>
            <a:ext cx="5643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50">
                <a:solidFill>
                  <a:srgbClr val="595959"/>
                </a:solidFill>
                <a:latin typeface="Simple-Line-Icons" pitchFamily="2" charset="2"/>
                <a:sym typeface="Simple-Line-Icons" pitchFamily="2" charset="2"/>
              </a:rPr>
              <a:t> </a:t>
            </a:r>
            <a:endParaRPr lang="en-US" altLang="zh-CN" sz="1350">
              <a:solidFill>
                <a:srgbClr val="595959"/>
              </a:solidFill>
            </a:endParaRPr>
          </a:p>
        </p:txBody>
      </p:sp>
      <p:sp>
        <p:nvSpPr>
          <p:cNvPr id="35844" name="Oval 6">
            <a:extLst>
              <a:ext uri="{FF2B5EF4-FFF2-40B4-BE49-F238E27FC236}">
                <a16:creationId xmlns:a16="http://schemas.microsoft.com/office/drawing/2014/main" id="{D9AB2F32-7459-3248-AC08-B48F88B9E2A0}"/>
              </a:ext>
            </a:extLst>
          </p:cNvPr>
          <p:cNvSpPr>
            <a:spLocks noChangeArrowheads="1"/>
          </p:cNvSpPr>
          <p:nvPr/>
        </p:nvSpPr>
        <p:spPr bwMode="auto">
          <a:xfrm>
            <a:off x="8285560" y="113110"/>
            <a:ext cx="658415" cy="658415"/>
          </a:xfrm>
          <a:prstGeom prst="ellipse">
            <a:avLst/>
          </a:prstGeom>
          <a:noFill/>
          <a:ln w="6350">
            <a:solidFill>
              <a:srgbClr val="A5A5A5"/>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a:solidFill>
                  <a:srgbClr val="7F7F7F"/>
                </a:solidFill>
                <a:latin typeface="Simple-Line-Icons" pitchFamily="2" charset="2"/>
                <a:sym typeface="Simple-Line-Icons" pitchFamily="2" charset="2"/>
              </a:rPr>
              <a:t></a:t>
            </a:r>
            <a:endParaRPr lang="en-US" altLang="zh-CN" sz="2100">
              <a:solidFill>
                <a:srgbClr val="7F7F7F"/>
              </a:solidFill>
            </a:endParaRPr>
          </a:p>
        </p:txBody>
      </p:sp>
      <p:sp>
        <p:nvSpPr>
          <p:cNvPr id="35845" name="TextBox 8">
            <a:extLst>
              <a:ext uri="{FF2B5EF4-FFF2-40B4-BE49-F238E27FC236}">
                <a16:creationId xmlns:a16="http://schemas.microsoft.com/office/drawing/2014/main" id="{660553A5-DEC3-1C4D-8763-4F326B970B24}"/>
              </a:ext>
            </a:extLst>
          </p:cNvPr>
          <p:cNvSpPr>
            <a:spLocks noChangeArrowheads="1"/>
          </p:cNvSpPr>
          <p:nvPr/>
        </p:nvSpPr>
        <p:spPr bwMode="auto">
          <a:xfrm>
            <a:off x="4582268" y="126207"/>
            <a:ext cx="362471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2700">
                <a:solidFill>
                  <a:srgbClr val="595959"/>
                </a:solidFill>
                <a:latin typeface="GeosansLight" pitchFamily="2" charset="0"/>
                <a:sym typeface="GeosansLight" pitchFamily="2" charset="0"/>
              </a:rPr>
              <a:t>ALL ROUND THE WORLD</a:t>
            </a:r>
          </a:p>
        </p:txBody>
      </p:sp>
      <p:sp>
        <p:nvSpPr>
          <p:cNvPr id="35846" name="TextBox 9">
            <a:extLst>
              <a:ext uri="{FF2B5EF4-FFF2-40B4-BE49-F238E27FC236}">
                <a16:creationId xmlns:a16="http://schemas.microsoft.com/office/drawing/2014/main" id="{C89EAC5C-7625-9242-B5B7-D0FF896055C6}"/>
              </a:ext>
            </a:extLst>
          </p:cNvPr>
          <p:cNvSpPr>
            <a:spLocks noChangeArrowheads="1"/>
          </p:cNvSpPr>
          <p:nvPr/>
        </p:nvSpPr>
        <p:spPr bwMode="auto">
          <a:xfrm>
            <a:off x="4837146" y="610791"/>
            <a:ext cx="336983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750">
                <a:solidFill>
                  <a:srgbClr val="595959"/>
                </a:solidFill>
                <a:latin typeface="Open Sans" pitchFamily="2" charset="0"/>
                <a:sym typeface="Open Sans" pitchFamily="2" charset="0"/>
              </a:rPr>
              <a:t>Raw denim typewriter Carles irony. Helvetica farers Blue Bottle, distery vero you.</a:t>
            </a:r>
            <a:endParaRPr lang="zh-CN" altLang="en-US" sz="1350">
              <a:latin typeface="Arial" panose="020B0604020202020204" pitchFamily="34" charset="0"/>
            </a:endParaRPr>
          </a:p>
        </p:txBody>
      </p:sp>
      <p:pic>
        <p:nvPicPr>
          <p:cNvPr id="35847" name="Picture 12">
            <a:extLst>
              <a:ext uri="{FF2B5EF4-FFF2-40B4-BE49-F238E27FC236}">
                <a16:creationId xmlns:a16="http://schemas.microsoft.com/office/drawing/2014/main" id="{267031F8-7B34-A149-B561-4ECF7A7FA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841" y="1507332"/>
            <a:ext cx="5598319" cy="269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Oval 13">
            <a:extLst>
              <a:ext uri="{FF2B5EF4-FFF2-40B4-BE49-F238E27FC236}">
                <a16:creationId xmlns:a16="http://schemas.microsoft.com/office/drawing/2014/main" id="{E2113CF6-CC94-7840-BF7A-6CFE57816ADC}"/>
              </a:ext>
            </a:extLst>
          </p:cNvPr>
          <p:cNvSpPr>
            <a:spLocks noChangeArrowheads="1"/>
          </p:cNvSpPr>
          <p:nvPr/>
        </p:nvSpPr>
        <p:spPr bwMode="auto">
          <a:xfrm>
            <a:off x="5191125" y="1870472"/>
            <a:ext cx="576263" cy="576263"/>
          </a:xfrm>
          <a:prstGeom prst="ellipse">
            <a:avLst/>
          </a:prstGeom>
          <a:solidFill>
            <a:srgbClr val="0C0C0C">
              <a:alpha val="79999"/>
            </a:srgbClr>
          </a:solidFill>
          <a:ln w="6350">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050">
                <a:solidFill>
                  <a:srgbClr val="FFFFFF"/>
                </a:solidFill>
                <a:latin typeface="GeosansLight" pitchFamily="2" charset="0"/>
                <a:sym typeface="GeosansLight" pitchFamily="2" charset="0"/>
              </a:rPr>
              <a:t>+65%</a:t>
            </a:r>
          </a:p>
        </p:txBody>
      </p:sp>
      <p:sp>
        <p:nvSpPr>
          <p:cNvPr id="35849" name="Oval 16">
            <a:extLst>
              <a:ext uri="{FF2B5EF4-FFF2-40B4-BE49-F238E27FC236}">
                <a16:creationId xmlns:a16="http://schemas.microsoft.com/office/drawing/2014/main" id="{41421ABA-4CCD-2643-90FD-065F8DA9F274}"/>
              </a:ext>
            </a:extLst>
          </p:cNvPr>
          <p:cNvSpPr>
            <a:spLocks noChangeArrowheads="1"/>
          </p:cNvSpPr>
          <p:nvPr/>
        </p:nvSpPr>
        <p:spPr bwMode="auto">
          <a:xfrm>
            <a:off x="3022997" y="3156347"/>
            <a:ext cx="576263" cy="576263"/>
          </a:xfrm>
          <a:prstGeom prst="ellipse">
            <a:avLst/>
          </a:prstGeom>
          <a:solidFill>
            <a:srgbClr val="0C0C0C">
              <a:alpha val="79999"/>
            </a:srgbClr>
          </a:solidFill>
          <a:ln w="6350">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050">
                <a:solidFill>
                  <a:srgbClr val="FFFFFF"/>
                </a:solidFill>
                <a:latin typeface="GeosansLight" pitchFamily="2" charset="0"/>
                <a:sym typeface="GeosansLight" pitchFamily="2" charset="0"/>
              </a:rPr>
              <a:t>+40%</a:t>
            </a:r>
          </a:p>
        </p:txBody>
      </p:sp>
      <p:sp>
        <p:nvSpPr>
          <p:cNvPr id="35850" name="Oval 19">
            <a:extLst>
              <a:ext uri="{FF2B5EF4-FFF2-40B4-BE49-F238E27FC236}">
                <a16:creationId xmlns:a16="http://schemas.microsoft.com/office/drawing/2014/main" id="{6663BC73-5DE5-1148-BF4B-6996CB2F6AEA}"/>
              </a:ext>
            </a:extLst>
          </p:cNvPr>
          <p:cNvSpPr>
            <a:spLocks noChangeArrowheads="1"/>
          </p:cNvSpPr>
          <p:nvPr/>
        </p:nvSpPr>
        <p:spPr bwMode="auto">
          <a:xfrm>
            <a:off x="2964656" y="1581150"/>
            <a:ext cx="576263" cy="577454"/>
          </a:xfrm>
          <a:prstGeom prst="ellipse">
            <a:avLst/>
          </a:prstGeom>
          <a:solidFill>
            <a:srgbClr val="0C0C0C">
              <a:alpha val="79999"/>
            </a:srgbClr>
          </a:solidFill>
          <a:ln w="6350">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050">
                <a:solidFill>
                  <a:srgbClr val="FFFFFF"/>
                </a:solidFill>
                <a:latin typeface="GeosansLight" pitchFamily="2" charset="0"/>
                <a:sym typeface="GeosansLight" pitchFamily="2" charset="0"/>
              </a:rPr>
              <a:t>+25%</a:t>
            </a:r>
          </a:p>
        </p:txBody>
      </p:sp>
      <p:sp>
        <p:nvSpPr>
          <p:cNvPr id="35851" name="Straight Connector 21">
            <a:extLst>
              <a:ext uri="{FF2B5EF4-FFF2-40B4-BE49-F238E27FC236}">
                <a16:creationId xmlns:a16="http://schemas.microsoft.com/office/drawing/2014/main" id="{C4654C7D-D1D5-504B-8D4C-D24032DEBBB7}"/>
              </a:ext>
            </a:extLst>
          </p:cNvPr>
          <p:cNvSpPr>
            <a:spLocks noChangeShapeType="1"/>
          </p:cNvSpPr>
          <p:nvPr/>
        </p:nvSpPr>
        <p:spPr bwMode="auto">
          <a:xfrm flipV="1">
            <a:off x="5815012" y="1628775"/>
            <a:ext cx="214313" cy="342900"/>
          </a:xfrm>
          <a:prstGeom prst="line">
            <a:avLst/>
          </a:prstGeom>
          <a:noFill/>
          <a:ln w="9525">
            <a:solidFill>
              <a:srgbClr val="3F3F3F"/>
            </a:solidFill>
            <a:bevel/>
            <a:headEnd type="oval" w="med" len="med"/>
            <a:tailEnd/>
          </a:ln>
          <a:extLst>
            <a:ext uri="{909E8E84-426E-40DD-AFC4-6F175D3DCCD1}">
              <a14:hiddenFill xmlns:a14="http://schemas.microsoft.com/office/drawing/2010/main">
                <a:noFill/>
              </a14:hiddenFill>
            </a:ext>
          </a:extLst>
        </p:spPr>
        <p:txBody>
          <a:bodyPr/>
          <a:lstStyle/>
          <a:p>
            <a:endParaRPr lang="zh-CN" altLang="en-US" sz="1050"/>
          </a:p>
        </p:txBody>
      </p:sp>
      <p:sp>
        <p:nvSpPr>
          <p:cNvPr id="35852" name="Straight Connector 22">
            <a:extLst>
              <a:ext uri="{FF2B5EF4-FFF2-40B4-BE49-F238E27FC236}">
                <a16:creationId xmlns:a16="http://schemas.microsoft.com/office/drawing/2014/main" id="{EBF15313-272C-E443-863B-5FB1971513CF}"/>
              </a:ext>
            </a:extLst>
          </p:cNvPr>
          <p:cNvSpPr>
            <a:spLocks noChangeShapeType="1"/>
          </p:cNvSpPr>
          <p:nvPr/>
        </p:nvSpPr>
        <p:spPr bwMode="auto">
          <a:xfrm>
            <a:off x="6029325" y="1628775"/>
            <a:ext cx="642938" cy="0"/>
          </a:xfrm>
          <a:prstGeom prst="line">
            <a:avLst/>
          </a:prstGeom>
          <a:noFill/>
          <a:ln w="9525">
            <a:solidFill>
              <a:srgbClr val="3F3F3F"/>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sz="1050"/>
          </a:p>
        </p:txBody>
      </p:sp>
      <p:sp>
        <p:nvSpPr>
          <p:cNvPr id="35853" name="Rectangle 23">
            <a:extLst>
              <a:ext uri="{FF2B5EF4-FFF2-40B4-BE49-F238E27FC236}">
                <a16:creationId xmlns:a16="http://schemas.microsoft.com/office/drawing/2014/main" id="{2FCB9A43-E9A0-6447-859C-C029F58BD942}"/>
              </a:ext>
            </a:extLst>
          </p:cNvPr>
          <p:cNvSpPr>
            <a:spLocks noChangeArrowheads="1"/>
          </p:cNvSpPr>
          <p:nvPr/>
        </p:nvSpPr>
        <p:spPr bwMode="auto">
          <a:xfrm>
            <a:off x="6662737" y="1408510"/>
            <a:ext cx="2024063"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050" b="1">
                <a:solidFill>
                  <a:srgbClr val="595959"/>
                </a:solidFill>
                <a:latin typeface="Open Sans" pitchFamily="2" charset="0"/>
                <a:sym typeface="Open Sans" pitchFamily="2" charset="0"/>
              </a:rPr>
              <a:t>NEW SOLUTION</a:t>
            </a:r>
          </a:p>
          <a:p>
            <a:pPr eaLnBrk="1" hangingPunct="1">
              <a:lnSpc>
                <a:spcPct val="100000"/>
              </a:lnSpc>
              <a:spcBef>
                <a:spcPct val="0"/>
              </a:spcBef>
              <a:buFont typeface="Arial" panose="020B0604020202020204" pitchFamily="34" charset="0"/>
              <a:buNone/>
            </a:pPr>
            <a:r>
              <a:rPr lang="en-US" altLang="zh-CN" sz="750">
                <a:solidFill>
                  <a:srgbClr val="595959"/>
                </a:solidFill>
                <a:latin typeface="Open Sans" pitchFamily="2" charset="0"/>
                <a:sym typeface="Open Sans" pitchFamily="2" charset="0"/>
              </a:rPr>
              <a:t>Lorem ipsum dolor sit amet, consect</a:t>
            </a:r>
            <a:endParaRPr lang="zh-CN" altLang="en-US" sz="750">
              <a:solidFill>
                <a:srgbClr val="595959"/>
              </a:solidFill>
              <a:latin typeface="Open Sans" pitchFamily="2" charset="0"/>
              <a:sym typeface="Open Sans" pitchFamily="2" charset="0"/>
            </a:endParaRPr>
          </a:p>
          <a:p>
            <a:pPr eaLnBrk="1" hangingPunct="1">
              <a:lnSpc>
                <a:spcPct val="100000"/>
              </a:lnSpc>
              <a:spcBef>
                <a:spcPct val="0"/>
              </a:spcBef>
              <a:buFont typeface="Arial" panose="020B0604020202020204" pitchFamily="34" charset="0"/>
              <a:buNone/>
            </a:pPr>
            <a:r>
              <a:rPr lang="en-US" altLang="zh-CN" sz="750">
                <a:solidFill>
                  <a:srgbClr val="595959"/>
                </a:solidFill>
                <a:latin typeface="Open Sans" pitchFamily="2" charset="0"/>
                <a:sym typeface="Open Sans" pitchFamily="2" charset="0"/>
              </a:rPr>
              <a:t>etur adipiscing elit.. </a:t>
            </a:r>
          </a:p>
        </p:txBody>
      </p:sp>
      <p:sp>
        <p:nvSpPr>
          <p:cNvPr id="35854" name="Straight Connector 24">
            <a:extLst>
              <a:ext uri="{FF2B5EF4-FFF2-40B4-BE49-F238E27FC236}">
                <a16:creationId xmlns:a16="http://schemas.microsoft.com/office/drawing/2014/main" id="{55A3CD4C-C69E-E243-9803-0414D6602C70}"/>
              </a:ext>
            </a:extLst>
          </p:cNvPr>
          <p:cNvSpPr>
            <a:spLocks noChangeShapeType="1"/>
          </p:cNvSpPr>
          <p:nvPr/>
        </p:nvSpPr>
        <p:spPr bwMode="auto">
          <a:xfrm flipH="1">
            <a:off x="2857500" y="3732610"/>
            <a:ext cx="214313" cy="210740"/>
          </a:xfrm>
          <a:prstGeom prst="line">
            <a:avLst/>
          </a:prstGeom>
          <a:noFill/>
          <a:ln w="9525">
            <a:solidFill>
              <a:srgbClr val="3F3F3F"/>
            </a:solidFill>
            <a:bevel/>
            <a:headEnd type="oval" w="med" len="med"/>
            <a:tailEnd/>
          </a:ln>
          <a:extLst>
            <a:ext uri="{909E8E84-426E-40DD-AFC4-6F175D3DCCD1}">
              <a14:hiddenFill xmlns:a14="http://schemas.microsoft.com/office/drawing/2010/main">
                <a:noFill/>
              </a14:hiddenFill>
            </a:ext>
          </a:extLst>
        </p:spPr>
        <p:txBody>
          <a:bodyPr/>
          <a:lstStyle/>
          <a:p>
            <a:endParaRPr lang="zh-CN" altLang="en-US" sz="1050"/>
          </a:p>
        </p:txBody>
      </p:sp>
      <p:sp>
        <p:nvSpPr>
          <p:cNvPr id="35855" name="Straight Connector 25">
            <a:extLst>
              <a:ext uri="{FF2B5EF4-FFF2-40B4-BE49-F238E27FC236}">
                <a16:creationId xmlns:a16="http://schemas.microsoft.com/office/drawing/2014/main" id="{2A164C3D-A88A-C84E-B09D-313DC42F694D}"/>
              </a:ext>
            </a:extLst>
          </p:cNvPr>
          <p:cNvSpPr>
            <a:spLocks noChangeShapeType="1"/>
          </p:cNvSpPr>
          <p:nvPr/>
        </p:nvSpPr>
        <p:spPr bwMode="auto">
          <a:xfrm flipH="1">
            <a:off x="2128837" y="3943350"/>
            <a:ext cx="728663" cy="0"/>
          </a:xfrm>
          <a:prstGeom prst="line">
            <a:avLst/>
          </a:prstGeom>
          <a:noFill/>
          <a:ln w="9525">
            <a:solidFill>
              <a:srgbClr val="3F3F3F"/>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sz="1050"/>
          </a:p>
        </p:txBody>
      </p:sp>
      <p:sp>
        <p:nvSpPr>
          <p:cNvPr id="35856" name="Rectangle 26">
            <a:extLst>
              <a:ext uri="{FF2B5EF4-FFF2-40B4-BE49-F238E27FC236}">
                <a16:creationId xmlns:a16="http://schemas.microsoft.com/office/drawing/2014/main" id="{5C9A3993-6A38-2748-95DB-7AF9D139DFF8}"/>
              </a:ext>
            </a:extLst>
          </p:cNvPr>
          <p:cNvSpPr>
            <a:spLocks noChangeArrowheads="1"/>
          </p:cNvSpPr>
          <p:nvPr/>
        </p:nvSpPr>
        <p:spPr bwMode="auto">
          <a:xfrm>
            <a:off x="445294" y="3734991"/>
            <a:ext cx="1681163"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1050" b="1">
                <a:solidFill>
                  <a:srgbClr val="595959"/>
                </a:solidFill>
                <a:latin typeface="Open Sans" pitchFamily="2" charset="0"/>
                <a:sym typeface="Open Sans" pitchFamily="2" charset="0"/>
              </a:rPr>
              <a:t>MARKETING</a:t>
            </a:r>
          </a:p>
          <a:p>
            <a:pPr algn="r" eaLnBrk="1" hangingPunct="1">
              <a:lnSpc>
                <a:spcPct val="100000"/>
              </a:lnSpc>
              <a:spcBef>
                <a:spcPct val="0"/>
              </a:spcBef>
              <a:buFont typeface="Arial" panose="020B0604020202020204" pitchFamily="34" charset="0"/>
              <a:buNone/>
            </a:pPr>
            <a:r>
              <a:rPr lang="en-US" altLang="zh-CN" sz="750">
                <a:solidFill>
                  <a:srgbClr val="595959"/>
                </a:solidFill>
                <a:latin typeface="Open Sans" pitchFamily="2" charset="0"/>
                <a:sym typeface="Open Sans" pitchFamily="2" charset="0"/>
              </a:rPr>
              <a:t>Lorem ipsum dolor sit amet, consectetur adipiscing elit.. </a:t>
            </a:r>
          </a:p>
        </p:txBody>
      </p:sp>
      <p:sp>
        <p:nvSpPr>
          <p:cNvPr id="35857" name="Straight Connector 27">
            <a:extLst>
              <a:ext uri="{FF2B5EF4-FFF2-40B4-BE49-F238E27FC236}">
                <a16:creationId xmlns:a16="http://schemas.microsoft.com/office/drawing/2014/main" id="{B5C4ABEE-4809-7643-B4B1-7EEADDE22537}"/>
              </a:ext>
            </a:extLst>
          </p:cNvPr>
          <p:cNvSpPr>
            <a:spLocks noChangeShapeType="1"/>
          </p:cNvSpPr>
          <p:nvPr/>
        </p:nvSpPr>
        <p:spPr bwMode="auto">
          <a:xfrm flipH="1">
            <a:off x="2717006" y="2060973"/>
            <a:ext cx="214313" cy="210740"/>
          </a:xfrm>
          <a:prstGeom prst="line">
            <a:avLst/>
          </a:prstGeom>
          <a:noFill/>
          <a:ln w="9525">
            <a:solidFill>
              <a:srgbClr val="3F3F3F"/>
            </a:solidFill>
            <a:bevel/>
            <a:headEnd type="oval" w="med" len="med"/>
            <a:tailEnd/>
          </a:ln>
          <a:extLst>
            <a:ext uri="{909E8E84-426E-40DD-AFC4-6F175D3DCCD1}">
              <a14:hiddenFill xmlns:a14="http://schemas.microsoft.com/office/drawing/2010/main">
                <a:noFill/>
              </a14:hiddenFill>
            </a:ext>
          </a:extLst>
        </p:spPr>
        <p:txBody>
          <a:bodyPr/>
          <a:lstStyle/>
          <a:p>
            <a:endParaRPr lang="zh-CN" altLang="en-US" sz="1050"/>
          </a:p>
        </p:txBody>
      </p:sp>
      <p:sp>
        <p:nvSpPr>
          <p:cNvPr id="35858" name="Straight Connector 28">
            <a:extLst>
              <a:ext uri="{FF2B5EF4-FFF2-40B4-BE49-F238E27FC236}">
                <a16:creationId xmlns:a16="http://schemas.microsoft.com/office/drawing/2014/main" id="{21D656B3-B453-184A-A75E-47C75142C9DE}"/>
              </a:ext>
            </a:extLst>
          </p:cNvPr>
          <p:cNvSpPr>
            <a:spLocks noChangeShapeType="1"/>
          </p:cNvSpPr>
          <p:nvPr/>
        </p:nvSpPr>
        <p:spPr bwMode="auto">
          <a:xfrm flipH="1">
            <a:off x="1988344" y="2271713"/>
            <a:ext cx="728663" cy="0"/>
          </a:xfrm>
          <a:prstGeom prst="line">
            <a:avLst/>
          </a:prstGeom>
          <a:noFill/>
          <a:ln w="9525">
            <a:solidFill>
              <a:srgbClr val="3F3F3F"/>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sz="1050"/>
          </a:p>
        </p:txBody>
      </p:sp>
      <p:sp>
        <p:nvSpPr>
          <p:cNvPr id="35859" name="Rectangle 29">
            <a:extLst>
              <a:ext uri="{FF2B5EF4-FFF2-40B4-BE49-F238E27FC236}">
                <a16:creationId xmlns:a16="http://schemas.microsoft.com/office/drawing/2014/main" id="{CC1D8DBE-360A-2543-A2E0-E872B7AE8231}"/>
              </a:ext>
            </a:extLst>
          </p:cNvPr>
          <p:cNvSpPr>
            <a:spLocks noChangeArrowheads="1"/>
          </p:cNvSpPr>
          <p:nvPr/>
        </p:nvSpPr>
        <p:spPr bwMode="auto">
          <a:xfrm>
            <a:off x="703660" y="2040731"/>
            <a:ext cx="1188244"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1050" b="1">
                <a:solidFill>
                  <a:srgbClr val="595959"/>
                </a:solidFill>
                <a:latin typeface="Open Sans" pitchFamily="2" charset="0"/>
                <a:sym typeface="Open Sans" pitchFamily="2" charset="0"/>
              </a:rPr>
              <a:t>SHOP</a:t>
            </a:r>
          </a:p>
          <a:p>
            <a:pPr algn="r" eaLnBrk="1" hangingPunct="1">
              <a:lnSpc>
                <a:spcPct val="100000"/>
              </a:lnSpc>
              <a:spcBef>
                <a:spcPct val="0"/>
              </a:spcBef>
              <a:buFont typeface="Arial" panose="020B0604020202020204" pitchFamily="34" charset="0"/>
              <a:buNone/>
            </a:pPr>
            <a:r>
              <a:rPr lang="en-US" altLang="zh-CN" sz="750">
                <a:solidFill>
                  <a:srgbClr val="595959"/>
                </a:solidFill>
                <a:latin typeface="Open Sans" pitchFamily="2" charset="0"/>
                <a:sym typeface="Open Sans" pitchFamily="2" charset="0"/>
              </a:rPr>
              <a:t>Lorem ipsum dolor sit amet, consectetur</a:t>
            </a:r>
          </a:p>
        </p:txBody>
      </p:sp>
    </p:spTree>
    <p:extLst>
      <p:ext uri="{BB962C8B-B14F-4D97-AF65-F5344CB8AC3E}">
        <p14:creationId xmlns:p14="http://schemas.microsoft.com/office/powerpoint/2010/main" val="60456608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A6CCEF-F45B-524E-B306-DD4D29D7D738}"/>
              </a:ext>
            </a:extLst>
          </p:cNvPr>
          <p:cNvSpPr>
            <a:spLocks noChangeArrowheads="1"/>
          </p:cNvSpPr>
          <p:nvPr/>
        </p:nvSpPr>
        <p:spPr bwMode="auto">
          <a:xfrm>
            <a:off x="5941219" y="0"/>
            <a:ext cx="3202781" cy="51435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350">
                <a:solidFill>
                  <a:srgbClr val="262626"/>
                </a:solidFill>
              </a:rPr>
              <a:t>Image</a:t>
            </a:r>
          </a:p>
        </p:txBody>
      </p:sp>
      <p:sp>
        <p:nvSpPr>
          <p:cNvPr id="5123" name="TextBox 3">
            <a:extLst>
              <a:ext uri="{FF2B5EF4-FFF2-40B4-BE49-F238E27FC236}">
                <a16:creationId xmlns:a16="http://schemas.microsoft.com/office/drawing/2014/main" id="{70B2C954-F6C7-F44B-9523-03ABC7C6FCA0}"/>
              </a:ext>
            </a:extLst>
          </p:cNvPr>
          <p:cNvSpPr>
            <a:spLocks noChangeArrowheads="1"/>
          </p:cNvSpPr>
          <p:nvPr/>
        </p:nvSpPr>
        <p:spPr bwMode="auto">
          <a:xfrm>
            <a:off x="7411642" y="4900613"/>
            <a:ext cx="98616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750" b="1">
                <a:solidFill>
                  <a:srgbClr val="A5A5A5"/>
                </a:solidFill>
                <a:latin typeface="Open Sans" pitchFamily="2" charset="0"/>
                <a:sym typeface="Open Sans" pitchFamily="2" charset="0"/>
              </a:rPr>
              <a:t>Monte Biz </a:t>
            </a:r>
            <a:r>
              <a:rPr lang="en-US" altLang="zh-CN" sz="750">
                <a:solidFill>
                  <a:srgbClr val="A5A5A5"/>
                </a:solidFill>
                <a:latin typeface="Open Sans" pitchFamily="2" charset="0"/>
                <a:sym typeface="Open Sans" pitchFamily="2" charset="0"/>
              </a:rPr>
              <a:t>Company</a:t>
            </a:r>
          </a:p>
        </p:txBody>
      </p:sp>
      <p:sp>
        <p:nvSpPr>
          <p:cNvPr id="5124" name="Rectangle 5">
            <a:extLst>
              <a:ext uri="{FF2B5EF4-FFF2-40B4-BE49-F238E27FC236}">
                <a16:creationId xmlns:a16="http://schemas.microsoft.com/office/drawing/2014/main" id="{DD1D2558-EEF3-8D40-88EC-173BF6302C1C}"/>
              </a:ext>
            </a:extLst>
          </p:cNvPr>
          <p:cNvSpPr>
            <a:spLocks noChangeArrowheads="1"/>
          </p:cNvSpPr>
          <p:nvPr/>
        </p:nvSpPr>
        <p:spPr bwMode="auto">
          <a:xfrm>
            <a:off x="8479632" y="4854178"/>
            <a:ext cx="5643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350">
                <a:solidFill>
                  <a:srgbClr val="A5A5A5"/>
                </a:solidFill>
                <a:latin typeface="Simple-Line-Icons" pitchFamily="2" charset="2"/>
                <a:sym typeface="Simple-Line-Icons" pitchFamily="2" charset="2"/>
              </a:rPr>
              <a:t> </a:t>
            </a:r>
            <a:endParaRPr lang="en-US" altLang="zh-CN" sz="1350">
              <a:solidFill>
                <a:srgbClr val="A5A5A5"/>
              </a:solidFill>
            </a:endParaRPr>
          </a:p>
        </p:txBody>
      </p:sp>
      <p:sp>
        <p:nvSpPr>
          <p:cNvPr id="5125" name="Oval 7">
            <a:extLst>
              <a:ext uri="{FF2B5EF4-FFF2-40B4-BE49-F238E27FC236}">
                <a16:creationId xmlns:a16="http://schemas.microsoft.com/office/drawing/2014/main" id="{2E836694-15C3-3E48-B437-F11BAAD606C3}"/>
              </a:ext>
            </a:extLst>
          </p:cNvPr>
          <p:cNvSpPr>
            <a:spLocks noChangeArrowheads="1"/>
          </p:cNvSpPr>
          <p:nvPr/>
        </p:nvSpPr>
        <p:spPr bwMode="auto">
          <a:xfrm>
            <a:off x="914400" y="1250156"/>
            <a:ext cx="658416" cy="657225"/>
          </a:xfrm>
          <a:prstGeom prst="ellipse">
            <a:avLst/>
          </a:prstGeom>
          <a:solidFill>
            <a:srgbClr val="00B050"/>
          </a:solidFill>
          <a:ln w="6350">
            <a:solidFill>
              <a:srgbClr val="A5A5A5"/>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a:solidFill>
                  <a:srgbClr val="7F7F7F"/>
                </a:solidFill>
                <a:latin typeface="Simple-Line-Icons" pitchFamily="2" charset="2"/>
                <a:sym typeface="Simple-Line-Icons" pitchFamily="2" charset="2"/>
              </a:rPr>
              <a:t></a:t>
            </a:r>
            <a:endParaRPr lang="en-US" altLang="zh-CN" sz="2100">
              <a:solidFill>
                <a:srgbClr val="7F7F7F"/>
              </a:solidFill>
            </a:endParaRPr>
          </a:p>
        </p:txBody>
      </p:sp>
      <p:sp>
        <p:nvSpPr>
          <p:cNvPr id="5126" name="TextBox 1">
            <a:extLst>
              <a:ext uri="{FF2B5EF4-FFF2-40B4-BE49-F238E27FC236}">
                <a16:creationId xmlns:a16="http://schemas.microsoft.com/office/drawing/2014/main" id="{CBCE6390-8922-174E-9692-28B4D431B838}"/>
              </a:ext>
            </a:extLst>
          </p:cNvPr>
          <p:cNvSpPr>
            <a:spLocks noChangeArrowheads="1"/>
          </p:cNvSpPr>
          <p:nvPr/>
        </p:nvSpPr>
        <p:spPr bwMode="auto">
          <a:xfrm>
            <a:off x="1621143" y="1324852"/>
            <a:ext cx="174118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700" dirty="0">
                <a:solidFill>
                  <a:srgbClr val="595959"/>
                </a:solidFill>
                <a:latin typeface="GeosansLight" pitchFamily="2" charset="0"/>
                <a:sym typeface="GeosansLight" pitchFamily="2" charset="0"/>
              </a:rPr>
              <a:t>Motivation</a:t>
            </a:r>
          </a:p>
        </p:txBody>
      </p:sp>
      <p:sp>
        <p:nvSpPr>
          <p:cNvPr id="5127" name="Rectangle 4">
            <a:extLst>
              <a:ext uri="{FF2B5EF4-FFF2-40B4-BE49-F238E27FC236}">
                <a16:creationId xmlns:a16="http://schemas.microsoft.com/office/drawing/2014/main" id="{6159F38E-916A-E444-B40B-1893838278B9}"/>
              </a:ext>
            </a:extLst>
          </p:cNvPr>
          <p:cNvSpPr>
            <a:spLocks noChangeArrowheads="1"/>
          </p:cNvSpPr>
          <p:nvPr/>
        </p:nvSpPr>
        <p:spPr bwMode="auto">
          <a:xfrm>
            <a:off x="914400" y="2195512"/>
            <a:ext cx="4895850" cy="1536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lnSpc>
                <a:spcPct val="150000"/>
              </a:lnSpc>
              <a:spcBef>
                <a:spcPct val="0"/>
              </a:spcBef>
              <a:spcAft>
                <a:spcPts val="600"/>
              </a:spcAft>
              <a:buNone/>
            </a:pPr>
            <a:r>
              <a:rPr lang="en-US" altLang="zh-CN" sz="750" b="1">
                <a:solidFill>
                  <a:srgbClr val="EC7016"/>
                </a:solidFill>
                <a:latin typeface="Open Sans" pitchFamily="2" charset="0"/>
                <a:sym typeface="Times New Roman" panose="02020603050405020304" pitchFamily="18" charset="0"/>
              </a:rPr>
              <a:t>WELCOME TO OUR PRESENTATIONS</a:t>
            </a:r>
            <a:endParaRPr lang="zh-CN" altLang="en-US" sz="750" b="1">
              <a:solidFill>
                <a:srgbClr val="EC7016"/>
              </a:solidFill>
              <a:latin typeface="Open Sans" pitchFamily="2" charset="0"/>
              <a:sym typeface="Times New Roman" panose="02020603050405020304" pitchFamily="18" charset="0"/>
            </a:endParaRPr>
          </a:p>
          <a:p>
            <a:pPr algn="just">
              <a:lnSpc>
                <a:spcPct val="150000"/>
              </a:lnSpc>
              <a:spcBef>
                <a:spcPct val="0"/>
              </a:spcBef>
              <a:spcAft>
                <a:spcPts val="600"/>
              </a:spcAft>
              <a:buNone/>
            </a:pPr>
            <a:r>
              <a:rPr lang="en-US" altLang="zh-CN" sz="750">
                <a:solidFill>
                  <a:srgbClr val="595959"/>
                </a:solidFill>
                <a:latin typeface="Open Sans" pitchFamily="2" charset="0"/>
                <a:sym typeface="Times New Roman" panose="02020603050405020304" pitchFamily="18" charset="0"/>
              </a:rPr>
              <a:t>	Lid 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endParaRPr lang="en-US" altLang="zh-CN" sz="750">
              <a:solidFill>
                <a:srgbClr val="595959"/>
              </a:solidFill>
              <a:sym typeface="Times New Roman" panose="02020603050405020304" pitchFamily="18" charset="0"/>
            </a:endParaRPr>
          </a:p>
        </p:txBody>
      </p:sp>
    </p:spTree>
    <p:extLst>
      <p:ext uri="{BB962C8B-B14F-4D97-AF65-F5344CB8AC3E}">
        <p14:creationId xmlns:p14="http://schemas.microsoft.com/office/powerpoint/2010/main" val="1502574677"/>
      </p:ext>
    </p:extLst>
  </p:cSld>
  <p:clrMapOvr>
    <a:masterClrMapping/>
  </p:clrMapOvr>
  <p:transition spd="slow">
    <p:fad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299</Words>
  <Application>Microsoft Macintosh PowerPoint</Application>
  <PresentationFormat>全屏显示(16:9)</PresentationFormat>
  <Paragraphs>78</Paragraphs>
  <Slides>24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FontAwesome</vt:lpstr>
      <vt:lpstr>GeosansLight</vt:lpstr>
      <vt:lpstr>Open Sans</vt:lpstr>
      <vt:lpstr>Simple-Line-Icons</vt:lpstr>
      <vt:lpstr>Arial</vt:lpstr>
      <vt:lpstr>Calibri</vt:lpstr>
      <vt:lpstr>Simple Light</vt:lpstr>
      <vt:lpstr>Global Life Expectancy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Experiment</dc:title>
  <cp:lastModifiedBy>Microsoft Office User</cp:lastModifiedBy>
  <cp:revision>8</cp:revision>
  <dcterms:modified xsi:type="dcterms:W3CDTF">2018-12-05T02:02:34Z</dcterms:modified>
</cp:coreProperties>
</file>