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FCAE8-D946-4956-80F4-3DF0FD345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08418-EAEB-494B-9250-9660089B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8001F-8933-4C15-ADA6-3E3D8F12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C2CAA-9E99-41E3-A8D6-4F8DCBA5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B4FD-FB02-4B96-ABA4-04FD72BF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2DBCD-9CE5-4E24-8AB3-FAF4D2CC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1CEAC-B8D5-4F38-8470-5405848F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7D28F-1EE9-47FA-B501-554C57D4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ACD0C-9846-45DE-B2C2-AED80C68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29E6-1B3A-401E-9678-F202AE90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BE32C3-62D2-4986-A31C-071F74713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FA360-08FA-4684-8F20-09CF8B44C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6E816-F44D-4C2C-BF75-DF8752F0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4D914-6430-4136-86D3-365818B6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5D23-0D66-4638-AE9C-FBED5391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5890-3385-4AF1-AD98-8B9AAC69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B9CAD-B204-447D-A60C-932AF96F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801FE-E027-420A-9EA9-E60E15A2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461C5-2BCD-4793-8CFB-18B052A5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C6308-16B2-400B-B5DA-59D234A0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FE023-20F7-4E72-BFD1-6FE06A1A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B35E9-40C2-440A-BA47-6C20CAFD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B9DF1-F160-46E2-BA83-5E851333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8C66B-1570-49E3-A772-A692A8CE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61515-AE9A-4F9C-B69F-8AF2865F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5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3CEF0-0701-4094-870E-DA8AAA35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ED6A-4211-40ED-A0E2-6651B14A7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E4B6B-A43B-4676-BFD3-0696B895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367A8-0AAD-495C-BE47-17C62A53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0AF79-AB1B-4B4D-9ABA-99138137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EC358-71D0-4522-8EA0-21C304BA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4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6C7C-0BBF-4021-8872-3FD1A548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157B3-A6AF-4A92-B442-B1A4FD78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67E709-6ACF-4E30-8CF9-BD7273D3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82442-9A77-4C48-BEC6-131198D63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EA3400-CF3E-4595-8A60-F1EC43D0F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4A0E5-42F0-4005-8564-4FD96191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C363C-ADDB-46B9-9CCF-853BD44D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58B592-624A-4905-9EF3-576DEDF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6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D5E3A-C916-4ED8-A382-E6A967C1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027069-CFDB-41DC-AFB7-CDB6CE69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3BE667-6C32-4A74-B6A3-C3A7D4FF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4916D-695B-49AF-9AC1-CEF3B7D2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EFD96-15DA-46AC-9036-F7DF0BD9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B038F5-E3C6-44E2-9B7D-390AA2EB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2D08D5-F333-4BF9-9E1E-63EAA492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583F2-F5D3-4A9E-95FA-4C4CAB49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B8C0D-CF93-49B8-9082-52EE840A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307E1-562D-4A99-971F-914A010D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C308A-A4B5-4E25-A2CC-D891DEE9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50693-6F56-4E0A-AAB5-D7522C11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17133-F73C-4B57-B5B3-6A715200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0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A07AD-C432-464F-BAEE-17206083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DE485B-B981-45B9-9701-ECDB9D55D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2C195-7420-4ADC-8E50-B086AD6A0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71616-A769-4DD1-8336-0FCFA258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70DDB-5DDC-4265-A2B9-1FB5E1B3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078B4-3461-4F53-89A7-8A76563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10F73-B6B2-4244-A863-357D5148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CF5B7-7F5C-4C63-B66B-6EFEB7EC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B3E8B-1D2C-4A12-8007-66D8D192B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CD12-D982-4649-BE82-7A38D04A725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8088F-C125-4EDD-BD06-76164F128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4431-14A8-4588-A382-00843792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23E5-35CB-416A-8D23-27E9EE1B3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0F2F94-E0BB-48F7-A05D-C467C11A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huge gap in our world.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348AAA3-7333-4D4F-96FD-FD21A78D30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402"/>
            <a:ext cx="5181600" cy="3629784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ED835D-C94B-4B78-B244-9DF5AC164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In 2000, Japan has a life expectancy larger than twice of Sierra Leone.</a:t>
            </a:r>
          </a:p>
          <a:p>
            <a:r>
              <a:rPr lang="en-US" altLang="zh-CN" dirty="0"/>
              <a:t>People in top10 countries averagely live 40 years longer than people in the bottom countries.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86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A792-AD1A-45A2-B967-97B358CE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result in the difference?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ECA1C5C-BCE7-432B-B760-FA72E885F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3196"/>
            <a:ext cx="5181600" cy="3236195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AA210-5218-4D45-AF61-E86391936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Despite some of the bottom countries have lower-than-average infant deaths, they also have significant higher adult mortality.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449D-6D12-425E-990F-C9B854B4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result in the difference?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04D621-05C6-4EC5-8425-DE76BCF7CF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7027"/>
            <a:ext cx="5181600" cy="3588533"/>
          </a:xfr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2A3F7C9-0F50-48EC-97D8-E5A61A4386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Higher BMI cause health problem?</a:t>
            </a:r>
          </a:p>
          <a:p>
            <a:r>
              <a:rPr lang="en-US" altLang="zh-CN" dirty="0"/>
              <a:t>In poor countries, people don’t even have enough food.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96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63DA4-74C4-41AC-B395-167F6801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result in the difference?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C35BF-F315-4E27-AFD8-1917E7A67A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Despite having similar coverage of some vaccines, poor countries are still suffering.  </a:t>
            </a:r>
            <a:endParaRPr lang="zh-CN" altLang="en-US" dirty="0"/>
          </a:p>
        </p:txBody>
      </p:sp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CBF4C7B6-25EB-404E-B0E8-42DD4590E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329656"/>
            <a:ext cx="5143500" cy="3343275"/>
          </a:xfrm>
        </p:spPr>
      </p:pic>
    </p:spTree>
    <p:extLst>
      <p:ext uri="{BB962C8B-B14F-4D97-AF65-F5344CB8AC3E}">
        <p14:creationId xmlns:p14="http://schemas.microsoft.com/office/powerpoint/2010/main" val="10822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106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The huge gap in our world.</vt:lpstr>
      <vt:lpstr>What result in the difference?</vt:lpstr>
      <vt:lpstr>What result in the difference?</vt:lpstr>
      <vt:lpstr>What result in the difference?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huge gap in our world.</dc:title>
  <dc:creator>Weinan Li</dc:creator>
  <cp:lastModifiedBy>Weinan Li</cp:lastModifiedBy>
  <cp:revision>3</cp:revision>
  <dcterms:created xsi:type="dcterms:W3CDTF">2018-12-07T01:09:48Z</dcterms:created>
  <dcterms:modified xsi:type="dcterms:W3CDTF">2018-12-07T01:42:29Z</dcterms:modified>
</cp:coreProperties>
</file>