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5000"/>
                <a:lumOff val="95000"/>
              </a:schemeClr>
            </a:gs>
            <a:gs pos="66000">
              <a:schemeClr val="tx1">
                <a:lumMod val="65000"/>
                <a:lumOff val="35000"/>
              </a:schemeClr>
            </a:gs>
            <a:gs pos="94000">
              <a:schemeClr val="tx1"/>
            </a:gs>
            <a:gs pos="100000">
              <a:schemeClr val="tx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0" y="0"/>
            <a:ext cx="12207240" cy="6873240"/>
            <a:chOff x="0" y="0"/>
            <a:chExt cx="19224" cy="10824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9224" cy="10824"/>
              <a:chOff x="0" y="0"/>
              <a:chExt cx="19224" cy="10824"/>
            </a:xfrm>
          </p:grpSpPr>
          <p:pic>
            <p:nvPicPr>
              <p:cNvPr id="8" name="Picture 7" descr="tomas-hudolin-TrhtvCmHGwk-unsplash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19199" cy="10800"/>
              </a:xfrm>
              <a:prstGeom prst="rect">
                <a:avLst/>
              </a:prstGeom>
            </p:spPr>
          </p:pic>
          <p:sp>
            <p:nvSpPr>
              <p:cNvPr id="6" name="Freeform 5"/>
              <p:cNvSpPr/>
              <p:nvPr/>
            </p:nvSpPr>
            <p:spPr>
              <a:xfrm>
                <a:off x="0" y="0"/>
                <a:ext cx="19224" cy="108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224" h="10825">
                    <a:moveTo>
                      <a:pt x="8401" y="4487"/>
                    </a:moveTo>
                    <a:lnTo>
                      <a:pt x="8796" y="5773"/>
                    </a:lnTo>
                    <a:lnTo>
                      <a:pt x="8008" y="5773"/>
                    </a:lnTo>
                    <a:lnTo>
                      <a:pt x="8401" y="4487"/>
                    </a:lnTo>
                    <a:close/>
                    <a:moveTo>
                      <a:pt x="16587" y="4335"/>
                    </a:moveTo>
                    <a:cubicBezTo>
                      <a:pt x="16820" y="4335"/>
                      <a:pt x="17004" y="4413"/>
                      <a:pt x="17140" y="4568"/>
                    </a:cubicBezTo>
                    <a:cubicBezTo>
                      <a:pt x="17276" y="4724"/>
                      <a:pt x="17344" y="4970"/>
                      <a:pt x="17344" y="5307"/>
                    </a:cubicBezTo>
                    <a:cubicBezTo>
                      <a:pt x="17344" y="5707"/>
                      <a:pt x="17278" y="5985"/>
                      <a:pt x="17148" y="6139"/>
                    </a:cubicBezTo>
                    <a:cubicBezTo>
                      <a:pt x="17018" y="6294"/>
                      <a:pt x="16834" y="6371"/>
                      <a:pt x="16597" y="6371"/>
                    </a:cubicBezTo>
                    <a:cubicBezTo>
                      <a:pt x="16365" y="6371"/>
                      <a:pt x="16183" y="6292"/>
                      <a:pt x="16048" y="6135"/>
                    </a:cubicBezTo>
                    <a:cubicBezTo>
                      <a:pt x="15914" y="5977"/>
                      <a:pt x="15847" y="5717"/>
                      <a:pt x="15847" y="5356"/>
                    </a:cubicBezTo>
                    <a:cubicBezTo>
                      <a:pt x="15847" y="4991"/>
                      <a:pt x="15915" y="4730"/>
                      <a:pt x="16050" y="4572"/>
                    </a:cubicBezTo>
                    <a:cubicBezTo>
                      <a:pt x="16185" y="4414"/>
                      <a:pt x="16364" y="4335"/>
                      <a:pt x="16587" y="4335"/>
                    </a:cubicBezTo>
                    <a:close/>
                    <a:moveTo>
                      <a:pt x="10723" y="3559"/>
                    </a:moveTo>
                    <a:lnTo>
                      <a:pt x="10723" y="7138"/>
                    </a:lnTo>
                    <a:lnTo>
                      <a:pt x="11763" y="7138"/>
                    </a:lnTo>
                    <a:lnTo>
                      <a:pt x="11763" y="5173"/>
                    </a:lnTo>
                    <a:lnTo>
                      <a:pt x="13103" y="7138"/>
                    </a:lnTo>
                    <a:lnTo>
                      <a:pt x="14145" y="7138"/>
                    </a:lnTo>
                    <a:lnTo>
                      <a:pt x="14145" y="3559"/>
                    </a:lnTo>
                    <a:lnTo>
                      <a:pt x="13103" y="3559"/>
                    </a:lnTo>
                    <a:lnTo>
                      <a:pt x="13103" y="5539"/>
                    </a:lnTo>
                    <a:lnTo>
                      <a:pt x="11755" y="3559"/>
                    </a:lnTo>
                    <a:lnTo>
                      <a:pt x="10723" y="3559"/>
                    </a:lnTo>
                    <a:close/>
                    <a:moveTo>
                      <a:pt x="7810" y="3559"/>
                    </a:moveTo>
                    <a:lnTo>
                      <a:pt x="6465" y="7138"/>
                    </a:lnTo>
                    <a:lnTo>
                      <a:pt x="7595" y="7138"/>
                    </a:lnTo>
                    <a:lnTo>
                      <a:pt x="7769" y="6547"/>
                    </a:lnTo>
                    <a:lnTo>
                      <a:pt x="9028" y="6547"/>
                    </a:lnTo>
                    <a:lnTo>
                      <a:pt x="9204" y="7138"/>
                    </a:lnTo>
                    <a:lnTo>
                      <a:pt x="10361" y="7138"/>
                    </a:lnTo>
                    <a:lnTo>
                      <a:pt x="9016" y="3559"/>
                    </a:lnTo>
                    <a:lnTo>
                      <a:pt x="7810" y="3559"/>
                    </a:lnTo>
                    <a:close/>
                    <a:moveTo>
                      <a:pt x="4924" y="3559"/>
                    </a:moveTo>
                    <a:lnTo>
                      <a:pt x="4924" y="7138"/>
                    </a:lnTo>
                    <a:lnTo>
                      <a:pt x="6033" y="7138"/>
                    </a:lnTo>
                    <a:lnTo>
                      <a:pt x="6033" y="3559"/>
                    </a:lnTo>
                    <a:lnTo>
                      <a:pt x="4924" y="3559"/>
                    </a:lnTo>
                    <a:close/>
                    <a:moveTo>
                      <a:pt x="637" y="3559"/>
                    </a:moveTo>
                    <a:lnTo>
                      <a:pt x="1990" y="7138"/>
                    </a:lnTo>
                    <a:lnTo>
                      <a:pt x="3188" y="7138"/>
                    </a:lnTo>
                    <a:lnTo>
                      <a:pt x="4517" y="3559"/>
                    </a:lnTo>
                    <a:lnTo>
                      <a:pt x="3394" y="3559"/>
                    </a:lnTo>
                    <a:lnTo>
                      <a:pt x="2600" y="6135"/>
                    </a:lnTo>
                    <a:lnTo>
                      <a:pt x="1794" y="3559"/>
                    </a:lnTo>
                    <a:lnTo>
                      <a:pt x="637" y="3559"/>
                    </a:lnTo>
                    <a:close/>
                    <a:moveTo>
                      <a:pt x="16589" y="3498"/>
                    </a:moveTo>
                    <a:cubicBezTo>
                      <a:pt x="16008" y="3498"/>
                      <a:pt x="15555" y="3661"/>
                      <a:pt x="15229" y="3986"/>
                    </a:cubicBezTo>
                    <a:cubicBezTo>
                      <a:pt x="14904" y="4312"/>
                      <a:pt x="14741" y="4767"/>
                      <a:pt x="14741" y="5351"/>
                    </a:cubicBezTo>
                    <a:cubicBezTo>
                      <a:pt x="14741" y="5769"/>
                      <a:pt x="14823" y="6117"/>
                      <a:pt x="14988" y="6396"/>
                    </a:cubicBezTo>
                    <a:cubicBezTo>
                      <a:pt x="15152" y="6674"/>
                      <a:pt x="15366" y="6878"/>
                      <a:pt x="15631" y="7006"/>
                    </a:cubicBezTo>
                    <a:cubicBezTo>
                      <a:pt x="15895" y="7135"/>
                      <a:pt x="16229" y="7199"/>
                      <a:pt x="16633" y="7199"/>
                    </a:cubicBezTo>
                    <a:cubicBezTo>
                      <a:pt x="17030" y="7199"/>
                      <a:pt x="17362" y="7125"/>
                      <a:pt x="17628" y="6976"/>
                    </a:cubicBezTo>
                    <a:cubicBezTo>
                      <a:pt x="17894" y="6827"/>
                      <a:pt x="18098" y="6618"/>
                      <a:pt x="18238" y="6351"/>
                    </a:cubicBezTo>
                    <a:cubicBezTo>
                      <a:pt x="18379" y="6083"/>
                      <a:pt x="18450" y="5740"/>
                      <a:pt x="18450" y="5322"/>
                    </a:cubicBezTo>
                    <a:cubicBezTo>
                      <a:pt x="18450" y="4745"/>
                      <a:pt x="18288" y="4297"/>
                      <a:pt x="17966" y="3978"/>
                    </a:cubicBezTo>
                    <a:cubicBezTo>
                      <a:pt x="17644" y="3658"/>
                      <a:pt x="17185" y="3498"/>
                      <a:pt x="16589" y="3498"/>
                    </a:cubicBezTo>
                    <a:close/>
                    <a:moveTo>
                      <a:pt x="0" y="0"/>
                    </a:moveTo>
                    <a:lnTo>
                      <a:pt x="19224" y="0"/>
                    </a:lnTo>
                    <a:lnTo>
                      <a:pt x="19224" y="10825"/>
                    </a:lnTo>
                    <a:lnTo>
                      <a:pt x="0" y="108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en-US"/>
              </a:p>
            </p:txBody>
          </p:sp>
        </p:grpSp>
        <p:sp>
          <p:nvSpPr>
            <p:cNvPr id="11" name="Text Box 10"/>
            <p:cNvSpPr txBox="1"/>
            <p:nvPr/>
          </p:nvSpPr>
          <p:spPr>
            <a:xfrm>
              <a:off x="1577" y="2312"/>
              <a:ext cx="10949" cy="4506"/>
            </a:xfrm>
            <a:prstGeom prst="rect">
              <a:avLst/>
            </a:prstGeom>
            <a:noFill/>
            <a:effectLst>
              <a:outerShdw blurRad="444500" dist="127000" dir="5400000" algn="ctr" rotWithShape="0">
                <a:schemeClr val="tx1">
                  <a:lumMod val="75000"/>
                  <a:lumOff val="25000"/>
                  <a:alpha val="100000"/>
                </a:schemeClr>
              </a:outerShdw>
            </a:effectLst>
          </p:spPr>
          <p:txBody>
            <a:bodyPr wrap="square" rtlCol="0">
              <a:spAutoFit/>
            </a:bodyPr>
            <a:p>
              <a:r>
                <a:rPr lang="en-US" sz="6000">
                  <a:solidFill>
                    <a:schemeClr val="bg1"/>
                  </a:solidFill>
                  <a:latin typeface="Adventuring" panose="02000400000000000000" charset="0"/>
                  <a:cs typeface="Adventuring" panose="02000400000000000000" charset="0"/>
                </a:rPr>
                <a:t>I’AM </a:t>
              </a:r>
              <a:endParaRPr lang="en-US" sz="6000">
                <a:solidFill>
                  <a:schemeClr val="bg1"/>
                </a:solidFill>
                <a:latin typeface="Adventuring" panose="02000400000000000000" charset="0"/>
                <a:cs typeface="Adventuring" panose="02000400000000000000" charset="0"/>
              </a:endParaRPr>
            </a:p>
            <a:p>
              <a:r>
                <a:rPr lang="en-US" sz="6000">
                  <a:solidFill>
                    <a:schemeClr val="bg1"/>
                  </a:solidFill>
                  <a:latin typeface="Adventuring" panose="02000400000000000000" charset="0"/>
                  <a:cs typeface="Adventuring" panose="02000400000000000000" charset="0"/>
                </a:rPr>
                <a:t>VIANO FORGUSON</a:t>
              </a:r>
              <a:endParaRPr lang="en-US" sz="6000">
                <a:solidFill>
                  <a:schemeClr val="bg1"/>
                </a:solidFill>
                <a:latin typeface="Adventuring" panose="02000400000000000000" charset="0"/>
                <a:cs typeface="Adventuring" panose="02000400000000000000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57" y="7152"/>
              <a:ext cx="3478" cy="1110"/>
              <a:chOff x="1947" y="7152"/>
              <a:chExt cx="3478" cy="111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947" y="7152"/>
                <a:ext cx="3479" cy="1111"/>
              </a:xfrm>
              <a:prstGeom prst="roundRect">
                <a:avLst/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Text Box 12"/>
              <p:cNvSpPr txBox="1"/>
              <p:nvPr/>
            </p:nvSpPr>
            <p:spPr>
              <a:xfrm>
                <a:off x="2487" y="7302"/>
                <a:ext cx="2700" cy="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000">
                    <a:solidFill>
                      <a:schemeClr val="bg1"/>
                    </a:solidFill>
                  </a:rPr>
                  <a:t>HIRE ME</a:t>
                </a:r>
                <a:endParaRPr lang="en-US" sz="30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6" name="Picture 15" descr="rachel-coyne-l1LT-rVqbDw-unsplash"/>
            <p:cNvPicPr>
              <a:picLocks noChangeAspect="1"/>
            </p:cNvPicPr>
            <p:nvPr/>
          </p:nvPicPr>
          <p:blipFill>
            <a:blip r:embed="rId2"/>
            <a:srcRect l="9052" r="15264" b="1159"/>
            <a:stretch>
              <a:fillRect/>
            </a:stretch>
          </p:blipFill>
          <p:spPr>
            <a:xfrm>
              <a:off x="11727" y="2206"/>
              <a:ext cx="5970" cy="60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0" h="6057">
                  <a:moveTo>
                    <a:pt x="2852" y="0"/>
                  </a:moveTo>
                  <a:lnTo>
                    <a:pt x="3118" y="0"/>
                  </a:lnTo>
                  <a:lnTo>
                    <a:pt x="3139" y="1"/>
                  </a:lnTo>
                  <a:cubicBezTo>
                    <a:pt x="4716" y="82"/>
                    <a:pt x="5970" y="1406"/>
                    <a:pt x="5970" y="3027"/>
                  </a:cubicBezTo>
                  <a:cubicBezTo>
                    <a:pt x="5970" y="4700"/>
                    <a:pt x="4634" y="6057"/>
                    <a:pt x="2985" y="6057"/>
                  </a:cubicBezTo>
                  <a:cubicBezTo>
                    <a:pt x="1336" y="6057"/>
                    <a:pt x="0" y="4700"/>
                    <a:pt x="0" y="3027"/>
                  </a:cubicBezTo>
                  <a:cubicBezTo>
                    <a:pt x="0" y="1406"/>
                    <a:pt x="1254" y="82"/>
                    <a:pt x="2831" y="1"/>
                  </a:cubicBezTo>
                  <a:lnTo>
                    <a:pt x="2852" y="0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 rot="0">
            <a:off x="-556260" y="-19050"/>
            <a:ext cx="12757785" cy="7207885"/>
            <a:chOff x="-876" y="-30"/>
            <a:chExt cx="20091" cy="11351"/>
          </a:xfrm>
        </p:grpSpPr>
        <p:pic>
          <p:nvPicPr>
            <p:cNvPr id="7" name="Picture 6" descr="tomas-hudolin-TrhtvCmHGwk-unsplas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876" y="521"/>
              <a:ext cx="19198" cy="10800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15" y="-30"/>
              <a:ext cx="19200" cy="10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00" h="10830">
                  <a:moveTo>
                    <a:pt x="3713" y="5256"/>
                  </a:moveTo>
                  <a:lnTo>
                    <a:pt x="4072" y="5256"/>
                  </a:lnTo>
                  <a:cubicBezTo>
                    <a:pt x="4196" y="5256"/>
                    <a:pt x="4283" y="5276"/>
                    <a:pt x="4333" y="5317"/>
                  </a:cubicBezTo>
                  <a:cubicBezTo>
                    <a:pt x="4382" y="5359"/>
                    <a:pt x="4407" y="5413"/>
                    <a:pt x="4407" y="5481"/>
                  </a:cubicBezTo>
                  <a:cubicBezTo>
                    <a:pt x="4407" y="5554"/>
                    <a:pt x="4382" y="5612"/>
                    <a:pt x="4332" y="5655"/>
                  </a:cubicBezTo>
                  <a:cubicBezTo>
                    <a:pt x="4282" y="5698"/>
                    <a:pt x="4196" y="5720"/>
                    <a:pt x="4074" y="5720"/>
                  </a:cubicBezTo>
                  <a:lnTo>
                    <a:pt x="3713" y="5720"/>
                  </a:lnTo>
                  <a:lnTo>
                    <a:pt x="3713" y="5256"/>
                  </a:lnTo>
                  <a:close/>
                  <a:moveTo>
                    <a:pt x="1516" y="4515"/>
                  </a:moveTo>
                  <a:lnTo>
                    <a:pt x="1769" y="5339"/>
                  </a:lnTo>
                  <a:lnTo>
                    <a:pt x="1265" y="5339"/>
                  </a:lnTo>
                  <a:lnTo>
                    <a:pt x="1516" y="4515"/>
                  </a:lnTo>
                  <a:close/>
                  <a:moveTo>
                    <a:pt x="6579" y="4418"/>
                  </a:moveTo>
                  <a:cubicBezTo>
                    <a:pt x="6728" y="4418"/>
                    <a:pt x="6845" y="4468"/>
                    <a:pt x="6932" y="4567"/>
                  </a:cubicBezTo>
                  <a:cubicBezTo>
                    <a:pt x="7019" y="4667"/>
                    <a:pt x="7063" y="4825"/>
                    <a:pt x="7063" y="5040"/>
                  </a:cubicBezTo>
                  <a:cubicBezTo>
                    <a:pt x="7063" y="5296"/>
                    <a:pt x="7021" y="5474"/>
                    <a:pt x="6938" y="5573"/>
                  </a:cubicBezTo>
                  <a:cubicBezTo>
                    <a:pt x="6855" y="5672"/>
                    <a:pt x="6737" y="5721"/>
                    <a:pt x="6585" y="5721"/>
                  </a:cubicBezTo>
                  <a:cubicBezTo>
                    <a:pt x="6437" y="5721"/>
                    <a:pt x="6320" y="5671"/>
                    <a:pt x="6234" y="5570"/>
                  </a:cubicBezTo>
                  <a:cubicBezTo>
                    <a:pt x="6148" y="5469"/>
                    <a:pt x="6105" y="5303"/>
                    <a:pt x="6105" y="5071"/>
                  </a:cubicBezTo>
                  <a:cubicBezTo>
                    <a:pt x="6105" y="4838"/>
                    <a:pt x="6148" y="4671"/>
                    <a:pt x="6235" y="4570"/>
                  </a:cubicBezTo>
                  <a:cubicBezTo>
                    <a:pt x="6321" y="4469"/>
                    <a:pt x="6436" y="4418"/>
                    <a:pt x="6579" y="4418"/>
                  </a:cubicBezTo>
                  <a:close/>
                  <a:moveTo>
                    <a:pt x="3713" y="4385"/>
                  </a:moveTo>
                  <a:lnTo>
                    <a:pt x="4026" y="4385"/>
                  </a:lnTo>
                  <a:cubicBezTo>
                    <a:pt x="4133" y="4385"/>
                    <a:pt x="4208" y="4404"/>
                    <a:pt x="4251" y="4442"/>
                  </a:cubicBezTo>
                  <a:cubicBezTo>
                    <a:pt x="4295" y="4479"/>
                    <a:pt x="4316" y="4531"/>
                    <a:pt x="4316" y="4598"/>
                  </a:cubicBezTo>
                  <a:cubicBezTo>
                    <a:pt x="4316" y="4670"/>
                    <a:pt x="4295" y="4725"/>
                    <a:pt x="4251" y="4763"/>
                  </a:cubicBezTo>
                  <a:cubicBezTo>
                    <a:pt x="4208" y="4801"/>
                    <a:pt x="4131" y="4820"/>
                    <a:pt x="4021" y="4820"/>
                  </a:cubicBezTo>
                  <a:lnTo>
                    <a:pt x="3713" y="4820"/>
                  </a:lnTo>
                  <a:lnTo>
                    <a:pt x="3713" y="4385"/>
                  </a:lnTo>
                  <a:close/>
                  <a:moveTo>
                    <a:pt x="14198" y="3921"/>
                  </a:moveTo>
                  <a:lnTo>
                    <a:pt x="14198" y="5287"/>
                  </a:lnTo>
                  <a:cubicBezTo>
                    <a:pt x="14198" y="5400"/>
                    <a:pt x="14220" y="5529"/>
                    <a:pt x="14264" y="5675"/>
                  </a:cubicBezTo>
                  <a:cubicBezTo>
                    <a:pt x="14291" y="5765"/>
                    <a:pt x="14341" y="5853"/>
                    <a:pt x="14414" y="5939"/>
                  </a:cubicBezTo>
                  <a:cubicBezTo>
                    <a:pt x="14488" y="6024"/>
                    <a:pt x="14569" y="6090"/>
                    <a:pt x="14657" y="6136"/>
                  </a:cubicBezTo>
                  <a:cubicBezTo>
                    <a:pt x="14746" y="6183"/>
                    <a:pt x="14856" y="6214"/>
                    <a:pt x="14988" y="6229"/>
                  </a:cubicBezTo>
                  <a:cubicBezTo>
                    <a:pt x="15120" y="6245"/>
                    <a:pt x="15241" y="6253"/>
                    <a:pt x="15353" y="6253"/>
                  </a:cubicBezTo>
                  <a:cubicBezTo>
                    <a:pt x="15545" y="6253"/>
                    <a:pt x="15710" y="6227"/>
                    <a:pt x="15848" y="6176"/>
                  </a:cubicBezTo>
                  <a:cubicBezTo>
                    <a:pt x="15947" y="6140"/>
                    <a:pt x="16041" y="6076"/>
                    <a:pt x="16132" y="5986"/>
                  </a:cubicBezTo>
                  <a:cubicBezTo>
                    <a:pt x="16222" y="5896"/>
                    <a:pt x="16288" y="5791"/>
                    <a:pt x="16330" y="5671"/>
                  </a:cubicBezTo>
                  <a:cubicBezTo>
                    <a:pt x="16372" y="5550"/>
                    <a:pt x="16393" y="5422"/>
                    <a:pt x="16393" y="5287"/>
                  </a:cubicBezTo>
                  <a:lnTo>
                    <a:pt x="16393" y="3921"/>
                  </a:lnTo>
                  <a:lnTo>
                    <a:pt x="15687" y="3921"/>
                  </a:lnTo>
                  <a:lnTo>
                    <a:pt x="15687" y="5320"/>
                  </a:lnTo>
                  <a:cubicBezTo>
                    <a:pt x="15687" y="5447"/>
                    <a:pt x="15652" y="5545"/>
                    <a:pt x="15583" y="5614"/>
                  </a:cubicBezTo>
                  <a:cubicBezTo>
                    <a:pt x="15514" y="5684"/>
                    <a:pt x="15418" y="5718"/>
                    <a:pt x="15296" y="5718"/>
                  </a:cubicBezTo>
                  <a:cubicBezTo>
                    <a:pt x="15173" y="5718"/>
                    <a:pt x="15077" y="5683"/>
                    <a:pt x="15008" y="5613"/>
                  </a:cubicBezTo>
                  <a:cubicBezTo>
                    <a:pt x="14939" y="5542"/>
                    <a:pt x="14904" y="5445"/>
                    <a:pt x="14904" y="5320"/>
                  </a:cubicBezTo>
                  <a:lnTo>
                    <a:pt x="14904" y="3921"/>
                  </a:lnTo>
                  <a:lnTo>
                    <a:pt x="14198" y="3921"/>
                  </a:lnTo>
                  <a:close/>
                  <a:moveTo>
                    <a:pt x="10657" y="3921"/>
                  </a:moveTo>
                  <a:lnTo>
                    <a:pt x="10657" y="4487"/>
                  </a:lnTo>
                  <a:lnTo>
                    <a:pt x="11379" y="4487"/>
                  </a:lnTo>
                  <a:lnTo>
                    <a:pt x="11379" y="6212"/>
                  </a:lnTo>
                  <a:lnTo>
                    <a:pt x="12087" y="6212"/>
                  </a:lnTo>
                  <a:lnTo>
                    <a:pt x="12087" y="4487"/>
                  </a:lnTo>
                  <a:lnTo>
                    <a:pt x="12809" y="4487"/>
                  </a:lnTo>
                  <a:lnTo>
                    <a:pt x="12809" y="3921"/>
                  </a:lnTo>
                  <a:lnTo>
                    <a:pt x="10657" y="3921"/>
                  </a:lnTo>
                  <a:close/>
                  <a:moveTo>
                    <a:pt x="8154" y="3921"/>
                  </a:moveTo>
                  <a:lnTo>
                    <a:pt x="8154" y="5287"/>
                  </a:lnTo>
                  <a:cubicBezTo>
                    <a:pt x="8154" y="5400"/>
                    <a:pt x="8176" y="5529"/>
                    <a:pt x="8220" y="5675"/>
                  </a:cubicBezTo>
                  <a:cubicBezTo>
                    <a:pt x="8247" y="5765"/>
                    <a:pt x="8297" y="5853"/>
                    <a:pt x="8370" y="5939"/>
                  </a:cubicBezTo>
                  <a:cubicBezTo>
                    <a:pt x="8444" y="6024"/>
                    <a:pt x="8525" y="6090"/>
                    <a:pt x="8613" y="6136"/>
                  </a:cubicBezTo>
                  <a:cubicBezTo>
                    <a:pt x="8702" y="6183"/>
                    <a:pt x="8812" y="6214"/>
                    <a:pt x="8944" y="6229"/>
                  </a:cubicBezTo>
                  <a:cubicBezTo>
                    <a:pt x="9076" y="6245"/>
                    <a:pt x="9197" y="6253"/>
                    <a:pt x="9309" y="6253"/>
                  </a:cubicBezTo>
                  <a:cubicBezTo>
                    <a:pt x="9501" y="6253"/>
                    <a:pt x="9666" y="6227"/>
                    <a:pt x="9804" y="6176"/>
                  </a:cubicBezTo>
                  <a:cubicBezTo>
                    <a:pt x="9903" y="6140"/>
                    <a:pt x="9997" y="6076"/>
                    <a:pt x="10088" y="5986"/>
                  </a:cubicBezTo>
                  <a:cubicBezTo>
                    <a:pt x="10178" y="5896"/>
                    <a:pt x="10244" y="5791"/>
                    <a:pt x="10286" y="5671"/>
                  </a:cubicBezTo>
                  <a:cubicBezTo>
                    <a:pt x="10328" y="5550"/>
                    <a:pt x="10349" y="5422"/>
                    <a:pt x="10349" y="5287"/>
                  </a:cubicBezTo>
                  <a:lnTo>
                    <a:pt x="10349" y="3921"/>
                  </a:lnTo>
                  <a:lnTo>
                    <a:pt x="9643" y="3921"/>
                  </a:lnTo>
                  <a:lnTo>
                    <a:pt x="9643" y="5320"/>
                  </a:lnTo>
                  <a:cubicBezTo>
                    <a:pt x="9643" y="5447"/>
                    <a:pt x="9608" y="5545"/>
                    <a:pt x="9539" y="5614"/>
                  </a:cubicBezTo>
                  <a:cubicBezTo>
                    <a:pt x="9470" y="5684"/>
                    <a:pt x="9374" y="5718"/>
                    <a:pt x="9252" y="5718"/>
                  </a:cubicBezTo>
                  <a:cubicBezTo>
                    <a:pt x="9129" y="5718"/>
                    <a:pt x="9033" y="5683"/>
                    <a:pt x="8964" y="5613"/>
                  </a:cubicBezTo>
                  <a:cubicBezTo>
                    <a:pt x="8895" y="5542"/>
                    <a:pt x="8860" y="5445"/>
                    <a:pt x="8860" y="5320"/>
                  </a:cubicBezTo>
                  <a:lnTo>
                    <a:pt x="8860" y="3921"/>
                  </a:lnTo>
                  <a:lnTo>
                    <a:pt x="8154" y="3921"/>
                  </a:lnTo>
                  <a:close/>
                  <a:moveTo>
                    <a:pt x="2999" y="3921"/>
                  </a:moveTo>
                  <a:lnTo>
                    <a:pt x="2999" y="6212"/>
                  </a:lnTo>
                  <a:lnTo>
                    <a:pt x="4221" y="6212"/>
                  </a:lnTo>
                  <a:cubicBezTo>
                    <a:pt x="4273" y="6212"/>
                    <a:pt x="4379" y="6202"/>
                    <a:pt x="4538" y="6181"/>
                  </a:cubicBezTo>
                  <a:cubicBezTo>
                    <a:pt x="4658" y="6165"/>
                    <a:pt x="4747" y="6140"/>
                    <a:pt x="4807" y="6106"/>
                  </a:cubicBezTo>
                  <a:cubicBezTo>
                    <a:pt x="4903" y="6051"/>
                    <a:pt x="4978" y="5976"/>
                    <a:pt x="5033" y="5881"/>
                  </a:cubicBezTo>
                  <a:cubicBezTo>
                    <a:pt x="5089" y="5786"/>
                    <a:pt x="5116" y="5679"/>
                    <a:pt x="5116" y="5560"/>
                  </a:cubicBezTo>
                  <a:cubicBezTo>
                    <a:pt x="5116" y="5415"/>
                    <a:pt x="5077" y="5294"/>
                    <a:pt x="5000" y="5197"/>
                  </a:cubicBezTo>
                  <a:cubicBezTo>
                    <a:pt x="4922" y="5101"/>
                    <a:pt x="4801" y="5033"/>
                    <a:pt x="4636" y="4993"/>
                  </a:cubicBezTo>
                  <a:cubicBezTo>
                    <a:pt x="4745" y="4956"/>
                    <a:pt x="4827" y="4905"/>
                    <a:pt x="4883" y="4840"/>
                  </a:cubicBezTo>
                  <a:cubicBezTo>
                    <a:pt x="4968" y="4743"/>
                    <a:pt x="5010" y="4627"/>
                    <a:pt x="5010" y="4492"/>
                  </a:cubicBezTo>
                  <a:cubicBezTo>
                    <a:pt x="5010" y="4330"/>
                    <a:pt x="4951" y="4195"/>
                    <a:pt x="4833" y="4085"/>
                  </a:cubicBezTo>
                  <a:cubicBezTo>
                    <a:pt x="4714" y="3976"/>
                    <a:pt x="4545" y="3921"/>
                    <a:pt x="4324" y="3921"/>
                  </a:cubicBezTo>
                  <a:lnTo>
                    <a:pt x="2999" y="3921"/>
                  </a:lnTo>
                  <a:close/>
                  <a:moveTo>
                    <a:pt x="1138" y="3921"/>
                  </a:moveTo>
                  <a:lnTo>
                    <a:pt x="277" y="6212"/>
                  </a:lnTo>
                  <a:lnTo>
                    <a:pt x="1001" y="6212"/>
                  </a:lnTo>
                  <a:lnTo>
                    <a:pt x="1112" y="5834"/>
                  </a:lnTo>
                  <a:lnTo>
                    <a:pt x="1918" y="5834"/>
                  </a:lnTo>
                  <a:lnTo>
                    <a:pt x="2030" y="6212"/>
                  </a:lnTo>
                  <a:lnTo>
                    <a:pt x="2771" y="6212"/>
                  </a:lnTo>
                  <a:lnTo>
                    <a:pt x="1910" y="3921"/>
                  </a:lnTo>
                  <a:lnTo>
                    <a:pt x="1138" y="3921"/>
                  </a:lnTo>
                  <a:close/>
                  <a:moveTo>
                    <a:pt x="17798" y="3882"/>
                  </a:moveTo>
                  <a:cubicBezTo>
                    <a:pt x="17560" y="3882"/>
                    <a:pt x="17372" y="3912"/>
                    <a:pt x="17235" y="3972"/>
                  </a:cubicBezTo>
                  <a:cubicBezTo>
                    <a:pt x="17098" y="4032"/>
                    <a:pt x="16995" y="4114"/>
                    <a:pt x="16927" y="4219"/>
                  </a:cubicBezTo>
                  <a:cubicBezTo>
                    <a:pt x="16859" y="4324"/>
                    <a:pt x="16825" y="4435"/>
                    <a:pt x="16825" y="4553"/>
                  </a:cubicBezTo>
                  <a:cubicBezTo>
                    <a:pt x="16825" y="4732"/>
                    <a:pt x="16892" y="4879"/>
                    <a:pt x="17025" y="4995"/>
                  </a:cubicBezTo>
                  <a:cubicBezTo>
                    <a:pt x="17157" y="5110"/>
                    <a:pt x="17379" y="5203"/>
                    <a:pt x="17689" y="5273"/>
                  </a:cubicBezTo>
                  <a:cubicBezTo>
                    <a:pt x="17879" y="5315"/>
                    <a:pt x="17999" y="5359"/>
                    <a:pt x="18051" y="5406"/>
                  </a:cubicBezTo>
                  <a:cubicBezTo>
                    <a:pt x="18104" y="5453"/>
                    <a:pt x="18130" y="5506"/>
                    <a:pt x="18130" y="5565"/>
                  </a:cubicBezTo>
                  <a:cubicBezTo>
                    <a:pt x="18130" y="5628"/>
                    <a:pt x="18102" y="5683"/>
                    <a:pt x="18048" y="5730"/>
                  </a:cubicBezTo>
                  <a:cubicBezTo>
                    <a:pt x="17993" y="5777"/>
                    <a:pt x="17915" y="5801"/>
                    <a:pt x="17814" y="5801"/>
                  </a:cubicBezTo>
                  <a:cubicBezTo>
                    <a:pt x="17679" y="5801"/>
                    <a:pt x="17574" y="5755"/>
                    <a:pt x="17501" y="5662"/>
                  </a:cubicBezTo>
                  <a:cubicBezTo>
                    <a:pt x="17457" y="5605"/>
                    <a:pt x="17427" y="5521"/>
                    <a:pt x="17412" y="5412"/>
                  </a:cubicBezTo>
                  <a:lnTo>
                    <a:pt x="16739" y="5454"/>
                  </a:lnTo>
                  <a:cubicBezTo>
                    <a:pt x="16759" y="5685"/>
                    <a:pt x="16844" y="5876"/>
                    <a:pt x="16994" y="6026"/>
                  </a:cubicBezTo>
                  <a:cubicBezTo>
                    <a:pt x="17144" y="6176"/>
                    <a:pt x="17413" y="6251"/>
                    <a:pt x="17803" y="6251"/>
                  </a:cubicBezTo>
                  <a:cubicBezTo>
                    <a:pt x="18025" y="6251"/>
                    <a:pt x="18209" y="6219"/>
                    <a:pt x="18355" y="6155"/>
                  </a:cubicBezTo>
                  <a:cubicBezTo>
                    <a:pt x="18500" y="6091"/>
                    <a:pt x="18614" y="5997"/>
                    <a:pt x="18695" y="5873"/>
                  </a:cubicBezTo>
                  <a:cubicBezTo>
                    <a:pt x="18776" y="5749"/>
                    <a:pt x="18817" y="5614"/>
                    <a:pt x="18817" y="5467"/>
                  </a:cubicBezTo>
                  <a:cubicBezTo>
                    <a:pt x="18817" y="5342"/>
                    <a:pt x="18787" y="5229"/>
                    <a:pt x="18726" y="5128"/>
                  </a:cubicBezTo>
                  <a:cubicBezTo>
                    <a:pt x="18665" y="5027"/>
                    <a:pt x="18567" y="4942"/>
                    <a:pt x="18433" y="4874"/>
                  </a:cubicBezTo>
                  <a:cubicBezTo>
                    <a:pt x="18300" y="4805"/>
                    <a:pt x="18078" y="4738"/>
                    <a:pt x="17769" y="4671"/>
                  </a:cubicBezTo>
                  <a:cubicBezTo>
                    <a:pt x="17644" y="4645"/>
                    <a:pt x="17564" y="4617"/>
                    <a:pt x="17531" y="4587"/>
                  </a:cubicBezTo>
                  <a:cubicBezTo>
                    <a:pt x="17497" y="4558"/>
                    <a:pt x="17480" y="4525"/>
                    <a:pt x="17480" y="4489"/>
                  </a:cubicBezTo>
                  <a:cubicBezTo>
                    <a:pt x="17480" y="4439"/>
                    <a:pt x="17500" y="4396"/>
                    <a:pt x="17542" y="4361"/>
                  </a:cubicBezTo>
                  <a:cubicBezTo>
                    <a:pt x="17584" y="4326"/>
                    <a:pt x="17646" y="4309"/>
                    <a:pt x="17728" y="4309"/>
                  </a:cubicBezTo>
                  <a:cubicBezTo>
                    <a:pt x="17828" y="4309"/>
                    <a:pt x="17906" y="4332"/>
                    <a:pt x="17963" y="4379"/>
                  </a:cubicBezTo>
                  <a:cubicBezTo>
                    <a:pt x="18020" y="4426"/>
                    <a:pt x="18057" y="4501"/>
                    <a:pt x="18075" y="4604"/>
                  </a:cubicBezTo>
                  <a:lnTo>
                    <a:pt x="18742" y="4565"/>
                  </a:lnTo>
                  <a:cubicBezTo>
                    <a:pt x="18713" y="4328"/>
                    <a:pt x="18621" y="4154"/>
                    <a:pt x="18468" y="4046"/>
                  </a:cubicBezTo>
                  <a:cubicBezTo>
                    <a:pt x="18314" y="3937"/>
                    <a:pt x="18091" y="3882"/>
                    <a:pt x="17798" y="3882"/>
                  </a:cubicBezTo>
                  <a:close/>
                  <a:moveTo>
                    <a:pt x="6580" y="3882"/>
                  </a:moveTo>
                  <a:cubicBezTo>
                    <a:pt x="6208" y="3882"/>
                    <a:pt x="5918" y="3986"/>
                    <a:pt x="5710" y="4195"/>
                  </a:cubicBezTo>
                  <a:cubicBezTo>
                    <a:pt x="5501" y="4403"/>
                    <a:pt x="5397" y="4694"/>
                    <a:pt x="5397" y="5068"/>
                  </a:cubicBezTo>
                  <a:cubicBezTo>
                    <a:pt x="5397" y="5336"/>
                    <a:pt x="5450" y="5559"/>
                    <a:pt x="5555" y="5737"/>
                  </a:cubicBezTo>
                  <a:cubicBezTo>
                    <a:pt x="5660" y="5915"/>
                    <a:pt x="5798" y="6045"/>
                    <a:pt x="5967" y="6128"/>
                  </a:cubicBezTo>
                  <a:cubicBezTo>
                    <a:pt x="6136" y="6210"/>
                    <a:pt x="6350" y="6251"/>
                    <a:pt x="6608" y="6251"/>
                  </a:cubicBezTo>
                  <a:cubicBezTo>
                    <a:pt x="6862" y="6251"/>
                    <a:pt x="7075" y="6203"/>
                    <a:pt x="7245" y="6108"/>
                  </a:cubicBezTo>
                  <a:cubicBezTo>
                    <a:pt x="7415" y="6013"/>
                    <a:pt x="7545" y="5879"/>
                    <a:pt x="7636" y="5708"/>
                  </a:cubicBezTo>
                  <a:cubicBezTo>
                    <a:pt x="7726" y="5537"/>
                    <a:pt x="7771" y="5317"/>
                    <a:pt x="7771" y="5050"/>
                  </a:cubicBezTo>
                  <a:cubicBezTo>
                    <a:pt x="7771" y="4681"/>
                    <a:pt x="7668" y="4394"/>
                    <a:pt x="7461" y="4189"/>
                  </a:cubicBezTo>
                  <a:cubicBezTo>
                    <a:pt x="7255" y="3985"/>
                    <a:pt x="6961" y="3882"/>
                    <a:pt x="6580" y="3882"/>
                  </a:cubicBezTo>
                  <a:close/>
                  <a:moveTo>
                    <a:pt x="0" y="0"/>
                  </a:moveTo>
                  <a:lnTo>
                    <a:pt x="19200" y="0"/>
                  </a:lnTo>
                  <a:lnTo>
                    <a:pt x="19200" y="10830"/>
                  </a:lnTo>
                  <a:lnTo>
                    <a:pt x="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/>
                <a:t> </a:t>
              </a:r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8513" y="-30"/>
              <a:ext cx="10687" cy="10830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851" y="3045"/>
              <a:ext cx="5361" cy="35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2500" b="1">
                  <a:solidFill>
                    <a:schemeClr val="bg1"/>
                  </a:solidFill>
                </a:rPr>
                <a:t>Nama </a:t>
              </a:r>
              <a:endParaRPr lang="en-US" sz="2500" b="1">
                <a:solidFill>
                  <a:schemeClr val="bg1"/>
                </a:solidFill>
              </a:endParaRPr>
            </a:p>
            <a:p>
              <a:r>
                <a:rPr lang="en-US" sz="2500" b="1">
                  <a:solidFill>
                    <a:schemeClr val="bg1"/>
                  </a:solidFill>
                </a:rPr>
                <a:t>TTl</a:t>
              </a:r>
              <a:endParaRPr lang="en-US" sz="2500" b="1">
                <a:solidFill>
                  <a:schemeClr val="bg1"/>
                </a:solidFill>
              </a:endParaRPr>
            </a:p>
            <a:p>
              <a:r>
                <a:rPr lang="en-US" sz="2500" b="1">
                  <a:solidFill>
                    <a:schemeClr val="bg1"/>
                  </a:solidFill>
                </a:rPr>
                <a:t>Asal</a:t>
              </a:r>
              <a:endParaRPr lang="en-US" sz="2500" b="1">
                <a:solidFill>
                  <a:schemeClr val="bg1"/>
                </a:solidFill>
              </a:endParaRPr>
            </a:p>
            <a:p>
              <a:r>
                <a:rPr lang="en-US" sz="2500" b="1">
                  <a:solidFill>
                    <a:schemeClr val="bg1"/>
                  </a:solidFill>
                </a:rPr>
                <a:t>Universitas</a:t>
              </a:r>
              <a:endParaRPr lang="en-US" sz="2500" b="1">
                <a:solidFill>
                  <a:schemeClr val="bg1"/>
                </a:solidFill>
              </a:endParaRPr>
            </a:p>
            <a:p>
              <a:r>
                <a:rPr lang="en-US" sz="2500" b="1">
                  <a:solidFill>
                    <a:schemeClr val="bg1"/>
                  </a:solidFill>
                </a:rPr>
                <a:t>No Henpone</a:t>
              </a:r>
              <a:endParaRPr lang="en-US" sz="2500" b="1">
                <a:solidFill>
                  <a:schemeClr val="bg1"/>
                </a:solidFill>
              </a:endParaRPr>
            </a:p>
            <a:p>
              <a:r>
                <a:rPr lang="en-US" sz="2500" b="1">
                  <a:solidFill>
                    <a:schemeClr val="bg1"/>
                  </a:solidFill>
                </a:rPr>
                <a:t>Email</a:t>
              </a:r>
              <a:endParaRPr lang="en-US" sz="2500" b="1">
                <a:solidFill>
                  <a:schemeClr val="bg1"/>
                </a:solidFill>
              </a:endParaRPr>
            </a:p>
          </p:txBody>
        </p:sp>
        <p:pic>
          <p:nvPicPr>
            <p:cNvPr id="16" name="Picture 15" descr="rachel-coyne-l1LT-rVqbDw-unsplash"/>
            <p:cNvPicPr>
              <a:picLocks noChangeAspect="1"/>
            </p:cNvPicPr>
            <p:nvPr/>
          </p:nvPicPr>
          <p:blipFill>
            <a:blip r:embed="rId2"/>
            <a:srcRect l="9052" r="15264" b="1159"/>
            <a:stretch>
              <a:fillRect/>
            </a:stretch>
          </p:blipFill>
          <p:spPr>
            <a:xfrm>
              <a:off x="1167" y="3335"/>
              <a:ext cx="5970" cy="605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0" h="6057">
                  <a:moveTo>
                    <a:pt x="2852" y="0"/>
                  </a:moveTo>
                  <a:lnTo>
                    <a:pt x="3118" y="0"/>
                  </a:lnTo>
                  <a:lnTo>
                    <a:pt x="3139" y="1"/>
                  </a:lnTo>
                  <a:cubicBezTo>
                    <a:pt x="4716" y="82"/>
                    <a:pt x="5970" y="1406"/>
                    <a:pt x="5970" y="3027"/>
                  </a:cubicBezTo>
                  <a:cubicBezTo>
                    <a:pt x="5970" y="4700"/>
                    <a:pt x="4634" y="6057"/>
                    <a:pt x="2985" y="6057"/>
                  </a:cubicBezTo>
                  <a:cubicBezTo>
                    <a:pt x="1336" y="6057"/>
                    <a:pt x="0" y="4700"/>
                    <a:pt x="0" y="3027"/>
                  </a:cubicBezTo>
                  <a:cubicBezTo>
                    <a:pt x="0" y="1406"/>
                    <a:pt x="1254" y="82"/>
                    <a:pt x="2831" y="1"/>
                  </a:cubicBezTo>
                  <a:lnTo>
                    <a:pt x="2852" y="0"/>
                  </a:lnTo>
                  <a:close/>
                </a:path>
              </a:pathLst>
            </a:custGeom>
          </p:spPr>
        </p:pic>
        <p:sp>
          <p:nvSpPr>
            <p:cNvPr id="9" name="Text Box 8"/>
            <p:cNvSpPr txBox="1"/>
            <p:nvPr/>
          </p:nvSpPr>
          <p:spPr>
            <a:xfrm>
              <a:off x="12403" y="3155"/>
              <a:ext cx="6539" cy="340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2500" b="1">
                  <a:solidFill>
                    <a:schemeClr val="bg1"/>
                  </a:solidFill>
                </a:rPr>
                <a:t>Viano Forguson </a:t>
              </a:r>
              <a:endParaRPr lang="en-US" sz="2500" b="1">
                <a:solidFill>
                  <a:schemeClr val="bg1"/>
                </a:solidFill>
              </a:endParaRPr>
            </a:p>
            <a:p>
              <a:r>
                <a:rPr lang="en-US" sz="2500" b="1">
                  <a:solidFill>
                    <a:schemeClr val="bg1"/>
                  </a:solidFill>
                </a:rPr>
                <a:t>17 januari 2003</a:t>
              </a:r>
              <a:endParaRPr lang="en-US" sz="2500" b="1">
                <a:solidFill>
                  <a:schemeClr val="bg1"/>
                </a:solidFill>
              </a:endParaRPr>
            </a:p>
            <a:p>
              <a:r>
                <a:rPr lang="en-US" sz="2500" b="1">
                  <a:solidFill>
                    <a:schemeClr val="bg1"/>
                  </a:solidFill>
                </a:rPr>
                <a:t>NTT</a:t>
              </a:r>
              <a:endParaRPr lang="en-US" sz="2500" b="1">
                <a:solidFill>
                  <a:schemeClr val="bg1"/>
                </a:solidFill>
              </a:endParaRPr>
            </a:p>
            <a:p>
              <a:r>
                <a:rPr lang="en-US" sz="2500" b="1">
                  <a:solidFill>
                    <a:schemeClr val="bg1"/>
                  </a:solidFill>
                </a:rPr>
                <a:t>DR.Soetomo</a:t>
              </a:r>
              <a:endParaRPr lang="en-US" sz="2500" b="1">
                <a:solidFill>
                  <a:schemeClr val="bg1"/>
                </a:solidFill>
              </a:endParaRPr>
            </a:p>
            <a:p>
              <a:r>
                <a:rPr lang="en-US" sz="2500" b="1">
                  <a:solidFill>
                    <a:schemeClr val="bg1"/>
                  </a:solidFill>
                </a:rPr>
                <a:t>081271101180</a:t>
              </a:r>
              <a:endParaRPr lang="en-US" sz="2500" b="1">
                <a:solidFill>
                  <a:schemeClr val="bg1"/>
                </a:solidFill>
              </a:endParaRPr>
            </a:p>
            <a:p>
              <a:r>
                <a:rPr lang="en-US" sz="2500" b="1">
                  <a:solidFill>
                    <a:schemeClr val="bg1"/>
                  </a:solidFill>
                </a:rPr>
                <a:t>nanok0742@gmail.com</a:t>
              </a:r>
              <a:endParaRPr lang="en-US" sz="2500" b="1">
                <a:solidFill>
                  <a:schemeClr val="bg1"/>
                </a:solidFill>
              </a:endParaRPr>
            </a:p>
            <a:p>
              <a:endParaRPr lang="en-US" sz="2500" b="1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103" y="8985"/>
              <a:ext cx="3300" cy="9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133" y="9067"/>
              <a:ext cx="321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/>
                <a:t>Donwload </a:t>
              </a:r>
              <a:endParaRPr lang="en-US" sz="2400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9022" y="8295"/>
              <a:ext cx="438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solidFill>
                    <a:schemeClr val="bg1"/>
                  </a:solidFill>
                </a:rPr>
                <a:t>Donwload </a:t>
              </a:r>
              <a:r>
                <a:rPr lang="en-US" sz="2000"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scaled="0"/>
                  </a:gradFill>
                </a:rPr>
                <a:t>160</a:t>
              </a:r>
              <a:r>
                <a:rPr lang="en-US" sz="2000">
                  <a:solidFill>
                    <a:schemeClr val="bg1"/>
                  </a:solidFill>
                </a:rPr>
                <a:t> project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3" name="Group 42"/>
          <p:cNvGrpSpPr/>
          <p:nvPr/>
        </p:nvGrpSpPr>
        <p:grpSpPr>
          <a:xfrm>
            <a:off x="1133475" y="1428750"/>
            <a:ext cx="10102850" cy="3606800"/>
            <a:chOff x="1785" y="2250"/>
            <a:chExt cx="15910" cy="5680"/>
          </a:xfrm>
        </p:grpSpPr>
        <p:sp>
          <p:nvSpPr>
            <p:cNvPr id="5" name="Text Box 4"/>
            <p:cNvSpPr txBox="1"/>
            <p:nvPr/>
          </p:nvSpPr>
          <p:spPr>
            <a:xfrm>
              <a:off x="1785" y="2250"/>
              <a:ext cx="343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000">
                  <a:latin typeface="Adventuring" panose="02000400000000000000" charset="0"/>
                  <a:cs typeface="Adventuring" panose="02000400000000000000" charset="0"/>
                </a:rPr>
                <a:t>Skills</a:t>
              </a:r>
              <a:endParaRPr lang="en-US" sz="3000">
                <a:latin typeface="Adventuring" panose="02000400000000000000" charset="0"/>
                <a:cs typeface="Adventuring" panose="02000400000000000000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427" y="3621"/>
              <a:ext cx="6840" cy="789"/>
              <a:chOff x="2475" y="3621"/>
              <a:chExt cx="6840" cy="789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505" y="4220"/>
                <a:ext cx="6810" cy="19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505" y="4220"/>
                <a:ext cx="4591" cy="19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2475" y="3621"/>
                <a:ext cx="1541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HTML</a:t>
                </a:r>
                <a:endParaRPr lang="en-US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7774" y="3621"/>
                <a:ext cx="1541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70%</a:t>
                </a:r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421" y="5381"/>
              <a:ext cx="6840" cy="789"/>
              <a:chOff x="2445" y="5501"/>
              <a:chExt cx="6840" cy="789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475" y="6100"/>
                <a:ext cx="6810" cy="19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475" y="6100"/>
                <a:ext cx="3782" cy="19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Text Box 12"/>
              <p:cNvSpPr txBox="1"/>
              <p:nvPr/>
            </p:nvSpPr>
            <p:spPr>
              <a:xfrm>
                <a:off x="2445" y="5501"/>
                <a:ext cx="1541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PHP</a:t>
                </a:r>
                <a:endParaRPr lang="en-US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>
                <a:off x="7744" y="5501"/>
                <a:ext cx="1541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50%</a:t>
                </a:r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15" y="7091"/>
              <a:ext cx="6840" cy="799"/>
              <a:chOff x="2415" y="7181"/>
              <a:chExt cx="6840" cy="799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445" y="7780"/>
                <a:ext cx="6810" cy="19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445" y="7780"/>
                <a:ext cx="5299" cy="2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2415" y="7181"/>
                <a:ext cx="2799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PHOTOSHOP</a:t>
                </a:r>
                <a:endParaRPr lang="en-US"/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7714" y="7181"/>
                <a:ext cx="1541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80%</a:t>
                </a:r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0835" y="3590"/>
              <a:ext cx="6840" cy="818"/>
              <a:chOff x="10835" y="3620"/>
              <a:chExt cx="6840" cy="8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0865" y="4219"/>
                <a:ext cx="6810" cy="19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865" y="4219"/>
                <a:ext cx="5268" cy="219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10835" y="3620"/>
                <a:ext cx="1541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CSS</a:t>
                </a:r>
                <a:endParaRPr lang="en-US"/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16134" y="3620"/>
                <a:ext cx="1541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80%</a:t>
                </a:r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0835" y="5381"/>
              <a:ext cx="6840" cy="789"/>
              <a:chOff x="10835" y="5501"/>
              <a:chExt cx="6840" cy="789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0865" y="6100"/>
                <a:ext cx="6810" cy="19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0865" y="6100"/>
                <a:ext cx="4591" cy="19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>
                <a:off x="10835" y="5501"/>
                <a:ext cx="2540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WORDPRES</a:t>
                </a:r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6134" y="5501"/>
                <a:ext cx="1541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70%</a:t>
                </a:r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855" y="7142"/>
              <a:ext cx="6840" cy="789"/>
              <a:chOff x="11005" y="7382"/>
              <a:chExt cx="6840" cy="789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1035" y="7981"/>
                <a:ext cx="6810" cy="19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1035" y="7981"/>
                <a:ext cx="5270" cy="19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11005" y="7382"/>
                <a:ext cx="1541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FIGMA</a:t>
                </a:r>
                <a:endParaRPr lang="en-US"/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16304" y="7382"/>
                <a:ext cx="1541" cy="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/>
                  <a:t>80%</a:t>
                </a: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Group 15"/>
          <p:cNvGrpSpPr/>
          <p:nvPr/>
        </p:nvGrpSpPr>
        <p:grpSpPr>
          <a:xfrm>
            <a:off x="486410" y="415290"/>
            <a:ext cx="11278235" cy="5984875"/>
            <a:chOff x="766" y="654"/>
            <a:chExt cx="17761" cy="9425"/>
          </a:xfrm>
        </p:grpSpPr>
        <p:sp>
          <p:nvSpPr>
            <p:cNvPr id="4" name="Text Box 3"/>
            <p:cNvSpPr txBox="1"/>
            <p:nvPr/>
          </p:nvSpPr>
          <p:spPr>
            <a:xfrm>
              <a:off x="766" y="654"/>
              <a:ext cx="4121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000">
                  <a:latin typeface="Adventuring" panose="02000400000000000000" charset="0"/>
                  <a:cs typeface="Adventuring" panose="02000400000000000000" charset="0"/>
                </a:rPr>
                <a:t>PROJECT</a:t>
              </a:r>
              <a:endParaRPr lang="en-US" sz="3000">
                <a:latin typeface="Adventuring" panose="02000400000000000000" charset="0"/>
                <a:cs typeface="Adventuring" panose="02000400000000000000" charset="0"/>
              </a:endParaRPr>
            </a:p>
          </p:txBody>
        </p:sp>
        <p:pic>
          <p:nvPicPr>
            <p:cNvPr id="5" name="Picture 4" descr="rachel-coyne-l1LT-rVqbDw-unsplash"/>
            <p:cNvPicPr>
              <a:picLocks noChangeAspect="1"/>
            </p:cNvPicPr>
            <p:nvPr/>
          </p:nvPicPr>
          <p:blipFill>
            <a:blip r:embed="rId1"/>
            <a:srcRect b="20143"/>
            <a:stretch>
              <a:fillRect/>
            </a:stretch>
          </p:blipFill>
          <p:spPr>
            <a:xfrm>
              <a:off x="895" y="1958"/>
              <a:ext cx="7357" cy="3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57" h="3917">
                  <a:moveTo>
                    <a:pt x="0" y="0"/>
                  </a:moveTo>
                  <a:lnTo>
                    <a:pt x="7357" y="0"/>
                  </a:lnTo>
                  <a:lnTo>
                    <a:pt x="7357" y="3917"/>
                  </a:lnTo>
                  <a:lnTo>
                    <a:pt x="0" y="391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" name="Picture 7" descr="travis-leery-E4BKNmb31fA-unsplash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9" y="1982"/>
              <a:ext cx="9859" cy="3917"/>
            </a:xfrm>
            <a:prstGeom prst="rect">
              <a:avLst/>
            </a:prstGeom>
          </p:spPr>
        </p:pic>
        <p:pic>
          <p:nvPicPr>
            <p:cNvPr id="9" name="Picture 8" descr="travis-leery-E4BKNmb31fA-unsplash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" y="6163"/>
              <a:ext cx="9883" cy="3917"/>
            </a:xfrm>
            <a:prstGeom prst="rect">
              <a:avLst/>
            </a:prstGeom>
          </p:spPr>
        </p:pic>
        <p:pic>
          <p:nvPicPr>
            <p:cNvPr id="10" name="Picture 9" descr="rachel-coyne-l1LT-rVqbDw-unsplash"/>
            <p:cNvPicPr>
              <a:picLocks noChangeAspect="1"/>
            </p:cNvPicPr>
            <p:nvPr/>
          </p:nvPicPr>
          <p:blipFill>
            <a:blip r:embed="rId1"/>
            <a:srcRect b="20143"/>
            <a:stretch>
              <a:fillRect/>
            </a:stretch>
          </p:blipFill>
          <p:spPr>
            <a:xfrm>
              <a:off x="11171" y="6163"/>
              <a:ext cx="7357" cy="391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57" h="3917">
                  <a:moveTo>
                    <a:pt x="0" y="0"/>
                  </a:moveTo>
                  <a:lnTo>
                    <a:pt x="7357" y="0"/>
                  </a:lnTo>
                  <a:lnTo>
                    <a:pt x="7357" y="3917"/>
                  </a:lnTo>
                  <a:lnTo>
                    <a:pt x="0" y="391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11" name="Text Box 10"/>
            <p:cNvSpPr txBox="1"/>
            <p:nvPr/>
          </p:nvSpPr>
          <p:spPr>
            <a:xfrm>
              <a:off x="1782" y="3300"/>
              <a:ext cx="6207" cy="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5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rPr>
                <a:t>marianus sae</a:t>
              </a:r>
              <a:endParaRPr lang="en-US" sz="35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0946" y="3500"/>
              <a:ext cx="6207" cy="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5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rPr>
                <a:t>marianus sae</a:t>
              </a:r>
              <a:endParaRPr lang="en-US" sz="35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2013" y="7626"/>
              <a:ext cx="6207" cy="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5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rPr>
                <a:t>marianus sae</a:t>
              </a:r>
              <a:endParaRPr lang="en-US" sz="35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2709" y="7626"/>
              <a:ext cx="6207" cy="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5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rPr>
                <a:t>marianus sae</a:t>
              </a:r>
              <a:endParaRPr lang="en-US" sz="35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Presentation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Adobe Caslon Pro</vt:lpstr>
      <vt:lpstr>Adobe Caslon Pro Bold</vt:lpstr>
      <vt:lpstr>Adventuring</vt:lpstr>
      <vt:lpstr>Adobe Gothic Std B</vt:lpstr>
      <vt:lpstr>Agency FB</vt:lpstr>
      <vt:lpstr>Arial Black</vt:lpstr>
      <vt:lpstr>Amsterdam Laviera</vt:lpstr>
      <vt:lpstr>Adobe Garamond Pro Bold</vt:lpstr>
      <vt:lpstr>Adobe Naskh Medium</vt:lpstr>
      <vt:lpstr>Adobe Song Std 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MyBook11G</dc:creator>
  <cp:lastModifiedBy>MyBook11G</cp:lastModifiedBy>
  <cp:revision>1</cp:revision>
  <dcterms:created xsi:type="dcterms:W3CDTF">2024-02-29T03:36:27Z</dcterms:created>
  <dcterms:modified xsi:type="dcterms:W3CDTF">2024-02-29T03:36:27Z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1B5A49C4F8654D53B0399B669CEFBE9E_11</vt:lpwstr>
  </property>
  <property fmtid="{D5CDD505-2E9C-101B-9397-08002B2CF9AE}" pid="3" name="KSOProductBuildVer">
    <vt:lpwstr>1033-12.2.0.13431</vt:lpwstr>
  </property>
</Properties>
</file>