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68" r:id="rId4"/>
    <p:sldId id="269" r:id="rId5"/>
    <p:sldId id="270" r:id="rId6"/>
    <p:sldId id="277" r:id="rId7"/>
    <p:sldId id="278" r:id="rId8"/>
    <p:sldId id="271" r:id="rId9"/>
    <p:sldId id="272" r:id="rId10"/>
    <p:sldId id="273" r:id="rId11"/>
    <p:sldId id="274" r:id="rId12"/>
    <p:sldId id="275" r:id="rId13"/>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4" autoAdjust="0"/>
    <p:restoredTop sz="94660"/>
  </p:normalViewPr>
  <p:slideViewPr>
    <p:cSldViewPr snapToGrid="0">
      <p:cViewPr varScale="1">
        <p:scale>
          <a:sx n="81" d="100"/>
          <a:sy n="81" d="100"/>
        </p:scale>
        <p:origin x="78" y="5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6361B8-3A61-4CFA-8B77-5ABB2F38D9DA}" type="doc">
      <dgm:prSet loTypeId="urn:microsoft.com/office/officeart/2008/layout/HalfCircleOrganizationChart" loCatId="hierarchy" qsTypeId="urn:microsoft.com/office/officeart/2005/8/quickstyle/3d4" qsCatId="3D" csTypeId="urn:microsoft.com/office/officeart/2005/8/colors/accent6_2" csCatId="accent6" phldr="1"/>
      <dgm:spPr/>
      <dgm:t>
        <a:bodyPr/>
        <a:lstStyle/>
        <a:p>
          <a:endParaRPr lang="es-CO"/>
        </a:p>
      </dgm:t>
    </dgm:pt>
    <dgm:pt modelId="{A0906782-2E92-4F0D-8CA5-37A794CE1F8D}">
      <dgm:prSet phldrT="[Texto]" custT="1"/>
      <dgm:spPr/>
      <dgm:t>
        <a:bodyPr/>
        <a:lstStyle/>
        <a:p>
          <a:r>
            <a:rPr lang="es-CO" sz="1200" b="1" dirty="0" smtClean="0">
              <a:solidFill>
                <a:schemeClr val="accent4">
                  <a:lumMod val="60000"/>
                  <a:lumOff val="40000"/>
                </a:schemeClr>
              </a:solidFill>
            </a:rPr>
            <a:t>GERENCIA GENERAL </a:t>
          </a:r>
          <a:endParaRPr lang="es-CO" sz="1200" b="1" dirty="0">
            <a:solidFill>
              <a:schemeClr val="accent4">
                <a:lumMod val="60000"/>
                <a:lumOff val="40000"/>
              </a:schemeClr>
            </a:solidFill>
          </a:endParaRPr>
        </a:p>
      </dgm:t>
    </dgm:pt>
    <dgm:pt modelId="{F62DFA39-2767-420A-8CD4-049E32004E32}" type="parTrans" cxnId="{E5673C28-6B16-4D72-862E-71A027B7B3FE}">
      <dgm:prSet/>
      <dgm:spPr/>
      <dgm:t>
        <a:bodyPr/>
        <a:lstStyle/>
        <a:p>
          <a:endParaRPr lang="es-CO" sz="3200">
            <a:solidFill>
              <a:schemeClr val="bg1"/>
            </a:solidFill>
          </a:endParaRPr>
        </a:p>
      </dgm:t>
    </dgm:pt>
    <dgm:pt modelId="{8CA94B60-3B10-4EFF-B5E8-D6157BB57B28}" type="sibTrans" cxnId="{E5673C28-6B16-4D72-862E-71A027B7B3FE}">
      <dgm:prSet/>
      <dgm:spPr/>
      <dgm:t>
        <a:bodyPr/>
        <a:lstStyle/>
        <a:p>
          <a:endParaRPr lang="es-CO" sz="3200">
            <a:solidFill>
              <a:schemeClr val="bg1"/>
            </a:solidFill>
          </a:endParaRPr>
        </a:p>
      </dgm:t>
    </dgm:pt>
    <dgm:pt modelId="{44923ADD-6C71-47FF-9D25-3F1429B7B960}">
      <dgm:prSet phldrT="[Texto]" custT="1"/>
      <dgm:spPr/>
      <dgm:t>
        <a:bodyPr/>
        <a:lstStyle/>
        <a:p>
          <a:r>
            <a:rPr lang="es-CO" sz="1050" b="1" dirty="0" smtClean="0">
              <a:solidFill>
                <a:schemeClr val="accent4">
                  <a:lumMod val="60000"/>
                  <a:lumOff val="40000"/>
                </a:schemeClr>
              </a:solidFill>
            </a:rPr>
            <a:t>GERENCIA</a:t>
          </a:r>
          <a:r>
            <a:rPr lang="es-CO" sz="1050" dirty="0" smtClean="0">
              <a:solidFill>
                <a:schemeClr val="accent4">
                  <a:lumMod val="60000"/>
                  <a:lumOff val="40000"/>
                </a:schemeClr>
              </a:solidFill>
            </a:rPr>
            <a:t> COMERCIAL </a:t>
          </a:r>
          <a:endParaRPr lang="es-CO" sz="1050" dirty="0">
            <a:solidFill>
              <a:schemeClr val="accent4">
                <a:lumMod val="60000"/>
                <a:lumOff val="40000"/>
              </a:schemeClr>
            </a:solidFill>
          </a:endParaRPr>
        </a:p>
      </dgm:t>
    </dgm:pt>
    <dgm:pt modelId="{76F3AB25-4D27-46F4-B616-6FBD56462A05}" type="parTrans" cxnId="{2A6E2FA5-E19C-41CC-A1F4-3DC3FA334F05}">
      <dgm:prSet/>
      <dgm:spPr/>
      <dgm:t>
        <a:bodyPr/>
        <a:lstStyle/>
        <a:p>
          <a:endParaRPr lang="es-CO" sz="3200">
            <a:solidFill>
              <a:schemeClr val="bg1"/>
            </a:solidFill>
          </a:endParaRPr>
        </a:p>
      </dgm:t>
    </dgm:pt>
    <dgm:pt modelId="{CD1691A7-30C3-4671-809F-E40D09950270}" type="sibTrans" cxnId="{2A6E2FA5-E19C-41CC-A1F4-3DC3FA334F05}">
      <dgm:prSet/>
      <dgm:spPr/>
      <dgm:t>
        <a:bodyPr/>
        <a:lstStyle/>
        <a:p>
          <a:endParaRPr lang="es-CO" sz="3200">
            <a:solidFill>
              <a:schemeClr val="bg1"/>
            </a:solidFill>
          </a:endParaRPr>
        </a:p>
      </dgm:t>
    </dgm:pt>
    <dgm:pt modelId="{9C40ADB3-DB60-419D-A4BB-018B80248C81}">
      <dgm:prSet phldrT="[Texto]" custT="1"/>
      <dgm:spPr/>
      <dgm:t>
        <a:bodyPr/>
        <a:lstStyle/>
        <a:p>
          <a:r>
            <a:rPr lang="es-CO" sz="1050" b="1" dirty="0" smtClean="0">
              <a:solidFill>
                <a:schemeClr val="accent4">
                  <a:lumMod val="60000"/>
                  <a:lumOff val="40000"/>
                </a:schemeClr>
              </a:solidFill>
            </a:rPr>
            <a:t>GERENCIA DEPORTIVA</a:t>
          </a:r>
          <a:endParaRPr lang="es-CO" sz="1050" b="1" dirty="0">
            <a:solidFill>
              <a:schemeClr val="accent4">
                <a:lumMod val="60000"/>
                <a:lumOff val="40000"/>
              </a:schemeClr>
            </a:solidFill>
          </a:endParaRPr>
        </a:p>
      </dgm:t>
    </dgm:pt>
    <dgm:pt modelId="{FCD36BFD-758F-4E66-9A32-F146B2890B42}" type="parTrans" cxnId="{D2BF4CA7-0B47-4D2C-8903-4B3A1700D76C}">
      <dgm:prSet/>
      <dgm:spPr/>
      <dgm:t>
        <a:bodyPr/>
        <a:lstStyle/>
        <a:p>
          <a:endParaRPr lang="es-CO" sz="3200">
            <a:solidFill>
              <a:schemeClr val="bg1"/>
            </a:solidFill>
          </a:endParaRPr>
        </a:p>
      </dgm:t>
    </dgm:pt>
    <dgm:pt modelId="{9B1EFF0D-2939-48AE-AFA3-12F8EC5923BD}" type="sibTrans" cxnId="{D2BF4CA7-0B47-4D2C-8903-4B3A1700D76C}">
      <dgm:prSet/>
      <dgm:spPr/>
      <dgm:t>
        <a:bodyPr/>
        <a:lstStyle/>
        <a:p>
          <a:endParaRPr lang="es-CO" sz="3200">
            <a:solidFill>
              <a:schemeClr val="bg1"/>
            </a:solidFill>
          </a:endParaRPr>
        </a:p>
      </dgm:t>
    </dgm:pt>
    <dgm:pt modelId="{5EFAD441-E7CD-44D1-8B03-DE4B8E0B2FD4}">
      <dgm:prSet phldrT="[Texto]" custT="1"/>
      <dgm:spPr/>
      <dgm:t>
        <a:bodyPr/>
        <a:lstStyle/>
        <a:p>
          <a:r>
            <a:rPr lang="es-CO" sz="1000" b="1" dirty="0" smtClean="0">
              <a:solidFill>
                <a:schemeClr val="accent4">
                  <a:lumMod val="60000"/>
                  <a:lumOff val="40000"/>
                </a:schemeClr>
              </a:solidFill>
            </a:rPr>
            <a:t>GERENCIA ADMINISTRATIVA</a:t>
          </a:r>
          <a:endParaRPr lang="es-CO" sz="1000" b="1" dirty="0">
            <a:solidFill>
              <a:schemeClr val="accent4">
                <a:lumMod val="60000"/>
                <a:lumOff val="40000"/>
              </a:schemeClr>
            </a:solidFill>
          </a:endParaRPr>
        </a:p>
      </dgm:t>
    </dgm:pt>
    <dgm:pt modelId="{747AA833-19E4-4D5E-9494-88C412497532}" type="parTrans" cxnId="{0067C3C2-37F0-41CC-A6E3-FE9375E2D60A}">
      <dgm:prSet/>
      <dgm:spPr/>
      <dgm:t>
        <a:bodyPr/>
        <a:lstStyle/>
        <a:p>
          <a:endParaRPr lang="es-CO" sz="3200">
            <a:solidFill>
              <a:schemeClr val="bg1"/>
            </a:solidFill>
          </a:endParaRPr>
        </a:p>
      </dgm:t>
    </dgm:pt>
    <dgm:pt modelId="{EA4376B1-5564-4F69-B88F-209B2571CA88}" type="sibTrans" cxnId="{0067C3C2-37F0-41CC-A6E3-FE9375E2D60A}">
      <dgm:prSet/>
      <dgm:spPr/>
      <dgm:t>
        <a:bodyPr/>
        <a:lstStyle/>
        <a:p>
          <a:endParaRPr lang="es-CO" sz="3200">
            <a:solidFill>
              <a:schemeClr val="bg1"/>
            </a:solidFill>
          </a:endParaRPr>
        </a:p>
      </dgm:t>
    </dgm:pt>
    <dgm:pt modelId="{E0D803FA-0015-4E9E-86EE-11BEFB929339}">
      <dgm:prSet custT="1"/>
      <dgm:spPr/>
      <dgm:t>
        <a:bodyPr/>
        <a:lstStyle/>
        <a:p>
          <a:r>
            <a:rPr lang="es-CO" sz="1400" b="1" dirty="0" smtClean="0">
              <a:solidFill>
                <a:schemeClr val="accent4">
                  <a:lumMod val="60000"/>
                  <a:lumOff val="40000"/>
                </a:schemeClr>
              </a:solidFill>
            </a:rPr>
            <a:t>JUNTA DIRECTIVA</a:t>
          </a:r>
          <a:endParaRPr lang="es-CO" sz="1400" b="1" dirty="0">
            <a:solidFill>
              <a:schemeClr val="accent4">
                <a:lumMod val="60000"/>
                <a:lumOff val="40000"/>
              </a:schemeClr>
            </a:solidFill>
          </a:endParaRPr>
        </a:p>
      </dgm:t>
    </dgm:pt>
    <dgm:pt modelId="{4D5126F1-B971-4723-9EC3-2A3CE38F9B65}" type="parTrans" cxnId="{A46A0835-E881-45B4-BBF6-EFAFD7AC847B}">
      <dgm:prSet/>
      <dgm:spPr/>
      <dgm:t>
        <a:bodyPr/>
        <a:lstStyle/>
        <a:p>
          <a:endParaRPr lang="es-CO" sz="3200">
            <a:solidFill>
              <a:schemeClr val="bg1"/>
            </a:solidFill>
          </a:endParaRPr>
        </a:p>
      </dgm:t>
    </dgm:pt>
    <dgm:pt modelId="{4A00CE9E-6DFF-45B1-8809-85527AAD55AA}" type="sibTrans" cxnId="{A46A0835-E881-45B4-BBF6-EFAFD7AC847B}">
      <dgm:prSet/>
      <dgm:spPr/>
      <dgm:t>
        <a:bodyPr/>
        <a:lstStyle/>
        <a:p>
          <a:endParaRPr lang="es-CO" sz="3200">
            <a:solidFill>
              <a:schemeClr val="bg1"/>
            </a:solidFill>
          </a:endParaRPr>
        </a:p>
      </dgm:t>
    </dgm:pt>
    <dgm:pt modelId="{5D569359-C9B9-4CC4-BE0E-CEB2D9562AE5}">
      <dgm:prSet custT="1"/>
      <dgm:spPr/>
      <dgm:t>
        <a:bodyPr/>
        <a:lstStyle/>
        <a:p>
          <a:r>
            <a:rPr lang="es-CO" sz="1100" dirty="0" smtClean="0">
              <a:solidFill>
                <a:schemeClr val="accent4">
                  <a:lumMod val="60000"/>
                  <a:lumOff val="40000"/>
                </a:schemeClr>
              </a:solidFill>
            </a:rPr>
            <a:t>PATROCINADORES</a:t>
          </a:r>
          <a:endParaRPr lang="es-CO" sz="1100" dirty="0">
            <a:solidFill>
              <a:schemeClr val="accent4">
                <a:lumMod val="60000"/>
                <a:lumOff val="40000"/>
              </a:schemeClr>
            </a:solidFill>
          </a:endParaRPr>
        </a:p>
      </dgm:t>
    </dgm:pt>
    <dgm:pt modelId="{5FB93864-BB85-4B3A-A9EC-9F5331286335}" type="parTrans" cxnId="{BA4AB7CA-BC2B-45EA-A9A6-3644047D1247}">
      <dgm:prSet/>
      <dgm:spPr/>
      <dgm:t>
        <a:bodyPr/>
        <a:lstStyle/>
        <a:p>
          <a:endParaRPr lang="es-CO" sz="3200">
            <a:solidFill>
              <a:schemeClr val="bg1"/>
            </a:solidFill>
          </a:endParaRPr>
        </a:p>
      </dgm:t>
    </dgm:pt>
    <dgm:pt modelId="{B8E7DFD1-AB30-48EA-9C14-5FA3FA39BFE2}" type="sibTrans" cxnId="{BA4AB7CA-BC2B-45EA-A9A6-3644047D1247}">
      <dgm:prSet/>
      <dgm:spPr/>
      <dgm:t>
        <a:bodyPr/>
        <a:lstStyle/>
        <a:p>
          <a:endParaRPr lang="es-CO" sz="3200">
            <a:solidFill>
              <a:schemeClr val="bg1"/>
            </a:solidFill>
          </a:endParaRPr>
        </a:p>
      </dgm:t>
    </dgm:pt>
    <dgm:pt modelId="{8B90845C-55A8-4C26-BAD3-8871D060590F}">
      <dgm:prSet custT="1"/>
      <dgm:spPr/>
      <dgm:t>
        <a:bodyPr/>
        <a:lstStyle/>
        <a:p>
          <a:r>
            <a:rPr lang="es-CO" sz="1000" dirty="0" smtClean="0">
              <a:solidFill>
                <a:schemeClr val="accent4">
                  <a:lumMod val="60000"/>
                  <a:lumOff val="40000"/>
                </a:schemeClr>
              </a:solidFill>
            </a:rPr>
            <a:t>MERCADEO</a:t>
          </a:r>
          <a:r>
            <a:rPr lang="es-CO" sz="1000" dirty="0" smtClean="0">
              <a:solidFill>
                <a:schemeClr val="bg1"/>
              </a:solidFill>
            </a:rPr>
            <a:t> </a:t>
          </a:r>
          <a:endParaRPr lang="es-CO" sz="1000" dirty="0">
            <a:solidFill>
              <a:schemeClr val="bg1"/>
            </a:solidFill>
          </a:endParaRPr>
        </a:p>
      </dgm:t>
    </dgm:pt>
    <dgm:pt modelId="{1B274589-9486-4734-B43A-BEE4EAD5698C}" type="parTrans" cxnId="{16BD92BC-70B8-4DA3-BB36-B2188DDF440F}">
      <dgm:prSet/>
      <dgm:spPr/>
      <dgm:t>
        <a:bodyPr/>
        <a:lstStyle/>
        <a:p>
          <a:endParaRPr lang="es-CO" sz="3200">
            <a:solidFill>
              <a:schemeClr val="bg1"/>
            </a:solidFill>
          </a:endParaRPr>
        </a:p>
      </dgm:t>
    </dgm:pt>
    <dgm:pt modelId="{18253CA7-B0E8-41B2-9D6F-B07F0465FFAA}" type="sibTrans" cxnId="{16BD92BC-70B8-4DA3-BB36-B2188DDF440F}">
      <dgm:prSet/>
      <dgm:spPr/>
      <dgm:t>
        <a:bodyPr/>
        <a:lstStyle/>
        <a:p>
          <a:endParaRPr lang="es-CO" sz="3200">
            <a:solidFill>
              <a:schemeClr val="bg1"/>
            </a:solidFill>
          </a:endParaRPr>
        </a:p>
      </dgm:t>
    </dgm:pt>
    <dgm:pt modelId="{BB3D8A98-6738-47AF-9871-4DD38FA165B4}">
      <dgm:prSet custT="1"/>
      <dgm:spPr/>
      <dgm:t>
        <a:bodyPr/>
        <a:lstStyle/>
        <a:p>
          <a:r>
            <a:rPr lang="es-CO" sz="1000" dirty="0" smtClean="0">
              <a:solidFill>
                <a:schemeClr val="accent4">
                  <a:lumMod val="60000"/>
                  <a:lumOff val="40000"/>
                </a:schemeClr>
              </a:solidFill>
            </a:rPr>
            <a:t>TEINDA DEPORTIVA</a:t>
          </a:r>
          <a:endParaRPr lang="es-CO" sz="1000" dirty="0">
            <a:solidFill>
              <a:schemeClr val="accent4">
                <a:lumMod val="60000"/>
                <a:lumOff val="40000"/>
              </a:schemeClr>
            </a:solidFill>
          </a:endParaRPr>
        </a:p>
      </dgm:t>
    </dgm:pt>
    <dgm:pt modelId="{F373FF88-5C61-425A-A10D-CEFA35E8EE8D}" type="parTrans" cxnId="{41C0D24A-85E8-4F12-BB15-5B6080BCCED4}">
      <dgm:prSet/>
      <dgm:spPr/>
      <dgm:t>
        <a:bodyPr/>
        <a:lstStyle/>
        <a:p>
          <a:endParaRPr lang="es-CO" sz="3200">
            <a:solidFill>
              <a:schemeClr val="bg1"/>
            </a:solidFill>
          </a:endParaRPr>
        </a:p>
      </dgm:t>
    </dgm:pt>
    <dgm:pt modelId="{2A485E45-012D-4FF6-9A0C-7977CC2733FE}" type="sibTrans" cxnId="{41C0D24A-85E8-4F12-BB15-5B6080BCCED4}">
      <dgm:prSet/>
      <dgm:spPr/>
      <dgm:t>
        <a:bodyPr/>
        <a:lstStyle/>
        <a:p>
          <a:endParaRPr lang="es-CO" sz="3200">
            <a:solidFill>
              <a:schemeClr val="bg1"/>
            </a:solidFill>
          </a:endParaRPr>
        </a:p>
      </dgm:t>
    </dgm:pt>
    <dgm:pt modelId="{3E5249CD-05FD-43AC-AFA8-5DE8D37431E6}">
      <dgm:prSet custT="1"/>
      <dgm:spPr/>
      <dgm:t>
        <a:bodyPr/>
        <a:lstStyle/>
        <a:p>
          <a:r>
            <a:rPr lang="es-CO" sz="1000" dirty="0" smtClean="0">
              <a:solidFill>
                <a:schemeClr val="accent4">
                  <a:lumMod val="60000"/>
                  <a:lumOff val="40000"/>
                </a:schemeClr>
              </a:solidFill>
            </a:rPr>
            <a:t>PAGINA WEB Y REDES SOCIALES </a:t>
          </a:r>
          <a:endParaRPr lang="es-CO" sz="1000" dirty="0">
            <a:solidFill>
              <a:schemeClr val="accent4">
                <a:lumMod val="60000"/>
                <a:lumOff val="40000"/>
              </a:schemeClr>
            </a:solidFill>
          </a:endParaRPr>
        </a:p>
      </dgm:t>
    </dgm:pt>
    <dgm:pt modelId="{6D59BCAC-ACFE-464F-ACAD-47D6CF4BBF14}" type="parTrans" cxnId="{2EE85650-C903-4AD3-A30C-2C127DF34715}">
      <dgm:prSet/>
      <dgm:spPr/>
      <dgm:t>
        <a:bodyPr/>
        <a:lstStyle/>
        <a:p>
          <a:endParaRPr lang="es-CO" sz="3200">
            <a:solidFill>
              <a:schemeClr val="bg1"/>
            </a:solidFill>
          </a:endParaRPr>
        </a:p>
      </dgm:t>
    </dgm:pt>
    <dgm:pt modelId="{7268270D-E52D-4FE0-96DF-ACFB9EF25D2C}" type="sibTrans" cxnId="{2EE85650-C903-4AD3-A30C-2C127DF34715}">
      <dgm:prSet/>
      <dgm:spPr/>
      <dgm:t>
        <a:bodyPr/>
        <a:lstStyle/>
        <a:p>
          <a:endParaRPr lang="es-CO" sz="3200">
            <a:solidFill>
              <a:schemeClr val="bg1"/>
            </a:solidFill>
          </a:endParaRPr>
        </a:p>
      </dgm:t>
    </dgm:pt>
    <dgm:pt modelId="{018CC2D9-6966-49F3-AFED-EEE927CAA20C}">
      <dgm:prSet custT="1"/>
      <dgm:spPr/>
      <dgm:t>
        <a:bodyPr/>
        <a:lstStyle/>
        <a:p>
          <a:r>
            <a:rPr lang="es-CO" sz="1000" dirty="0" smtClean="0">
              <a:solidFill>
                <a:schemeClr val="accent4">
                  <a:lumMod val="60000"/>
                  <a:lumOff val="40000"/>
                </a:schemeClr>
              </a:solidFill>
            </a:rPr>
            <a:t>ATENCIÓN AL CLIENTE</a:t>
          </a:r>
          <a:endParaRPr lang="es-CO" sz="1000" dirty="0">
            <a:solidFill>
              <a:schemeClr val="accent4">
                <a:lumMod val="60000"/>
                <a:lumOff val="40000"/>
              </a:schemeClr>
            </a:solidFill>
          </a:endParaRPr>
        </a:p>
      </dgm:t>
    </dgm:pt>
    <dgm:pt modelId="{0E7067D7-4708-48C9-9036-4922BC1F91E2}" type="parTrans" cxnId="{96B2A0BF-7B5F-4049-BCDF-A86021E2CFCA}">
      <dgm:prSet/>
      <dgm:spPr/>
      <dgm:t>
        <a:bodyPr/>
        <a:lstStyle/>
        <a:p>
          <a:endParaRPr lang="es-CO" sz="3200">
            <a:solidFill>
              <a:schemeClr val="bg1"/>
            </a:solidFill>
          </a:endParaRPr>
        </a:p>
      </dgm:t>
    </dgm:pt>
    <dgm:pt modelId="{F8595AD6-91AB-4359-875A-7FA012776E62}" type="sibTrans" cxnId="{96B2A0BF-7B5F-4049-BCDF-A86021E2CFCA}">
      <dgm:prSet/>
      <dgm:spPr/>
      <dgm:t>
        <a:bodyPr/>
        <a:lstStyle/>
        <a:p>
          <a:endParaRPr lang="es-CO" sz="3200">
            <a:solidFill>
              <a:schemeClr val="bg1"/>
            </a:solidFill>
          </a:endParaRPr>
        </a:p>
      </dgm:t>
    </dgm:pt>
    <dgm:pt modelId="{163FD9B9-B7CA-4C33-B953-3180480241C4}">
      <dgm:prSet custT="1"/>
      <dgm:spPr/>
      <dgm:t>
        <a:bodyPr/>
        <a:lstStyle/>
        <a:p>
          <a:r>
            <a:rPr lang="es-CO" sz="1000" dirty="0" smtClean="0">
              <a:solidFill>
                <a:schemeClr val="accent4">
                  <a:lumMod val="60000"/>
                  <a:lumOff val="40000"/>
                </a:schemeClr>
              </a:solidFill>
            </a:rPr>
            <a:t>FORMACION PROFESORES</a:t>
          </a:r>
          <a:endParaRPr lang="es-CO" sz="1000" dirty="0">
            <a:solidFill>
              <a:schemeClr val="accent4">
                <a:lumMod val="60000"/>
                <a:lumOff val="40000"/>
              </a:schemeClr>
            </a:solidFill>
          </a:endParaRPr>
        </a:p>
      </dgm:t>
    </dgm:pt>
    <dgm:pt modelId="{903FA47C-1E27-481F-A928-0727DFF7CADD}" type="parTrans" cxnId="{1298AC33-8AFF-45D2-96A5-3FC311C73B05}">
      <dgm:prSet/>
      <dgm:spPr/>
      <dgm:t>
        <a:bodyPr/>
        <a:lstStyle/>
        <a:p>
          <a:endParaRPr lang="es-CO" sz="3200">
            <a:solidFill>
              <a:schemeClr val="bg1"/>
            </a:solidFill>
          </a:endParaRPr>
        </a:p>
      </dgm:t>
    </dgm:pt>
    <dgm:pt modelId="{2B5FC7D2-FE5B-4048-80B3-0950DC9BD0BB}" type="sibTrans" cxnId="{1298AC33-8AFF-45D2-96A5-3FC311C73B05}">
      <dgm:prSet/>
      <dgm:spPr/>
      <dgm:t>
        <a:bodyPr/>
        <a:lstStyle/>
        <a:p>
          <a:endParaRPr lang="es-CO" sz="3200">
            <a:solidFill>
              <a:schemeClr val="bg1"/>
            </a:solidFill>
          </a:endParaRPr>
        </a:p>
      </dgm:t>
    </dgm:pt>
    <dgm:pt modelId="{455CBB4B-4DF1-4FBC-9F10-5677E6344F7E}">
      <dgm:prSet custT="1"/>
      <dgm:spPr/>
      <dgm:t>
        <a:bodyPr/>
        <a:lstStyle/>
        <a:p>
          <a:r>
            <a:rPr lang="es-CO" sz="1000" dirty="0" smtClean="0">
              <a:solidFill>
                <a:schemeClr val="accent4">
                  <a:lumMod val="60000"/>
                  <a:lumOff val="40000"/>
                </a:schemeClr>
              </a:solidFill>
            </a:rPr>
            <a:t>CATEGORIAS</a:t>
          </a:r>
          <a:endParaRPr lang="es-CO" sz="1000" dirty="0">
            <a:solidFill>
              <a:schemeClr val="accent4">
                <a:lumMod val="60000"/>
                <a:lumOff val="40000"/>
              </a:schemeClr>
            </a:solidFill>
          </a:endParaRPr>
        </a:p>
      </dgm:t>
    </dgm:pt>
    <dgm:pt modelId="{47D67D9F-782F-42AA-883D-A2E25B27447A}" type="parTrans" cxnId="{4EC4BCA7-7CCC-4F20-91BD-72834FF12670}">
      <dgm:prSet/>
      <dgm:spPr/>
      <dgm:t>
        <a:bodyPr/>
        <a:lstStyle/>
        <a:p>
          <a:endParaRPr lang="es-CO" sz="3200">
            <a:solidFill>
              <a:schemeClr val="bg1"/>
            </a:solidFill>
          </a:endParaRPr>
        </a:p>
      </dgm:t>
    </dgm:pt>
    <dgm:pt modelId="{2247F09F-478A-401F-97FB-453DA60D8FFF}" type="sibTrans" cxnId="{4EC4BCA7-7CCC-4F20-91BD-72834FF12670}">
      <dgm:prSet/>
      <dgm:spPr/>
      <dgm:t>
        <a:bodyPr/>
        <a:lstStyle/>
        <a:p>
          <a:endParaRPr lang="es-CO" sz="3200">
            <a:solidFill>
              <a:schemeClr val="bg1"/>
            </a:solidFill>
          </a:endParaRPr>
        </a:p>
      </dgm:t>
    </dgm:pt>
    <dgm:pt modelId="{89F4414E-2EA0-41D2-B3FB-FC2D2546A862}">
      <dgm:prSet custT="1"/>
      <dgm:spPr/>
      <dgm:t>
        <a:bodyPr/>
        <a:lstStyle/>
        <a:p>
          <a:r>
            <a:rPr lang="es-CO" sz="1000" dirty="0" smtClean="0">
              <a:solidFill>
                <a:schemeClr val="accent4">
                  <a:lumMod val="60000"/>
                  <a:lumOff val="40000"/>
                </a:schemeClr>
              </a:solidFill>
            </a:rPr>
            <a:t>PRESUPUESTOS</a:t>
          </a:r>
          <a:endParaRPr lang="es-CO" sz="1000" dirty="0">
            <a:solidFill>
              <a:schemeClr val="accent4">
                <a:lumMod val="60000"/>
                <a:lumOff val="40000"/>
              </a:schemeClr>
            </a:solidFill>
          </a:endParaRPr>
        </a:p>
      </dgm:t>
    </dgm:pt>
    <dgm:pt modelId="{3D05FFD2-C244-426B-8EE2-639716C8ED63}" type="parTrans" cxnId="{BADFDD43-3E01-49C3-AAB8-F9BC910BB6A0}">
      <dgm:prSet/>
      <dgm:spPr/>
      <dgm:t>
        <a:bodyPr/>
        <a:lstStyle/>
        <a:p>
          <a:endParaRPr lang="es-CO" sz="3200">
            <a:solidFill>
              <a:schemeClr val="bg1"/>
            </a:solidFill>
          </a:endParaRPr>
        </a:p>
      </dgm:t>
    </dgm:pt>
    <dgm:pt modelId="{DB0641CC-1917-4A92-AF25-3B8034C4BDF3}" type="sibTrans" cxnId="{BADFDD43-3E01-49C3-AAB8-F9BC910BB6A0}">
      <dgm:prSet/>
      <dgm:spPr/>
      <dgm:t>
        <a:bodyPr/>
        <a:lstStyle/>
        <a:p>
          <a:endParaRPr lang="es-CO" sz="3200">
            <a:solidFill>
              <a:schemeClr val="bg1"/>
            </a:solidFill>
          </a:endParaRPr>
        </a:p>
      </dgm:t>
    </dgm:pt>
    <dgm:pt modelId="{71AFBFA6-C249-46D0-B4A0-A42C4DD790EE}">
      <dgm:prSet custT="1"/>
      <dgm:spPr/>
      <dgm:t>
        <a:bodyPr/>
        <a:lstStyle/>
        <a:p>
          <a:r>
            <a:rPr lang="es-CO" sz="1000" dirty="0" smtClean="0">
              <a:solidFill>
                <a:schemeClr val="accent4">
                  <a:lumMod val="60000"/>
                  <a:lumOff val="40000"/>
                </a:schemeClr>
              </a:solidFill>
            </a:rPr>
            <a:t>TALENTO HUMANO</a:t>
          </a:r>
          <a:endParaRPr lang="es-CO" sz="1000" dirty="0">
            <a:solidFill>
              <a:schemeClr val="accent4">
                <a:lumMod val="60000"/>
                <a:lumOff val="40000"/>
              </a:schemeClr>
            </a:solidFill>
          </a:endParaRPr>
        </a:p>
      </dgm:t>
    </dgm:pt>
    <dgm:pt modelId="{AAC647CF-95AD-4DEB-9158-BC293044D865}" type="parTrans" cxnId="{7A0B4F24-9B45-47AB-A843-70FFC72D2D76}">
      <dgm:prSet/>
      <dgm:spPr/>
      <dgm:t>
        <a:bodyPr/>
        <a:lstStyle/>
        <a:p>
          <a:endParaRPr lang="es-CO" sz="3200">
            <a:solidFill>
              <a:schemeClr val="bg1"/>
            </a:solidFill>
          </a:endParaRPr>
        </a:p>
      </dgm:t>
    </dgm:pt>
    <dgm:pt modelId="{1E42535A-3CD0-4B39-BA9B-6AE0AADE01A0}" type="sibTrans" cxnId="{7A0B4F24-9B45-47AB-A843-70FFC72D2D76}">
      <dgm:prSet/>
      <dgm:spPr/>
      <dgm:t>
        <a:bodyPr/>
        <a:lstStyle/>
        <a:p>
          <a:endParaRPr lang="es-CO" sz="3200">
            <a:solidFill>
              <a:schemeClr val="bg1"/>
            </a:solidFill>
          </a:endParaRPr>
        </a:p>
      </dgm:t>
    </dgm:pt>
    <dgm:pt modelId="{19365A01-F770-4CFA-8D54-95F83DAEDCD8}">
      <dgm:prSet custT="1"/>
      <dgm:spPr/>
      <dgm:t>
        <a:bodyPr/>
        <a:lstStyle/>
        <a:p>
          <a:r>
            <a:rPr lang="es-CO" sz="1000" dirty="0" smtClean="0">
              <a:solidFill>
                <a:schemeClr val="accent4">
                  <a:lumMod val="60000"/>
                  <a:lumOff val="40000"/>
                </a:schemeClr>
              </a:solidFill>
            </a:rPr>
            <a:t>COBROS</a:t>
          </a:r>
          <a:endParaRPr lang="es-CO" sz="1000" dirty="0">
            <a:solidFill>
              <a:schemeClr val="accent4">
                <a:lumMod val="60000"/>
                <a:lumOff val="40000"/>
              </a:schemeClr>
            </a:solidFill>
          </a:endParaRPr>
        </a:p>
      </dgm:t>
    </dgm:pt>
    <dgm:pt modelId="{889B1F0A-6986-4CF7-97FF-38588F8B534C}" type="parTrans" cxnId="{2D64430A-9831-459B-B1EA-8CD7BAAD6C20}">
      <dgm:prSet/>
      <dgm:spPr/>
      <dgm:t>
        <a:bodyPr/>
        <a:lstStyle/>
        <a:p>
          <a:endParaRPr lang="es-CO" sz="3200">
            <a:solidFill>
              <a:schemeClr val="bg1"/>
            </a:solidFill>
          </a:endParaRPr>
        </a:p>
      </dgm:t>
    </dgm:pt>
    <dgm:pt modelId="{6CEF7780-60B6-4864-ABEE-19C12A34DAF1}" type="sibTrans" cxnId="{2D64430A-9831-459B-B1EA-8CD7BAAD6C20}">
      <dgm:prSet/>
      <dgm:spPr/>
      <dgm:t>
        <a:bodyPr/>
        <a:lstStyle/>
        <a:p>
          <a:endParaRPr lang="es-CO" sz="3200">
            <a:solidFill>
              <a:schemeClr val="bg1"/>
            </a:solidFill>
          </a:endParaRPr>
        </a:p>
      </dgm:t>
    </dgm:pt>
    <dgm:pt modelId="{42BB4BA9-4F58-4F93-B6BB-E0004C872B1A}">
      <dgm:prSet custT="1"/>
      <dgm:spPr/>
      <dgm:t>
        <a:bodyPr/>
        <a:lstStyle/>
        <a:p>
          <a:r>
            <a:rPr lang="es-CO" sz="1000" dirty="0" smtClean="0">
              <a:solidFill>
                <a:schemeClr val="accent4">
                  <a:lumMod val="60000"/>
                  <a:lumOff val="40000"/>
                </a:schemeClr>
              </a:solidFill>
            </a:rPr>
            <a:t>COMPRAS</a:t>
          </a:r>
          <a:endParaRPr lang="es-CO" sz="1000" dirty="0">
            <a:solidFill>
              <a:schemeClr val="accent4">
                <a:lumMod val="60000"/>
                <a:lumOff val="40000"/>
              </a:schemeClr>
            </a:solidFill>
          </a:endParaRPr>
        </a:p>
      </dgm:t>
    </dgm:pt>
    <dgm:pt modelId="{5DD54860-20AE-4BD4-A37B-BEF5037B2AF1}" type="parTrans" cxnId="{45FD0B73-722F-47E6-9053-3523D7F17B90}">
      <dgm:prSet/>
      <dgm:spPr/>
      <dgm:t>
        <a:bodyPr/>
        <a:lstStyle/>
        <a:p>
          <a:endParaRPr lang="es-CO" sz="3200">
            <a:solidFill>
              <a:schemeClr val="bg1"/>
            </a:solidFill>
          </a:endParaRPr>
        </a:p>
      </dgm:t>
    </dgm:pt>
    <dgm:pt modelId="{871B8137-60D1-4425-B954-B1FBF77FF880}" type="sibTrans" cxnId="{45FD0B73-722F-47E6-9053-3523D7F17B90}">
      <dgm:prSet/>
      <dgm:spPr/>
      <dgm:t>
        <a:bodyPr/>
        <a:lstStyle/>
        <a:p>
          <a:endParaRPr lang="es-CO" sz="3200">
            <a:solidFill>
              <a:schemeClr val="bg1"/>
            </a:solidFill>
          </a:endParaRPr>
        </a:p>
      </dgm:t>
    </dgm:pt>
    <dgm:pt modelId="{89030F81-CF2A-4589-88F4-064E9C09BCFD}">
      <dgm:prSet custT="1"/>
      <dgm:spPr/>
      <dgm:t>
        <a:bodyPr/>
        <a:lstStyle/>
        <a:p>
          <a:r>
            <a:rPr lang="es-CO" sz="1000" dirty="0" smtClean="0">
              <a:solidFill>
                <a:schemeClr val="accent4">
                  <a:lumMod val="60000"/>
                  <a:lumOff val="40000"/>
                </a:schemeClr>
              </a:solidFill>
            </a:rPr>
            <a:t>SELECCIÓN Y CONTRATACIONEN </a:t>
          </a:r>
          <a:endParaRPr lang="es-CO" sz="1000" dirty="0">
            <a:solidFill>
              <a:schemeClr val="accent4">
                <a:lumMod val="60000"/>
                <a:lumOff val="40000"/>
              </a:schemeClr>
            </a:solidFill>
          </a:endParaRPr>
        </a:p>
      </dgm:t>
    </dgm:pt>
    <dgm:pt modelId="{DE453936-35EF-4846-A72F-1FB379E00D84}" type="parTrans" cxnId="{15C50C47-724C-4674-AB23-C1BA8D74B653}">
      <dgm:prSet/>
      <dgm:spPr/>
      <dgm:t>
        <a:bodyPr/>
        <a:lstStyle/>
        <a:p>
          <a:endParaRPr lang="es-CO" sz="3200">
            <a:solidFill>
              <a:schemeClr val="bg1"/>
            </a:solidFill>
          </a:endParaRPr>
        </a:p>
      </dgm:t>
    </dgm:pt>
    <dgm:pt modelId="{D65433A1-E838-4A7F-BB0F-252BCE2C3ADC}" type="sibTrans" cxnId="{15C50C47-724C-4674-AB23-C1BA8D74B653}">
      <dgm:prSet/>
      <dgm:spPr/>
      <dgm:t>
        <a:bodyPr/>
        <a:lstStyle/>
        <a:p>
          <a:endParaRPr lang="es-CO" sz="3200">
            <a:solidFill>
              <a:schemeClr val="bg1"/>
            </a:solidFill>
          </a:endParaRPr>
        </a:p>
      </dgm:t>
    </dgm:pt>
    <dgm:pt modelId="{CD19C5BF-A3A0-4788-909F-6ED89D1F5ECE}">
      <dgm:prSet custT="1"/>
      <dgm:spPr/>
      <dgm:t>
        <a:bodyPr/>
        <a:lstStyle/>
        <a:p>
          <a:r>
            <a:rPr lang="es-CO" sz="1000" dirty="0" smtClean="0">
              <a:solidFill>
                <a:schemeClr val="accent4">
                  <a:lumMod val="60000"/>
                  <a:lumOff val="40000"/>
                </a:schemeClr>
              </a:solidFill>
            </a:rPr>
            <a:t>NOMINA</a:t>
          </a:r>
          <a:endParaRPr lang="es-CO" sz="1000" dirty="0">
            <a:solidFill>
              <a:schemeClr val="accent4">
                <a:lumMod val="60000"/>
                <a:lumOff val="40000"/>
              </a:schemeClr>
            </a:solidFill>
          </a:endParaRPr>
        </a:p>
      </dgm:t>
    </dgm:pt>
    <dgm:pt modelId="{6723A7F2-EB33-4930-A5A8-7A37DCC3A6F7}" type="parTrans" cxnId="{E2F8BB56-C07C-45F5-859D-1E1DD04FA1B2}">
      <dgm:prSet/>
      <dgm:spPr/>
      <dgm:t>
        <a:bodyPr/>
        <a:lstStyle/>
        <a:p>
          <a:endParaRPr lang="es-CO" sz="3200">
            <a:solidFill>
              <a:schemeClr val="bg1"/>
            </a:solidFill>
          </a:endParaRPr>
        </a:p>
      </dgm:t>
    </dgm:pt>
    <dgm:pt modelId="{49A6BFD2-EBFF-4FC4-AA0F-78C58AD08E1B}" type="sibTrans" cxnId="{E2F8BB56-C07C-45F5-859D-1E1DD04FA1B2}">
      <dgm:prSet/>
      <dgm:spPr/>
      <dgm:t>
        <a:bodyPr/>
        <a:lstStyle/>
        <a:p>
          <a:endParaRPr lang="es-CO" sz="3200">
            <a:solidFill>
              <a:schemeClr val="bg1"/>
            </a:solidFill>
          </a:endParaRPr>
        </a:p>
      </dgm:t>
    </dgm:pt>
    <dgm:pt modelId="{DC58A720-E2A8-45CC-935C-8F9ABFE124A0}" type="pres">
      <dgm:prSet presAssocID="{8A6361B8-3A61-4CFA-8B77-5ABB2F38D9DA}" presName="Name0" presStyleCnt="0">
        <dgm:presLayoutVars>
          <dgm:orgChart val="1"/>
          <dgm:chPref val="1"/>
          <dgm:dir/>
          <dgm:animOne val="branch"/>
          <dgm:animLvl val="lvl"/>
          <dgm:resizeHandles/>
        </dgm:presLayoutVars>
      </dgm:prSet>
      <dgm:spPr/>
      <dgm:t>
        <a:bodyPr/>
        <a:lstStyle/>
        <a:p>
          <a:endParaRPr lang="es-CO"/>
        </a:p>
      </dgm:t>
    </dgm:pt>
    <dgm:pt modelId="{617BA8FE-1C55-4AFF-9720-A333355030AB}" type="pres">
      <dgm:prSet presAssocID="{E0D803FA-0015-4E9E-86EE-11BEFB929339}" presName="hierRoot1" presStyleCnt="0">
        <dgm:presLayoutVars>
          <dgm:hierBranch val="init"/>
        </dgm:presLayoutVars>
      </dgm:prSet>
      <dgm:spPr/>
    </dgm:pt>
    <dgm:pt modelId="{8BA37CBF-8F9A-4DB0-8705-DAE9EB2602B6}" type="pres">
      <dgm:prSet presAssocID="{E0D803FA-0015-4E9E-86EE-11BEFB929339}" presName="rootComposite1" presStyleCnt="0"/>
      <dgm:spPr/>
    </dgm:pt>
    <dgm:pt modelId="{9AC7D8AF-F28F-4AC1-9A0D-31A169F63451}" type="pres">
      <dgm:prSet presAssocID="{E0D803FA-0015-4E9E-86EE-11BEFB929339}" presName="rootText1" presStyleLbl="alignAcc1" presStyleIdx="0" presStyleCnt="0">
        <dgm:presLayoutVars>
          <dgm:chPref val="3"/>
        </dgm:presLayoutVars>
      </dgm:prSet>
      <dgm:spPr/>
      <dgm:t>
        <a:bodyPr/>
        <a:lstStyle/>
        <a:p>
          <a:endParaRPr lang="es-CO"/>
        </a:p>
      </dgm:t>
    </dgm:pt>
    <dgm:pt modelId="{8E4C7532-E19F-48A6-B41C-CA1B6BD16D19}" type="pres">
      <dgm:prSet presAssocID="{E0D803FA-0015-4E9E-86EE-11BEFB929339}" presName="topArc1" presStyleLbl="parChTrans1D1" presStyleIdx="0" presStyleCnt="36"/>
      <dgm:spPr/>
    </dgm:pt>
    <dgm:pt modelId="{2636A1CE-50AC-48B5-B118-C3DCF430E7A8}" type="pres">
      <dgm:prSet presAssocID="{E0D803FA-0015-4E9E-86EE-11BEFB929339}" presName="bottomArc1" presStyleLbl="parChTrans1D1" presStyleIdx="1" presStyleCnt="36"/>
      <dgm:spPr/>
    </dgm:pt>
    <dgm:pt modelId="{AC4991C3-D8C1-419D-8030-11660792975E}" type="pres">
      <dgm:prSet presAssocID="{E0D803FA-0015-4E9E-86EE-11BEFB929339}" presName="topConnNode1" presStyleLbl="node1" presStyleIdx="0" presStyleCnt="0"/>
      <dgm:spPr/>
      <dgm:t>
        <a:bodyPr/>
        <a:lstStyle/>
        <a:p>
          <a:endParaRPr lang="es-CO"/>
        </a:p>
      </dgm:t>
    </dgm:pt>
    <dgm:pt modelId="{BDF74011-36DB-445D-8C97-1E0588BA4633}" type="pres">
      <dgm:prSet presAssocID="{E0D803FA-0015-4E9E-86EE-11BEFB929339}" presName="hierChild2" presStyleCnt="0"/>
      <dgm:spPr/>
    </dgm:pt>
    <dgm:pt modelId="{829D77AE-88A3-4105-886D-DBDFDE58F504}" type="pres">
      <dgm:prSet presAssocID="{F62DFA39-2767-420A-8CD4-049E32004E32}" presName="Name28" presStyleLbl="parChTrans1D2" presStyleIdx="0" presStyleCnt="1"/>
      <dgm:spPr/>
      <dgm:t>
        <a:bodyPr/>
        <a:lstStyle/>
        <a:p>
          <a:endParaRPr lang="es-CO"/>
        </a:p>
      </dgm:t>
    </dgm:pt>
    <dgm:pt modelId="{A720216D-30C2-4230-B00F-821DC9B1DEA2}" type="pres">
      <dgm:prSet presAssocID="{A0906782-2E92-4F0D-8CA5-37A794CE1F8D}" presName="hierRoot2" presStyleCnt="0">
        <dgm:presLayoutVars>
          <dgm:hierBranch val="init"/>
        </dgm:presLayoutVars>
      </dgm:prSet>
      <dgm:spPr/>
    </dgm:pt>
    <dgm:pt modelId="{8FBA6519-8591-4456-A019-084C7968732C}" type="pres">
      <dgm:prSet presAssocID="{A0906782-2E92-4F0D-8CA5-37A794CE1F8D}" presName="rootComposite2" presStyleCnt="0"/>
      <dgm:spPr/>
    </dgm:pt>
    <dgm:pt modelId="{26A491FA-8C93-4399-B835-85573CBC2395}" type="pres">
      <dgm:prSet presAssocID="{A0906782-2E92-4F0D-8CA5-37A794CE1F8D}" presName="rootText2" presStyleLbl="alignAcc1" presStyleIdx="0" presStyleCnt="0">
        <dgm:presLayoutVars>
          <dgm:chPref val="3"/>
        </dgm:presLayoutVars>
      </dgm:prSet>
      <dgm:spPr/>
      <dgm:t>
        <a:bodyPr/>
        <a:lstStyle/>
        <a:p>
          <a:endParaRPr lang="es-CO"/>
        </a:p>
      </dgm:t>
    </dgm:pt>
    <dgm:pt modelId="{D93FD990-6C69-4862-AE60-7DE857323D21}" type="pres">
      <dgm:prSet presAssocID="{A0906782-2E92-4F0D-8CA5-37A794CE1F8D}" presName="topArc2" presStyleLbl="parChTrans1D1" presStyleIdx="2" presStyleCnt="36"/>
      <dgm:spPr/>
    </dgm:pt>
    <dgm:pt modelId="{47610787-4563-49A1-BBAB-817A3D60AE14}" type="pres">
      <dgm:prSet presAssocID="{A0906782-2E92-4F0D-8CA5-37A794CE1F8D}" presName="bottomArc2" presStyleLbl="parChTrans1D1" presStyleIdx="3" presStyleCnt="36"/>
      <dgm:spPr/>
    </dgm:pt>
    <dgm:pt modelId="{3BD2E789-07E9-4D2D-9DF5-1F6B8C1679F1}" type="pres">
      <dgm:prSet presAssocID="{A0906782-2E92-4F0D-8CA5-37A794CE1F8D}" presName="topConnNode2" presStyleLbl="node2" presStyleIdx="0" presStyleCnt="0"/>
      <dgm:spPr/>
      <dgm:t>
        <a:bodyPr/>
        <a:lstStyle/>
        <a:p>
          <a:endParaRPr lang="es-CO"/>
        </a:p>
      </dgm:t>
    </dgm:pt>
    <dgm:pt modelId="{240247B9-1071-4524-A63F-3BD85B31F3C0}" type="pres">
      <dgm:prSet presAssocID="{A0906782-2E92-4F0D-8CA5-37A794CE1F8D}" presName="hierChild4" presStyleCnt="0"/>
      <dgm:spPr/>
    </dgm:pt>
    <dgm:pt modelId="{86D9527C-03D2-49DF-BFD5-87001BBA8B8C}" type="pres">
      <dgm:prSet presAssocID="{76F3AB25-4D27-46F4-B616-6FBD56462A05}" presName="Name28" presStyleLbl="parChTrans1D3" presStyleIdx="0" presStyleCnt="3"/>
      <dgm:spPr/>
      <dgm:t>
        <a:bodyPr/>
        <a:lstStyle/>
        <a:p>
          <a:endParaRPr lang="es-CO"/>
        </a:p>
      </dgm:t>
    </dgm:pt>
    <dgm:pt modelId="{01A6A981-6C63-403F-BD25-8CA1E3620E6D}" type="pres">
      <dgm:prSet presAssocID="{44923ADD-6C71-47FF-9D25-3F1429B7B960}" presName="hierRoot2" presStyleCnt="0">
        <dgm:presLayoutVars>
          <dgm:hierBranch val="init"/>
        </dgm:presLayoutVars>
      </dgm:prSet>
      <dgm:spPr/>
    </dgm:pt>
    <dgm:pt modelId="{460DCFF6-D57C-4392-A439-A9D06BF4A129}" type="pres">
      <dgm:prSet presAssocID="{44923ADD-6C71-47FF-9D25-3F1429B7B960}" presName="rootComposite2" presStyleCnt="0"/>
      <dgm:spPr/>
    </dgm:pt>
    <dgm:pt modelId="{D470EABA-CCB4-4709-9B70-598710BB32B3}" type="pres">
      <dgm:prSet presAssocID="{44923ADD-6C71-47FF-9D25-3F1429B7B960}" presName="rootText2" presStyleLbl="alignAcc1" presStyleIdx="0" presStyleCnt="0">
        <dgm:presLayoutVars>
          <dgm:chPref val="3"/>
        </dgm:presLayoutVars>
      </dgm:prSet>
      <dgm:spPr/>
      <dgm:t>
        <a:bodyPr/>
        <a:lstStyle/>
        <a:p>
          <a:endParaRPr lang="es-CO"/>
        </a:p>
      </dgm:t>
    </dgm:pt>
    <dgm:pt modelId="{F6F76DD2-DA5A-434B-9ED5-FD7178F2DA28}" type="pres">
      <dgm:prSet presAssocID="{44923ADD-6C71-47FF-9D25-3F1429B7B960}" presName="topArc2" presStyleLbl="parChTrans1D1" presStyleIdx="4" presStyleCnt="36"/>
      <dgm:spPr/>
    </dgm:pt>
    <dgm:pt modelId="{5F0ACF96-4EDF-4A83-AC42-68A12E87028F}" type="pres">
      <dgm:prSet presAssocID="{44923ADD-6C71-47FF-9D25-3F1429B7B960}" presName="bottomArc2" presStyleLbl="parChTrans1D1" presStyleIdx="5" presStyleCnt="36"/>
      <dgm:spPr/>
    </dgm:pt>
    <dgm:pt modelId="{1CE47A3A-9EBE-4A34-88DA-FF5AD93C8783}" type="pres">
      <dgm:prSet presAssocID="{44923ADD-6C71-47FF-9D25-3F1429B7B960}" presName="topConnNode2" presStyleLbl="node3" presStyleIdx="0" presStyleCnt="0"/>
      <dgm:spPr/>
      <dgm:t>
        <a:bodyPr/>
        <a:lstStyle/>
        <a:p>
          <a:endParaRPr lang="es-CO"/>
        </a:p>
      </dgm:t>
    </dgm:pt>
    <dgm:pt modelId="{B2E70BCA-7417-4585-B3EE-8B436CF46533}" type="pres">
      <dgm:prSet presAssocID="{44923ADD-6C71-47FF-9D25-3F1429B7B960}" presName="hierChild4" presStyleCnt="0"/>
      <dgm:spPr/>
    </dgm:pt>
    <dgm:pt modelId="{14583203-BCCD-419A-A337-529D54F4BEB2}" type="pres">
      <dgm:prSet presAssocID="{5FB93864-BB85-4B3A-A9EC-9F5331286335}" presName="Name28" presStyleLbl="parChTrans1D4" presStyleIdx="0" presStyleCnt="13"/>
      <dgm:spPr/>
      <dgm:t>
        <a:bodyPr/>
        <a:lstStyle/>
        <a:p>
          <a:endParaRPr lang="es-CO"/>
        </a:p>
      </dgm:t>
    </dgm:pt>
    <dgm:pt modelId="{C60DD1DB-C5A4-43AB-93A1-275AECD1826E}" type="pres">
      <dgm:prSet presAssocID="{5D569359-C9B9-4CC4-BE0E-CEB2D9562AE5}" presName="hierRoot2" presStyleCnt="0">
        <dgm:presLayoutVars>
          <dgm:hierBranch val="init"/>
        </dgm:presLayoutVars>
      </dgm:prSet>
      <dgm:spPr/>
    </dgm:pt>
    <dgm:pt modelId="{B943BE31-7923-46F8-B45F-F86A9BB8B374}" type="pres">
      <dgm:prSet presAssocID="{5D569359-C9B9-4CC4-BE0E-CEB2D9562AE5}" presName="rootComposite2" presStyleCnt="0"/>
      <dgm:spPr/>
    </dgm:pt>
    <dgm:pt modelId="{357154D3-062D-44A9-AD0C-0B2D3DD64ECA}" type="pres">
      <dgm:prSet presAssocID="{5D569359-C9B9-4CC4-BE0E-CEB2D9562AE5}" presName="rootText2" presStyleLbl="alignAcc1" presStyleIdx="0" presStyleCnt="0">
        <dgm:presLayoutVars>
          <dgm:chPref val="3"/>
        </dgm:presLayoutVars>
      </dgm:prSet>
      <dgm:spPr/>
      <dgm:t>
        <a:bodyPr/>
        <a:lstStyle/>
        <a:p>
          <a:endParaRPr lang="es-CO"/>
        </a:p>
      </dgm:t>
    </dgm:pt>
    <dgm:pt modelId="{A46A0C63-39B9-4DC6-8C53-75F1CC9FCCA9}" type="pres">
      <dgm:prSet presAssocID="{5D569359-C9B9-4CC4-BE0E-CEB2D9562AE5}" presName="topArc2" presStyleLbl="parChTrans1D1" presStyleIdx="6" presStyleCnt="36"/>
      <dgm:spPr/>
    </dgm:pt>
    <dgm:pt modelId="{41D4FA49-CDAC-4982-B83C-4FD121F932B3}" type="pres">
      <dgm:prSet presAssocID="{5D569359-C9B9-4CC4-BE0E-CEB2D9562AE5}" presName="bottomArc2" presStyleLbl="parChTrans1D1" presStyleIdx="7" presStyleCnt="36"/>
      <dgm:spPr/>
    </dgm:pt>
    <dgm:pt modelId="{99D7D8F7-2D42-4C90-A651-DC91E81FBB08}" type="pres">
      <dgm:prSet presAssocID="{5D569359-C9B9-4CC4-BE0E-CEB2D9562AE5}" presName="topConnNode2" presStyleLbl="node4" presStyleIdx="0" presStyleCnt="0"/>
      <dgm:spPr/>
      <dgm:t>
        <a:bodyPr/>
        <a:lstStyle/>
        <a:p>
          <a:endParaRPr lang="es-CO"/>
        </a:p>
      </dgm:t>
    </dgm:pt>
    <dgm:pt modelId="{3A5EC43F-2110-4E48-A306-2878958DA74A}" type="pres">
      <dgm:prSet presAssocID="{5D569359-C9B9-4CC4-BE0E-CEB2D9562AE5}" presName="hierChild4" presStyleCnt="0"/>
      <dgm:spPr/>
    </dgm:pt>
    <dgm:pt modelId="{02D90685-1EFA-490C-9B58-53C51DE4FE8C}" type="pres">
      <dgm:prSet presAssocID="{5D569359-C9B9-4CC4-BE0E-CEB2D9562AE5}" presName="hierChild5" presStyleCnt="0"/>
      <dgm:spPr/>
    </dgm:pt>
    <dgm:pt modelId="{672DD127-F880-4FE1-B499-160ADC7F2227}" type="pres">
      <dgm:prSet presAssocID="{1B274589-9486-4734-B43A-BEE4EAD5698C}" presName="Name28" presStyleLbl="parChTrans1D4" presStyleIdx="1" presStyleCnt="13"/>
      <dgm:spPr/>
      <dgm:t>
        <a:bodyPr/>
        <a:lstStyle/>
        <a:p>
          <a:endParaRPr lang="es-CO"/>
        </a:p>
      </dgm:t>
    </dgm:pt>
    <dgm:pt modelId="{C97CDA9E-AB0D-4C7B-97C1-12612C746C4B}" type="pres">
      <dgm:prSet presAssocID="{8B90845C-55A8-4C26-BAD3-8871D060590F}" presName="hierRoot2" presStyleCnt="0">
        <dgm:presLayoutVars>
          <dgm:hierBranch val="init"/>
        </dgm:presLayoutVars>
      </dgm:prSet>
      <dgm:spPr/>
    </dgm:pt>
    <dgm:pt modelId="{E9097C95-C899-4595-B697-2347FFD6D503}" type="pres">
      <dgm:prSet presAssocID="{8B90845C-55A8-4C26-BAD3-8871D060590F}" presName="rootComposite2" presStyleCnt="0"/>
      <dgm:spPr/>
    </dgm:pt>
    <dgm:pt modelId="{48DAAA9D-172D-4917-B32E-D87747A3FD15}" type="pres">
      <dgm:prSet presAssocID="{8B90845C-55A8-4C26-BAD3-8871D060590F}" presName="rootText2" presStyleLbl="alignAcc1" presStyleIdx="0" presStyleCnt="0">
        <dgm:presLayoutVars>
          <dgm:chPref val="3"/>
        </dgm:presLayoutVars>
      </dgm:prSet>
      <dgm:spPr/>
      <dgm:t>
        <a:bodyPr/>
        <a:lstStyle/>
        <a:p>
          <a:endParaRPr lang="es-CO"/>
        </a:p>
      </dgm:t>
    </dgm:pt>
    <dgm:pt modelId="{8DF67223-C11F-49A7-9882-6250A3C3EBA7}" type="pres">
      <dgm:prSet presAssocID="{8B90845C-55A8-4C26-BAD3-8871D060590F}" presName="topArc2" presStyleLbl="parChTrans1D1" presStyleIdx="8" presStyleCnt="36"/>
      <dgm:spPr/>
    </dgm:pt>
    <dgm:pt modelId="{69FBBA0C-6FB2-4FAA-8D32-6D08C90E44AB}" type="pres">
      <dgm:prSet presAssocID="{8B90845C-55A8-4C26-BAD3-8871D060590F}" presName="bottomArc2" presStyleLbl="parChTrans1D1" presStyleIdx="9" presStyleCnt="36"/>
      <dgm:spPr/>
    </dgm:pt>
    <dgm:pt modelId="{02E00A2A-A376-410F-B399-A01AA5F3AECA}" type="pres">
      <dgm:prSet presAssocID="{8B90845C-55A8-4C26-BAD3-8871D060590F}" presName="topConnNode2" presStyleLbl="node4" presStyleIdx="0" presStyleCnt="0"/>
      <dgm:spPr/>
      <dgm:t>
        <a:bodyPr/>
        <a:lstStyle/>
        <a:p>
          <a:endParaRPr lang="es-CO"/>
        </a:p>
      </dgm:t>
    </dgm:pt>
    <dgm:pt modelId="{5ABCD968-6254-4C93-BEED-D579D6DA34FC}" type="pres">
      <dgm:prSet presAssocID="{8B90845C-55A8-4C26-BAD3-8871D060590F}" presName="hierChild4" presStyleCnt="0"/>
      <dgm:spPr/>
    </dgm:pt>
    <dgm:pt modelId="{43CB73DD-F0EB-4D05-978A-32BB5B526EF2}" type="pres">
      <dgm:prSet presAssocID="{6D59BCAC-ACFE-464F-ACAD-47D6CF4BBF14}" presName="Name28" presStyleLbl="parChTrans1D4" presStyleIdx="2" presStyleCnt="13"/>
      <dgm:spPr/>
      <dgm:t>
        <a:bodyPr/>
        <a:lstStyle/>
        <a:p>
          <a:endParaRPr lang="es-CO"/>
        </a:p>
      </dgm:t>
    </dgm:pt>
    <dgm:pt modelId="{AD135193-D7A0-4AD8-AB14-0B6E98DF0027}" type="pres">
      <dgm:prSet presAssocID="{3E5249CD-05FD-43AC-AFA8-5DE8D37431E6}" presName="hierRoot2" presStyleCnt="0">
        <dgm:presLayoutVars>
          <dgm:hierBranch val="init"/>
        </dgm:presLayoutVars>
      </dgm:prSet>
      <dgm:spPr/>
    </dgm:pt>
    <dgm:pt modelId="{4D2D294F-2FC9-4828-B517-A820CBAC80B2}" type="pres">
      <dgm:prSet presAssocID="{3E5249CD-05FD-43AC-AFA8-5DE8D37431E6}" presName="rootComposite2" presStyleCnt="0"/>
      <dgm:spPr/>
    </dgm:pt>
    <dgm:pt modelId="{B66B6222-FD43-46A9-BE26-483CF233D445}" type="pres">
      <dgm:prSet presAssocID="{3E5249CD-05FD-43AC-AFA8-5DE8D37431E6}" presName="rootText2" presStyleLbl="alignAcc1" presStyleIdx="0" presStyleCnt="0">
        <dgm:presLayoutVars>
          <dgm:chPref val="3"/>
        </dgm:presLayoutVars>
      </dgm:prSet>
      <dgm:spPr/>
      <dgm:t>
        <a:bodyPr/>
        <a:lstStyle/>
        <a:p>
          <a:endParaRPr lang="es-CO"/>
        </a:p>
      </dgm:t>
    </dgm:pt>
    <dgm:pt modelId="{07FF5888-3D2D-4B12-BA47-99E630A420B2}" type="pres">
      <dgm:prSet presAssocID="{3E5249CD-05FD-43AC-AFA8-5DE8D37431E6}" presName="topArc2" presStyleLbl="parChTrans1D1" presStyleIdx="10" presStyleCnt="36"/>
      <dgm:spPr/>
    </dgm:pt>
    <dgm:pt modelId="{6454E948-8F2C-4AB2-AB7B-D5496B3757D9}" type="pres">
      <dgm:prSet presAssocID="{3E5249CD-05FD-43AC-AFA8-5DE8D37431E6}" presName="bottomArc2" presStyleLbl="parChTrans1D1" presStyleIdx="11" presStyleCnt="36"/>
      <dgm:spPr/>
    </dgm:pt>
    <dgm:pt modelId="{43935A84-2444-4305-AEA3-47A555C8C4AE}" type="pres">
      <dgm:prSet presAssocID="{3E5249CD-05FD-43AC-AFA8-5DE8D37431E6}" presName="topConnNode2" presStyleLbl="node4" presStyleIdx="0" presStyleCnt="0"/>
      <dgm:spPr/>
      <dgm:t>
        <a:bodyPr/>
        <a:lstStyle/>
        <a:p>
          <a:endParaRPr lang="es-CO"/>
        </a:p>
      </dgm:t>
    </dgm:pt>
    <dgm:pt modelId="{1FB78CCB-D31B-4575-A395-5529A48E06A7}" type="pres">
      <dgm:prSet presAssocID="{3E5249CD-05FD-43AC-AFA8-5DE8D37431E6}" presName="hierChild4" presStyleCnt="0"/>
      <dgm:spPr/>
    </dgm:pt>
    <dgm:pt modelId="{32EB1AF5-A0EE-40AB-A61D-544346E76813}" type="pres">
      <dgm:prSet presAssocID="{3E5249CD-05FD-43AC-AFA8-5DE8D37431E6}" presName="hierChild5" presStyleCnt="0"/>
      <dgm:spPr/>
    </dgm:pt>
    <dgm:pt modelId="{E078B556-0904-466C-B320-3952935D58A5}" type="pres">
      <dgm:prSet presAssocID="{8B90845C-55A8-4C26-BAD3-8871D060590F}" presName="hierChild5" presStyleCnt="0"/>
      <dgm:spPr/>
    </dgm:pt>
    <dgm:pt modelId="{FA2F18E1-7405-47ED-993B-FBD050CF1A44}" type="pres">
      <dgm:prSet presAssocID="{F373FF88-5C61-425A-A10D-CEFA35E8EE8D}" presName="Name28" presStyleLbl="parChTrans1D4" presStyleIdx="3" presStyleCnt="13"/>
      <dgm:spPr/>
      <dgm:t>
        <a:bodyPr/>
        <a:lstStyle/>
        <a:p>
          <a:endParaRPr lang="es-CO"/>
        </a:p>
      </dgm:t>
    </dgm:pt>
    <dgm:pt modelId="{6A331670-6D31-4997-954F-33019C5FFAA7}" type="pres">
      <dgm:prSet presAssocID="{BB3D8A98-6738-47AF-9871-4DD38FA165B4}" presName="hierRoot2" presStyleCnt="0">
        <dgm:presLayoutVars>
          <dgm:hierBranch val="init"/>
        </dgm:presLayoutVars>
      </dgm:prSet>
      <dgm:spPr/>
    </dgm:pt>
    <dgm:pt modelId="{020C1EA4-566C-4E0A-B542-DB8879E5CB70}" type="pres">
      <dgm:prSet presAssocID="{BB3D8A98-6738-47AF-9871-4DD38FA165B4}" presName="rootComposite2" presStyleCnt="0"/>
      <dgm:spPr/>
    </dgm:pt>
    <dgm:pt modelId="{085C9910-C538-4626-AD5E-EAE52874DE2A}" type="pres">
      <dgm:prSet presAssocID="{BB3D8A98-6738-47AF-9871-4DD38FA165B4}" presName="rootText2" presStyleLbl="alignAcc1" presStyleIdx="0" presStyleCnt="0">
        <dgm:presLayoutVars>
          <dgm:chPref val="3"/>
        </dgm:presLayoutVars>
      </dgm:prSet>
      <dgm:spPr/>
      <dgm:t>
        <a:bodyPr/>
        <a:lstStyle/>
        <a:p>
          <a:endParaRPr lang="es-CO"/>
        </a:p>
      </dgm:t>
    </dgm:pt>
    <dgm:pt modelId="{818760B2-87CC-4551-961A-67B0761DE282}" type="pres">
      <dgm:prSet presAssocID="{BB3D8A98-6738-47AF-9871-4DD38FA165B4}" presName="topArc2" presStyleLbl="parChTrans1D1" presStyleIdx="12" presStyleCnt="36"/>
      <dgm:spPr/>
    </dgm:pt>
    <dgm:pt modelId="{D1744C7B-C0B8-41C4-97C0-C34695246B4C}" type="pres">
      <dgm:prSet presAssocID="{BB3D8A98-6738-47AF-9871-4DD38FA165B4}" presName="bottomArc2" presStyleLbl="parChTrans1D1" presStyleIdx="13" presStyleCnt="36"/>
      <dgm:spPr/>
    </dgm:pt>
    <dgm:pt modelId="{8BA52178-984A-4F43-A640-908C2658BCF9}" type="pres">
      <dgm:prSet presAssocID="{BB3D8A98-6738-47AF-9871-4DD38FA165B4}" presName="topConnNode2" presStyleLbl="node4" presStyleIdx="0" presStyleCnt="0"/>
      <dgm:spPr/>
      <dgm:t>
        <a:bodyPr/>
        <a:lstStyle/>
        <a:p>
          <a:endParaRPr lang="es-CO"/>
        </a:p>
      </dgm:t>
    </dgm:pt>
    <dgm:pt modelId="{A048D4E6-3C05-4E87-92BA-09424B5BCD34}" type="pres">
      <dgm:prSet presAssocID="{BB3D8A98-6738-47AF-9871-4DD38FA165B4}" presName="hierChild4" presStyleCnt="0"/>
      <dgm:spPr/>
    </dgm:pt>
    <dgm:pt modelId="{42F187B8-44DA-4B35-B7EA-6016BB144EB8}" type="pres">
      <dgm:prSet presAssocID="{BB3D8A98-6738-47AF-9871-4DD38FA165B4}" presName="hierChild5" presStyleCnt="0"/>
      <dgm:spPr/>
    </dgm:pt>
    <dgm:pt modelId="{473B6983-A73A-4FB5-B94B-24D65A09E1A0}" type="pres">
      <dgm:prSet presAssocID="{0E7067D7-4708-48C9-9036-4922BC1F91E2}" presName="Name28" presStyleLbl="parChTrans1D4" presStyleIdx="4" presStyleCnt="13"/>
      <dgm:spPr/>
      <dgm:t>
        <a:bodyPr/>
        <a:lstStyle/>
        <a:p>
          <a:endParaRPr lang="es-CO"/>
        </a:p>
      </dgm:t>
    </dgm:pt>
    <dgm:pt modelId="{0E3E7335-2A63-490C-BB70-F871B689AD5E}" type="pres">
      <dgm:prSet presAssocID="{018CC2D9-6966-49F3-AFED-EEE927CAA20C}" presName="hierRoot2" presStyleCnt="0">
        <dgm:presLayoutVars>
          <dgm:hierBranch val="init"/>
        </dgm:presLayoutVars>
      </dgm:prSet>
      <dgm:spPr/>
    </dgm:pt>
    <dgm:pt modelId="{11DB3F5C-3825-482E-8135-B6EC9DD9CF50}" type="pres">
      <dgm:prSet presAssocID="{018CC2D9-6966-49F3-AFED-EEE927CAA20C}" presName="rootComposite2" presStyleCnt="0"/>
      <dgm:spPr/>
    </dgm:pt>
    <dgm:pt modelId="{1C693154-620B-4245-8C53-2ECB03BD17DC}" type="pres">
      <dgm:prSet presAssocID="{018CC2D9-6966-49F3-AFED-EEE927CAA20C}" presName="rootText2" presStyleLbl="alignAcc1" presStyleIdx="0" presStyleCnt="0">
        <dgm:presLayoutVars>
          <dgm:chPref val="3"/>
        </dgm:presLayoutVars>
      </dgm:prSet>
      <dgm:spPr/>
      <dgm:t>
        <a:bodyPr/>
        <a:lstStyle/>
        <a:p>
          <a:endParaRPr lang="es-CO"/>
        </a:p>
      </dgm:t>
    </dgm:pt>
    <dgm:pt modelId="{BA240DD6-4B40-4B72-8A51-7AB717C571C4}" type="pres">
      <dgm:prSet presAssocID="{018CC2D9-6966-49F3-AFED-EEE927CAA20C}" presName="topArc2" presStyleLbl="parChTrans1D1" presStyleIdx="14" presStyleCnt="36"/>
      <dgm:spPr/>
    </dgm:pt>
    <dgm:pt modelId="{885E2680-EE16-4E09-A647-D574EF8F5582}" type="pres">
      <dgm:prSet presAssocID="{018CC2D9-6966-49F3-AFED-EEE927CAA20C}" presName="bottomArc2" presStyleLbl="parChTrans1D1" presStyleIdx="15" presStyleCnt="36"/>
      <dgm:spPr/>
    </dgm:pt>
    <dgm:pt modelId="{5262467A-8BA7-4C59-8122-46A79AF04980}" type="pres">
      <dgm:prSet presAssocID="{018CC2D9-6966-49F3-AFED-EEE927CAA20C}" presName="topConnNode2" presStyleLbl="node4" presStyleIdx="0" presStyleCnt="0"/>
      <dgm:spPr/>
      <dgm:t>
        <a:bodyPr/>
        <a:lstStyle/>
        <a:p>
          <a:endParaRPr lang="es-CO"/>
        </a:p>
      </dgm:t>
    </dgm:pt>
    <dgm:pt modelId="{397F298E-5C98-49E3-A0F9-CBF22F95B6E2}" type="pres">
      <dgm:prSet presAssocID="{018CC2D9-6966-49F3-AFED-EEE927CAA20C}" presName="hierChild4" presStyleCnt="0"/>
      <dgm:spPr/>
    </dgm:pt>
    <dgm:pt modelId="{9CCACEA4-958A-439C-BA7C-28A5DE8F5B9E}" type="pres">
      <dgm:prSet presAssocID="{018CC2D9-6966-49F3-AFED-EEE927CAA20C}" presName="hierChild5" presStyleCnt="0"/>
      <dgm:spPr/>
    </dgm:pt>
    <dgm:pt modelId="{1CEC19B7-78D0-4D85-BAF9-CC0CAC6C7772}" type="pres">
      <dgm:prSet presAssocID="{44923ADD-6C71-47FF-9D25-3F1429B7B960}" presName="hierChild5" presStyleCnt="0"/>
      <dgm:spPr/>
    </dgm:pt>
    <dgm:pt modelId="{05CC2890-81D2-485E-B715-97607039FE3A}" type="pres">
      <dgm:prSet presAssocID="{FCD36BFD-758F-4E66-9A32-F146B2890B42}" presName="Name28" presStyleLbl="parChTrans1D3" presStyleIdx="1" presStyleCnt="3"/>
      <dgm:spPr/>
      <dgm:t>
        <a:bodyPr/>
        <a:lstStyle/>
        <a:p>
          <a:endParaRPr lang="es-CO"/>
        </a:p>
      </dgm:t>
    </dgm:pt>
    <dgm:pt modelId="{E1A083D8-077A-478B-B1E3-4CC2A08E4C71}" type="pres">
      <dgm:prSet presAssocID="{9C40ADB3-DB60-419D-A4BB-018B80248C81}" presName="hierRoot2" presStyleCnt="0">
        <dgm:presLayoutVars>
          <dgm:hierBranch val="init"/>
        </dgm:presLayoutVars>
      </dgm:prSet>
      <dgm:spPr/>
    </dgm:pt>
    <dgm:pt modelId="{A2F1087B-FEC0-4EE8-86CB-391EB47923DA}" type="pres">
      <dgm:prSet presAssocID="{9C40ADB3-DB60-419D-A4BB-018B80248C81}" presName="rootComposite2" presStyleCnt="0"/>
      <dgm:spPr/>
    </dgm:pt>
    <dgm:pt modelId="{A2656985-2FE5-4264-A9AD-7751DDA29EFD}" type="pres">
      <dgm:prSet presAssocID="{9C40ADB3-DB60-419D-A4BB-018B80248C81}" presName="rootText2" presStyleLbl="alignAcc1" presStyleIdx="0" presStyleCnt="0">
        <dgm:presLayoutVars>
          <dgm:chPref val="3"/>
        </dgm:presLayoutVars>
      </dgm:prSet>
      <dgm:spPr/>
      <dgm:t>
        <a:bodyPr/>
        <a:lstStyle/>
        <a:p>
          <a:endParaRPr lang="es-CO"/>
        </a:p>
      </dgm:t>
    </dgm:pt>
    <dgm:pt modelId="{EEF63F05-DE27-4C9D-A931-458069578CB8}" type="pres">
      <dgm:prSet presAssocID="{9C40ADB3-DB60-419D-A4BB-018B80248C81}" presName="topArc2" presStyleLbl="parChTrans1D1" presStyleIdx="16" presStyleCnt="36"/>
      <dgm:spPr/>
    </dgm:pt>
    <dgm:pt modelId="{18722C19-1C9F-4D67-8FBE-0F72CDB8BC63}" type="pres">
      <dgm:prSet presAssocID="{9C40ADB3-DB60-419D-A4BB-018B80248C81}" presName="bottomArc2" presStyleLbl="parChTrans1D1" presStyleIdx="17" presStyleCnt="36"/>
      <dgm:spPr/>
    </dgm:pt>
    <dgm:pt modelId="{9BB0CE1F-F9D7-4386-BEBE-2EC10D12F8ED}" type="pres">
      <dgm:prSet presAssocID="{9C40ADB3-DB60-419D-A4BB-018B80248C81}" presName="topConnNode2" presStyleLbl="node3" presStyleIdx="0" presStyleCnt="0"/>
      <dgm:spPr/>
      <dgm:t>
        <a:bodyPr/>
        <a:lstStyle/>
        <a:p>
          <a:endParaRPr lang="es-CO"/>
        </a:p>
      </dgm:t>
    </dgm:pt>
    <dgm:pt modelId="{829BC7E6-FC53-4467-AF60-6ADA6106E1F4}" type="pres">
      <dgm:prSet presAssocID="{9C40ADB3-DB60-419D-A4BB-018B80248C81}" presName="hierChild4" presStyleCnt="0"/>
      <dgm:spPr/>
    </dgm:pt>
    <dgm:pt modelId="{AD62C711-8162-4934-AD66-ED0BC599E925}" type="pres">
      <dgm:prSet presAssocID="{903FA47C-1E27-481F-A928-0727DFF7CADD}" presName="Name28" presStyleLbl="parChTrans1D4" presStyleIdx="5" presStyleCnt="13"/>
      <dgm:spPr/>
      <dgm:t>
        <a:bodyPr/>
        <a:lstStyle/>
        <a:p>
          <a:endParaRPr lang="es-CO"/>
        </a:p>
      </dgm:t>
    </dgm:pt>
    <dgm:pt modelId="{2B621A34-7C68-4EAF-A528-FEA89099F5FF}" type="pres">
      <dgm:prSet presAssocID="{163FD9B9-B7CA-4C33-B953-3180480241C4}" presName="hierRoot2" presStyleCnt="0">
        <dgm:presLayoutVars>
          <dgm:hierBranch val="init"/>
        </dgm:presLayoutVars>
      </dgm:prSet>
      <dgm:spPr/>
    </dgm:pt>
    <dgm:pt modelId="{C0180C67-9F7E-4DF0-8600-D773CF08C224}" type="pres">
      <dgm:prSet presAssocID="{163FD9B9-B7CA-4C33-B953-3180480241C4}" presName="rootComposite2" presStyleCnt="0"/>
      <dgm:spPr/>
    </dgm:pt>
    <dgm:pt modelId="{A47547B9-FCA6-4ABB-8C68-6EBD36125CAE}" type="pres">
      <dgm:prSet presAssocID="{163FD9B9-B7CA-4C33-B953-3180480241C4}" presName="rootText2" presStyleLbl="alignAcc1" presStyleIdx="0" presStyleCnt="0">
        <dgm:presLayoutVars>
          <dgm:chPref val="3"/>
        </dgm:presLayoutVars>
      </dgm:prSet>
      <dgm:spPr/>
      <dgm:t>
        <a:bodyPr/>
        <a:lstStyle/>
        <a:p>
          <a:endParaRPr lang="es-CO"/>
        </a:p>
      </dgm:t>
    </dgm:pt>
    <dgm:pt modelId="{3EA6F8BF-50D7-4E00-8556-C689E38F580A}" type="pres">
      <dgm:prSet presAssocID="{163FD9B9-B7CA-4C33-B953-3180480241C4}" presName="topArc2" presStyleLbl="parChTrans1D1" presStyleIdx="18" presStyleCnt="36"/>
      <dgm:spPr/>
    </dgm:pt>
    <dgm:pt modelId="{82EDCDCE-435E-4A35-929C-0AE4C135CB54}" type="pres">
      <dgm:prSet presAssocID="{163FD9B9-B7CA-4C33-B953-3180480241C4}" presName="bottomArc2" presStyleLbl="parChTrans1D1" presStyleIdx="19" presStyleCnt="36"/>
      <dgm:spPr/>
    </dgm:pt>
    <dgm:pt modelId="{69EA4AB4-AD77-44C3-8B10-2F4A35F4896F}" type="pres">
      <dgm:prSet presAssocID="{163FD9B9-B7CA-4C33-B953-3180480241C4}" presName="topConnNode2" presStyleLbl="node4" presStyleIdx="0" presStyleCnt="0"/>
      <dgm:spPr/>
      <dgm:t>
        <a:bodyPr/>
        <a:lstStyle/>
        <a:p>
          <a:endParaRPr lang="es-CO"/>
        </a:p>
      </dgm:t>
    </dgm:pt>
    <dgm:pt modelId="{9959019E-6045-4603-935A-83B92EEE79CC}" type="pres">
      <dgm:prSet presAssocID="{163FD9B9-B7CA-4C33-B953-3180480241C4}" presName="hierChild4" presStyleCnt="0"/>
      <dgm:spPr/>
    </dgm:pt>
    <dgm:pt modelId="{2D5A099B-A59F-48EC-9F69-34F7FA72FB97}" type="pres">
      <dgm:prSet presAssocID="{163FD9B9-B7CA-4C33-B953-3180480241C4}" presName="hierChild5" presStyleCnt="0"/>
      <dgm:spPr/>
    </dgm:pt>
    <dgm:pt modelId="{B3CD9EE9-F31D-461D-B702-02BEB6FC6F2D}" type="pres">
      <dgm:prSet presAssocID="{47D67D9F-782F-42AA-883D-A2E25B27447A}" presName="Name28" presStyleLbl="parChTrans1D4" presStyleIdx="6" presStyleCnt="13"/>
      <dgm:spPr/>
      <dgm:t>
        <a:bodyPr/>
        <a:lstStyle/>
        <a:p>
          <a:endParaRPr lang="es-CO"/>
        </a:p>
      </dgm:t>
    </dgm:pt>
    <dgm:pt modelId="{2F0FEB8A-4A5F-4306-B8BB-56DC3C2EE415}" type="pres">
      <dgm:prSet presAssocID="{455CBB4B-4DF1-4FBC-9F10-5677E6344F7E}" presName="hierRoot2" presStyleCnt="0">
        <dgm:presLayoutVars>
          <dgm:hierBranch val="init"/>
        </dgm:presLayoutVars>
      </dgm:prSet>
      <dgm:spPr/>
    </dgm:pt>
    <dgm:pt modelId="{FD9A7B34-C79A-45E5-8CB1-2E3DE8EF0B30}" type="pres">
      <dgm:prSet presAssocID="{455CBB4B-4DF1-4FBC-9F10-5677E6344F7E}" presName="rootComposite2" presStyleCnt="0"/>
      <dgm:spPr/>
    </dgm:pt>
    <dgm:pt modelId="{77121513-0E8A-4DF8-B086-004CC73341F7}" type="pres">
      <dgm:prSet presAssocID="{455CBB4B-4DF1-4FBC-9F10-5677E6344F7E}" presName="rootText2" presStyleLbl="alignAcc1" presStyleIdx="0" presStyleCnt="0">
        <dgm:presLayoutVars>
          <dgm:chPref val="3"/>
        </dgm:presLayoutVars>
      </dgm:prSet>
      <dgm:spPr/>
      <dgm:t>
        <a:bodyPr/>
        <a:lstStyle/>
        <a:p>
          <a:endParaRPr lang="es-CO"/>
        </a:p>
      </dgm:t>
    </dgm:pt>
    <dgm:pt modelId="{25CF69F9-AE3D-44F7-BC81-6204E2FB5E04}" type="pres">
      <dgm:prSet presAssocID="{455CBB4B-4DF1-4FBC-9F10-5677E6344F7E}" presName="topArc2" presStyleLbl="parChTrans1D1" presStyleIdx="20" presStyleCnt="36"/>
      <dgm:spPr/>
    </dgm:pt>
    <dgm:pt modelId="{4075547B-776F-4D19-842F-4BC27D1048F7}" type="pres">
      <dgm:prSet presAssocID="{455CBB4B-4DF1-4FBC-9F10-5677E6344F7E}" presName="bottomArc2" presStyleLbl="parChTrans1D1" presStyleIdx="21" presStyleCnt="36"/>
      <dgm:spPr/>
    </dgm:pt>
    <dgm:pt modelId="{2DE596F4-9675-4B73-B20B-FED3483FC2B3}" type="pres">
      <dgm:prSet presAssocID="{455CBB4B-4DF1-4FBC-9F10-5677E6344F7E}" presName="topConnNode2" presStyleLbl="node4" presStyleIdx="0" presStyleCnt="0"/>
      <dgm:spPr/>
      <dgm:t>
        <a:bodyPr/>
        <a:lstStyle/>
        <a:p>
          <a:endParaRPr lang="es-CO"/>
        </a:p>
      </dgm:t>
    </dgm:pt>
    <dgm:pt modelId="{B209FC37-773C-4A57-A785-D08A0CEA6029}" type="pres">
      <dgm:prSet presAssocID="{455CBB4B-4DF1-4FBC-9F10-5677E6344F7E}" presName="hierChild4" presStyleCnt="0"/>
      <dgm:spPr/>
    </dgm:pt>
    <dgm:pt modelId="{383A052A-1EB1-4336-8873-ECC70FB3F456}" type="pres">
      <dgm:prSet presAssocID="{455CBB4B-4DF1-4FBC-9F10-5677E6344F7E}" presName="hierChild5" presStyleCnt="0"/>
      <dgm:spPr/>
    </dgm:pt>
    <dgm:pt modelId="{F011AC1A-DE39-486B-9AF0-D532EB575110}" type="pres">
      <dgm:prSet presAssocID="{9C40ADB3-DB60-419D-A4BB-018B80248C81}" presName="hierChild5" presStyleCnt="0"/>
      <dgm:spPr/>
    </dgm:pt>
    <dgm:pt modelId="{0BD1DF2B-3AD1-4B39-99AF-1A919811CA75}" type="pres">
      <dgm:prSet presAssocID="{747AA833-19E4-4D5E-9494-88C412497532}" presName="Name28" presStyleLbl="parChTrans1D3" presStyleIdx="2" presStyleCnt="3"/>
      <dgm:spPr/>
      <dgm:t>
        <a:bodyPr/>
        <a:lstStyle/>
        <a:p>
          <a:endParaRPr lang="es-CO"/>
        </a:p>
      </dgm:t>
    </dgm:pt>
    <dgm:pt modelId="{70221ECF-0336-4D25-A747-1EE400274982}" type="pres">
      <dgm:prSet presAssocID="{5EFAD441-E7CD-44D1-8B03-DE4B8E0B2FD4}" presName="hierRoot2" presStyleCnt="0">
        <dgm:presLayoutVars>
          <dgm:hierBranch val="init"/>
        </dgm:presLayoutVars>
      </dgm:prSet>
      <dgm:spPr/>
    </dgm:pt>
    <dgm:pt modelId="{76B58860-0FCE-4997-B68C-D899865D86B7}" type="pres">
      <dgm:prSet presAssocID="{5EFAD441-E7CD-44D1-8B03-DE4B8E0B2FD4}" presName="rootComposite2" presStyleCnt="0"/>
      <dgm:spPr/>
    </dgm:pt>
    <dgm:pt modelId="{31BDA2D5-8CF7-4F1A-A76D-F3EC8A5E8B70}" type="pres">
      <dgm:prSet presAssocID="{5EFAD441-E7CD-44D1-8B03-DE4B8E0B2FD4}" presName="rootText2" presStyleLbl="alignAcc1" presStyleIdx="0" presStyleCnt="0">
        <dgm:presLayoutVars>
          <dgm:chPref val="3"/>
        </dgm:presLayoutVars>
      </dgm:prSet>
      <dgm:spPr/>
      <dgm:t>
        <a:bodyPr/>
        <a:lstStyle/>
        <a:p>
          <a:endParaRPr lang="es-CO"/>
        </a:p>
      </dgm:t>
    </dgm:pt>
    <dgm:pt modelId="{B4887862-930F-4F5F-959B-BBB3A666ED89}" type="pres">
      <dgm:prSet presAssocID="{5EFAD441-E7CD-44D1-8B03-DE4B8E0B2FD4}" presName="topArc2" presStyleLbl="parChTrans1D1" presStyleIdx="22" presStyleCnt="36"/>
      <dgm:spPr/>
    </dgm:pt>
    <dgm:pt modelId="{5839EBC0-AD1F-4796-9FD5-F8A5F6A1E790}" type="pres">
      <dgm:prSet presAssocID="{5EFAD441-E7CD-44D1-8B03-DE4B8E0B2FD4}" presName="bottomArc2" presStyleLbl="parChTrans1D1" presStyleIdx="23" presStyleCnt="36"/>
      <dgm:spPr/>
    </dgm:pt>
    <dgm:pt modelId="{84FA84FA-C802-4723-8FB5-30B2CE88E181}" type="pres">
      <dgm:prSet presAssocID="{5EFAD441-E7CD-44D1-8B03-DE4B8E0B2FD4}" presName="topConnNode2" presStyleLbl="node3" presStyleIdx="0" presStyleCnt="0"/>
      <dgm:spPr/>
      <dgm:t>
        <a:bodyPr/>
        <a:lstStyle/>
        <a:p>
          <a:endParaRPr lang="es-CO"/>
        </a:p>
      </dgm:t>
    </dgm:pt>
    <dgm:pt modelId="{18B6CDDF-4EAC-4786-9FA9-8680E249A4AA}" type="pres">
      <dgm:prSet presAssocID="{5EFAD441-E7CD-44D1-8B03-DE4B8E0B2FD4}" presName="hierChild4" presStyleCnt="0"/>
      <dgm:spPr/>
    </dgm:pt>
    <dgm:pt modelId="{9DAEA4EE-E3B0-42C7-A005-71A6D92FC62E}" type="pres">
      <dgm:prSet presAssocID="{3D05FFD2-C244-426B-8EE2-639716C8ED63}" presName="Name28" presStyleLbl="parChTrans1D4" presStyleIdx="7" presStyleCnt="13"/>
      <dgm:spPr/>
      <dgm:t>
        <a:bodyPr/>
        <a:lstStyle/>
        <a:p>
          <a:endParaRPr lang="es-CO"/>
        </a:p>
      </dgm:t>
    </dgm:pt>
    <dgm:pt modelId="{02B915D3-E5C4-454D-95AF-55A70E7827FB}" type="pres">
      <dgm:prSet presAssocID="{89F4414E-2EA0-41D2-B3FB-FC2D2546A862}" presName="hierRoot2" presStyleCnt="0">
        <dgm:presLayoutVars>
          <dgm:hierBranch val="init"/>
        </dgm:presLayoutVars>
      </dgm:prSet>
      <dgm:spPr/>
    </dgm:pt>
    <dgm:pt modelId="{958B0502-5706-4BAA-B34F-0ACBC40EFF74}" type="pres">
      <dgm:prSet presAssocID="{89F4414E-2EA0-41D2-B3FB-FC2D2546A862}" presName="rootComposite2" presStyleCnt="0"/>
      <dgm:spPr/>
    </dgm:pt>
    <dgm:pt modelId="{515AC332-CE91-4C13-B273-93944B0A1802}" type="pres">
      <dgm:prSet presAssocID="{89F4414E-2EA0-41D2-B3FB-FC2D2546A862}" presName="rootText2" presStyleLbl="alignAcc1" presStyleIdx="0" presStyleCnt="0">
        <dgm:presLayoutVars>
          <dgm:chPref val="3"/>
        </dgm:presLayoutVars>
      </dgm:prSet>
      <dgm:spPr/>
      <dgm:t>
        <a:bodyPr/>
        <a:lstStyle/>
        <a:p>
          <a:endParaRPr lang="es-CO"/>
        </a:p>
      </dgm:t>
    </dgm:pt>
    <dgm:pt modelId="{071B95BD-9C5A-418C-A0CE-5F73B290B062}" type="pres">
      <dgm:prSet presAssocID="{89F4414E-2EA0-41D2-B3FB-FC2D2546A862}" presName="topArc2" presStyleLbl="parChTrans1D1" presStyleIdx="24" presStyleCnt="36"/>
      <dgm:spPr/>
    </dgm:pt>
    <dgm:pt modelId="{A0B04A28-8530-49E3-82A9-A1B9C8966418}" type="pres">
      <dgm:prSet presAssocID="{89F4414E-2EA0-41D2-B3FB-FC2D2546A862}" presName="bottomArc2" presStyleLbl="parChTrans1D1" presStyleIdx="25" presStyleCnt="36"/>
      <dgm:spPr/>
    </dgm:pt>
    <dgm:pt modelId="{C1492861-30F8-4514-9CA8-A52A7D9F18B6}" type="pres">
      <dgm:prSet presAssocID="{89F4414E-2EA0-41D2-B3FB-FC2D2546A862}" presName="topConnNode2" presStyleLbl="node4" presStyleIdx="0" presStyleCnt="0"/>
      <dgm:spPr/>
      <dgm:t>
        <a:bodyPr/>
        <a:lstStyle/>
        <a:p>
          <a:endParaRPr lang="es-CO"/>
        </a:p>
      </dgm:t>
    </dgm:pt>
    <dgm:pt modelId="{E30A7D7E-C230-4D54-A1FD-4DEE23AD7388}" type="pres">
      <dgm:prSet presAssocID="{89F4414E-2EA0-41D2-B3FB-FC2D2546A862}" presName="hierChild4" presStyleCnt="0"/>
      <dgm:spPr/>
    </dgm:pt>
    <dgm:pt modelId="{28B12EF3-56B7-42E7-BE02-EE9DA6DC2C4E}" type="pres">
      <dgm:prSet presAssocID="{5DD54860-20AE-4BD4-A37B-BEF5037B2AF1}" presName="Name28" presStyleLbl="parChTrans1D4" presStyleIdx="8" presStyleCnt="13"/>
      <dgm:spPr/>
      <dgm:t>
        <a:bodyPr/>
        <a:lstStyle/>
        <a:p>
          <a:endParaRPr lang="es-CO"/>
        </a:p>
      </dgm:t>
    </dgm:pt>
    <dgm:pt modelId="{C995F4CC-8235-4F9B-9355-0691B97A0897}" type="pres">
      <dgm:prSet presAssocID="{42BB4BA9-4F58-4F93-B6BB-E0004C872B1A}" presName="hierRoot2" presStyleCnt="0">
        <dgm:presLayoutVars>
          <dgm:hierBranch val="init"/>
        </dgm:presLayoutVars>
      </dgm:prSet>
      <dgm:spPr/>
    </dgm:pt>
    <dgm:pt modelId="{E5147318-87F4-424E-BFA7-BB42EF8D67A7}" type="pres">
      <dgm:prSet presAssocID="{42BB4BA9-4F58-4F93-B6BB-E0004C872B1A}" presName="rootComposite2" presStyleCnt="0"/>
      <dgm:spPr/>
    </dgm:pt>
    <dgm:pt modelId="{BB88AC34-460C-44EC-BDE4-333EC0072E64}" type="pres">
      <dgm:prSet presAssocID="{42BB4BA9-4F58-4F93-B6BB-E0004C872B1A}" presName="rootText2" presStyleLbl="alignAcc1" presStyleIdx="0" presStyleCnt="0">
        <dgm:presLayoutVars>
          <dgm:chPref val="3"/>
        </dgm:presLayoutVars>
      </dgm:prSet>
      <dgm:spPr/>
      <dgm:t>
        <a:bodyPr/>
        <a:lstStyle/>
        <a:p>
          <a:endParaRPr lang="es-CO"/>
        </a:p>
      </dgm:t>
    </dgm:pt>
    <dgm:pt modelId="{24BF913C-A08F-4B5D-9717-C44B7707C4CA}" type="pres">
      <dgm:prSet presAssocID="{42BB4BA9-4F58-4F93-B6BB-E0004C872B1A}" presName="topArc2" presStyleLbl="parChTrans1D1" presStyleIdx="26" presStyleCnt="36"/>
      <dgm:spPr/>
    </dgm:pt>
    <dgm:pt modelId="{D8B2BFE0-A649-401D-A236-EAD21101A2DE}" type="pres">
      <dgm:prSet presAssocID="{42BB4BA9-4F58-4F93-B6BB-E0004C872B1A}" presName="bottomArc2" presStyleLbl="parChTrans1D1" presStyleIdx="27" presStyleCnt="36"/>
      <dgm:spPr/>
    </dgm:pt>
    <dgm:pt modelId="{2787FAA6-F2F7-46A3-A82A-5C3482F965F5}" type="pres">
      <dgm:prSet presAssocID="{42BB4BA9-4F58-4F93-B6BB-E0004C872B1A}" presName="topConnNode2" presStyleLbl="node4" presStyleIdx="0" presStyleCnt="0"/>
      <dgm:spPr/>
      <dgm:t>
        <a:bodyPr/>
        <a:lstStyle/>
        <a:p>
          <a:endParaRPr lang="es-CO"/>
        </a:p>
      </dgm:t>
    </dgm:pt>
    <dgm:pt modelId="{9ECF1335-8815-420A-A299-BD55208ABC47}" type="pres">
      <dgm:prSet presAssocID="{42BB4BA9-4F58-4F93-B6BB-E0004C872B1A}" presName="hierChild4" presStyleCnt="0"/>
      <dgm:spPr/>
    </dgm:pt>
    <dgm:pt modelId="{7EF48D6D-5D52-4CC2-A460-6463FB9CEFE7}" type="pres">
      <dgm:prSet presAssocID="{42BB4BA9-4F58-4F93-B6BB-E0004C872B1A}" presName="hierChild5" presStyleCnt="0"/>
      <dgm:spPr/>
    </dgm:pt>
    <dgm:pt modelId="{D96934EE-EE42-4C62-AD7F-0AFD4DE9F55E}" type="pres">
      <dgm:prSet presAssocID="{89F4414E-2EA0-41D2-B3FB-FC2D2546A862}" presName="hierChild5" presStyleCnt="0"/>
      <dgm:spPr/>
    </dgm:pt>
    <dgm:pt modelId="{C2129AC6-D009-4B77-A316-ACA1550A79EC}" type="pres">
      <dgm:prSet presAssocID="{AAC647CF-95AD-4DEB-9158-BC293044D865}" presName="Name28" presStyleLbl="parChTrans1D4" presStyleIdx="9" presStyleCnt="13"/>
      <dgm:spPr/>
      <dgm:t>
        <a:bodyPr/>
        <a:lstStyle/>
        <a:p>
          <a:endParaRPr lang="es-CO"/>
        </a:p>
      </dgm:t>
    </dgm:pt>
    <dgm:pt modelId="{E5FED257-945E-4DA4-B55A-BDA87CD9F18C}" type="pres">
      <dgm:prSet presAssocID="{71AFBFA6-C249-46D0-B4A0-A42C4DD790EE}" presName="hierRoot2" presStyleCnt="0">
        <dgm:presLayoutVars>
          <dgm:hierBranch val="init"/>
        </dgm:presLayoutVars>
      </dgm:prSet>
      <dgm:spPr/>
    </dgm:pt>
    <dgm:pt modelId="{9DF7AA8D-8360-4994-B51E-EBFFFEEC5329}" type="pres">
      <dgm:prSet presAssocID="{71AFBFA6-C249-46D0-B4A0-A42C4DD790EE}" presName="rootComposite2" presStyleCnt="0"/>
      <dgm:spPr/>
    </dgm:pt>
    <dgm:pt modelId="{6DAFE07A-E7F7-49AA-AC18-AB1314162CBE}" type="pres">
      <dgm:prSet presAssocID="{71AFBFA6-C249-46D0-B4A0-A42C4DD790EE}" presName="rootText2" presStyleLbl="alignAcc1" presStyleIdx="0" presStyleCnt="0">
        <dgm:presLayoutVars>
          <dgm:chPref val="3"/>
        </dgm:presLayoutVars>
      </dgm:prSet>
      <dgm:spPr/>
      <dgm:t>
        <a:bodyPr/>
        <a:lstStyle/>
        <a:p>
          <a:endParaRPr lang="es-CO"/>
        </a:p>
      </dgm:t>
    </dgm:pt>
    <dgm:pt modelId="{82947BE2-CC72-4941-81F5-2FB8E0DE076B}" type="pres">
      <dgm:prSet presAssocID="{71AFBFA6-C249-46D0-B4A0-A42C4DD790EE}" presName="topArc2" presStyleLbl="parChTrans1D1" presStyleIdx="28" presStyleCnt="36"/>
      <dgm:spPr/>
    </dgm:pt>
    <dgm:pt modelId="{8F0710C8-C0E4-463A-BD64-ED9608895AB8}" type="pres">
      <dgm:prSet presAssocID="{71AFBFA6-C249-46D0-B4A0-A42C4DD790EE}" presName="bottomArc2" presStyleLbl="parChTrans1D1" presStyleIdx="29" presStyleCnt="36"/>
      <dgm:spPr/>
    </dgm:pt>
    <dgm:pt modelId="{DF707DF3-F7D1-4EC1-80A8-0DBD1A39C629}" type="pres">
      <dgm:prSet presAssocID="{71AFBFA6-C249-46D0-B4A0-A42C4DD790EE}" presName="topConnNode2" presStyleLbl="node4" presStyleIdx="0" presStyleCnt="0"/>
      <dgm:spPr/>
      <dgm:t>
        <a:bodyPr/>
        <a:lstStyle/>
        <a:p>
          <a:endParaRPr lang="es-CO"/>
        </a:p>
      </dgm:t>
    </dgm:pt>
    <dgm:pt modelId="{C0B7D577-B6A9-48FE-9431-25AC0F960415}" type="pres">
      <dgm:prSet presAssocID="{71AFBFA6-C249-46D0-B4A0-A42C4DD790EE}" presName="hierChild4" presStyleCnt="0"/>
      <dgm:spPr/>
    </dgm:pt>
    <dgm:pt modelId="{CE839C22-66D6-4CA3-9665-932A46A4FC62}" type="pres">
      <dgm:prSet presAssocID="{DE453936-35EF-4846-A72F-1FB379E00D84}" presName="Name28" presStyleLbl="parChTrans1D4" presStyleIdx="10" presStyleCnt="13"/>
      <dgm:spPr/>
      <dgm:t>
        <a:bodyPr/>
        <a:lstStyle/>
        <a:p>
          <a:endParaRPr lang="es-CO"/>
        </a:p>
      </dgm:t>
    </dgm:pt>
    <dgm:pt modelId="{7B20F81E-FC8D-498D-A6B8-98F2CB2BE459}" type="pres">
      <dgm:prSet presAssocID="{89030F81-CF2A-4589-88F4-064E9C09BCFD}" presName="hierRoot2" presStyleCnt="0">
        <dgm:presLayoutVars>
          <dgm:hierBranch val="init"/>
        </dgm:presLayoutVars>
      </dgm:prSet>
      <dgm:spPr/>
    </dgm:pt>
    <dgm:pt modelId="{BA415406-CE69-4F87-9A50-A5AABC6E0FB6}" type="pres">
      <dgm:prSet presAssocID="{89030F81-CF2A-4589-88F4-064E9C09BCFD}" presName="rootComposite2" presStyleCnt="0"/>
      <dgm:spPr/>
    </dgm:pt>
    <dgm:pt modelId="{59623C31-54CE-419D-B651-0FB72B989901}" type="pres">
      <dgm:prSet presAssocID="{89030F81-CF2A-4589-88F4-064E9C09BCFD}" presName="rootText2" presStyleLbl="alignAcc1" presStyleIdx="0" presStyleCnt="0">
        <dgm:presLayoutVars>
          <dgm:chPref val="3"/>
        </dgm:presLayoutVars>
      </dgm:prSet>
      <dgm:spPr/>
      <dgm:t>
        <a:bodyPr/>
        <a:lstStyle/>
        <a:p>
          <a:endParaRPr lang="es-CO"/>
        </a:p>
      </dgm:t>
    </dgm:pt>
    <dgm:pt modelId="{B194FCCD-21E9-4EEF-AAC3-FDD39E1315EF}" type="pres">
      <dgm:prSet presAssocID="{89030F81-CF2A-4589-88F4-064E9C09BCFD}" presName="topArc2" presStyleLbl="parChTrans1D1" presStyleIdx="30" presStyleCnt="36"/>
      <dgm:spPr/>
    </dgm:pt>
    <dgm:pt modelId="{44DD9B6E-16A0-4CFA-B408-D69E1B8E4A80}" type="pres">
      <dgm:prSet presAssocID="{89030F81-CF2A-4589-88F4-064E9C09BCFD}" presName="bottomArc2" presStyleLbl="parChTrans1D1" presStyleIdx="31" presStyleCnt="36"/>
      <dgm:spPr/>
    </dgm:pt>
    <dgm:pt modelId="{2AB9D1AD-2A78-4BAE-A356-CD409C5440AE}" type="pres">
      <dgm:prSet presAssocID="{89030F81-CF2A-4589-88F4-064E9C09BCFD}" presName="topConnNode2" presStyleLbl="node4" presStyleIdx="0" presStyleCnt="0"/>
      <dgm:spPr/>
      <dgm:t>
        <a:bodyPr/>
        <a:lstStyle/>
        <a:p>
          <a:endParaRPr lang="es-CO"/>
        </a:p>
      </dgm:t>
    </dgm:pt>
    <dgm:pt modelId="{2DCD46E9-356B-46B0-8B20-42B54DFF2C21}" type="pres">
      <dgm:prSet presAssocID="{89030F81-CF2A-4589-88F4-064E9C09BCFD}" presName="hierChild4" presStyleCnt="0"/>
      <dgm:spPr/>
    </dgm:pt>
    <dgm:pt modelId="{EE7EF706-7038-4100-90EE-A66EE0C45CB6}" type="pres">
      <dgm:prSet presAssocID="{89030F81-CF2A-4589-88F4-064E9C09BCFD}" presName="hierChild5" presStyleCnt="0"/>
      <dgm:spPr/>
    </dgm:pt>
    <dgm:pt modelId="{93AFCE2D-9E6D-4C7E-8EC1-A1B58A02D936}" type="pres">
      <dgm:prSet presAssocID="{6723A7F2-EB33-4930-A5A8-7A37DCC3A6F7}" presName="Name28" presStyleLbl="parChTrans1D4" presStyleIdx="11" presStyleCnt="13"/>
      <dgm:spPr/>
      <dgm:t>
        <a:bodyPr/>
        <a:lstStyle/>
        <a:p>
          <a:endParaRPr lang="es-CO"/>
        </a:p>
      </dgm:t>
    </dgm:pt>
    <dgm:pt modelId="{40BE865F-76A1-4654-8DCC-42A290BC2F24}" type="pres">
      <dgm:prSet presAssocID="{CD19C5BF-A3A0-4788-909F-6ED89D1F5ECE}" presName="hierRoot2" presStyleCnt="0">
        <dgm:presLayoutVars>
          <dgm:hierBranch val="init"/>
        </dgm:presLayoutVars>
      </dgm:prSet>
      <dgm:spPr/>
    </dgm:pt>
    <dgm:pt modelId="{3EDB507D-7E73-4D3A-95DC-0BF55DF6DFEE}" type="pres">
      <dgm:prSet presAssocID="{CD19C5BF-A3A0-4788-909F-6ED89D1F5ECE}" presName="rootComposite2" presStyleCnt="0"/>
      <dgm:spPr/>
    </dgm:pt>
    <dgm:pt modelId="{0FF830DA-2A16-4EA7-A519-A658CEBE2C81}" type="pres">
      <dgm:prSet presAssocID="{CD19C5BF-A3A0-4788-909F-6ED89D1F5ECE}" presName="rootText2" presStyleLbl="alignAcc1" presStyleIdx="0" presStyleCnt="0">
        <dgm:presLayoutVars>
          <dgm:chPref val="3"/>
        </dgm:presLayoutVars>
      </dgm:prSet>
      <dgm:spPr/>
      <dgm:t>
        <a:bodyPr/>
        <a:lstStyle/>
        <a:p>
          <a:endParaRPr lang="es-CO"/>
        </a:p>
      </dgm:t>
    </dgm:pt>
    <dgm:pt modelId="{C637D3C5-55B9-4D13-A228-09A78622B066}" type="pres">
      <dgm:prSet presAssocID="{CD19C5BF-A3A0-4788-909F-6ED89D1F5ECE}" presName="topArc2" presStyleLbl="parChTrans1D1" presStyleIdx="32" presStyleCnt="36"/>
      <dgm:spPr/>
    </dgm:pt>
    <dgm:pt modelId="{6A81F1D3-7829-4814-8967-DDDB6A872FEB}" type="pres">
      <dgm:prSet presAssocID="{CD19C5BF-A3A0-4788-909F-6ED89D1F5ECE}" presName="bottomArc2" presStyleLbl="parChTrans1D1" presStyleIdx="33" presStyleCnt="36"/>
      <dgm:spPr/>
    </dgm:pt>
    <dgm:pt modelId="{4DF1FE25-1232-47D1-BD3D-125144AA1073}" type="pres">
      <dgm:prSet presAssocID="{CD19C5BF-A3A0-4788-909F-6ED89D1F5ECE}" presName="topConnNode2" presStyleLbl="node4" presStyleIdx="0" presStyleCnt="0"/>
      <dgm:spPr/>
      <dgm:t>
        <a:bodyPr/>
        <a:lstStyle/>
        <a:p>
          <a:endParaRPr lang="es-CO"/>
        </a:p>
      </dgm:t>
    </dgm:pt>
    <dgm:pt modelId="{BD7D67EA-4416-440D-A42B-79AC23F06F45}" type="pres">
      <dgm:prSet presAssocID="{CD19C5BF-A3A0-4788-909F-6ED89D1F5ECE}" presName="hierChild4" presStyleCnt="0"/>
      <dgm:spPr/>
    </dgm:pt>
    <dgm:pt modelId="{FA53EDEE-3D76-4218-AD7E-08C1C1493FB2}" type="pres">
      <dgm:prSet presAssocID="{CD19C5BF-A3A0-4788-909F-6ED89D1F5ECE}" presName="hierChild5" presStyleCnt="0"/>
      <dgm:spPr/>
    </dgm:pt>
    <dgm:pt modelId="{35406492-09AD-4271-9AE9-A27437D9C408}" type="pres">
      <dgm:prSet presAssocID="{71AFBFA6-C249-46D0-B4A0-A42C4DD790EE}" presName="hierChild5" presStyleCnt="0"/>
      <dgm:spPr/>
    </dgm:pt>
    <dgm:pt modelId="{97E21649-566E-4E9B-94BF-62332C1ADA1C}" type="pres">
      <dgm:prSet presAssocID="{889B1F0A-6986-4CF7-97FF-38588F8B534C}" presName="Name28" presStyleLbl="parChTrans1D4" presStyleIdx="12" presStyleCnt="13"/>
      <dgm:spPr/>
      <dgm:t>
        <a:bodyPr/>
        <a:lstStyle/>
        <a:p>
          <a:endParaRPr lang="es-CO"/>
        </a:p>
      </dgm:t>
    </dgm:pt>
    <dgm:pt modelId="{0C43EF10-E8F2-476E-A45B-BACFA7478EC0}" type="pres">
      <dgm:prSet presAssocID="{19365A01-F770-4CFA-8D54-95F83DAEDCD8}" presName="hierRoot2" presStyleCnt="0">
        <dgm:presLayoutVars>
          <dgm:hierBranch val="init"/>
        </dgm:presLayoutVars>
      </dgm:prSet>
      <dgm:spPr/>
    </dgm:pt>
    <dgm:pt modelId="{320A2A35-7D87-49BB-AB93-227258657C56}" type="pres">
      <dgm:prSet presAssocID="{19365A01-F770-4CFA-8D54-95F83DAEDCD8}" presName="rootComposite2" presStyleCnt="0"/>
      <dgm:spPr/>
    </dgm:pt>
    <dgm:pt modelId="{EE61B732-2F60-4B76-9F40-89DE144171AF}" type="pres">
      <dgm:prSet presAssocID="{19365A01-F770-4CFA-8D54-95F83DAEDCD8}" presName="rootText2" presStyleLbl="alignAcc1" presStyleIdx="0" presStyleCnt="0">
        <dgm:presLayoutVars>
          <dgm:chPref val="3"/>
        </dgm:presLayoutVars>
      </dgm:prSet>
      <dgm:spPr/>
      <dgm:t>
        <a:bodyPr/>
        <a:lstStyle/>
        <a:p>
          <a:endParaRPr lang="es-CO"/>
        </a:p>
      </dgm:t>
    </dgm:pt>
    <dgm:pt modelId="{CCD1776E-68C0-4C67-91C5-DE9B19A1A612}" type="pres">
      <dgm:prSet presAssocID="{19365A01-F770-4CFA-8D54-95F83DAEDCD8}" presName="topArc2" presStyleLbl="parChTrans1D1" presStyleIdx="34" presStyleCnt="36"/>
      <dgm:spPr/>
    </dgm:pt>
    <dgm:pt modelId="{957D18D4-BF75-458D-B84D-B8CA388CE6B3}" type="pres">
      <dgm:prSet presAssocID="{19365A01-F770-4CFA-8D54-95F83DAEDCD8}" presName="bottomArc2" presStyleLbl="parChTrans1D1" presStyleIdx="35" presStyleCnt="36"/>
      <dgm:spPr/>
    </dgm:pt>
    <dgm:pt modelId="{6E16F862-B9BA-48AD-A7B1-4AAA235C7A7F}" type="pres">
      <dgm:prSet presAssocID="{19365A01-F770-4CFA-8D54-95F83DAEDCD8}" presName="topConnNode2" presStyleLbl="node4" presStyleIdx="0" presStyleCnt="0"/>
      <dgm:spPr/>
      <dgm:t>
        <a:bodyPr/>
        <a:lstStyle/>
        <a:p>
          <a:endParaRPr lang="es-CO"/>
        </a:p>
      </dgm:t>
    </dgm:pt>
    <dgm:pt modelId="{2A78D1F3-667A-48E6-8AAF-A33E9B43E32B}" type="pres">
      <dgm:prSet presAssocID="{19365A01-F770-4CFA-8D54-95F83DAEDCD8}" presName="hierChild4" presStyleCnt="0"/>
      <dgm:spPr/>
    </dgm:pt>
    <dgm:pt modelId="{33EAEDA5-4CD0-4C52-86C6-A9ABF79524AF}" type="pres">
      <dgm:prSet presAssocID="{19365A01-F770-4CFA-8D54-95F83DAEDCD8}" presName="hierChild5" presStyleCnt="0"/>
      <dgm:spPr/>
    </dgm:pt>
    <dgm:pt modelId="{A7403E7F-66BA-4A36-933C-105199EB7A69}" type="pres">
      <dgm:prSet presAssocID="{5EFAD441-E7CD-44D1-8B03-DE4B8E0B2FD4}" presName="hierChild5" presStyleCnt="0"/>
      <dgm:spPr/>
    </dgm:pt>
    <dgm:pt modelId="{673B30B1-1418-4838-ABDE-9BA4C9E0333B}" type="pres">
      <dgm:prSet presAssocID="{A0906782-2E92-4F0D-8CA5-37A794CE1F8D}" presName="hierChild5" presStyleCnt="0"/>
      <dgm:spPr/>
    </dgm:pt>
    <dgm:pt modelId="{E23B8D0B-B639-4DB1-9877-A25F390841C3}" type="pres">
      <dgm:prSet presAssocID="{E0D803FA-0015-4E9E-86EE-11BEFB929339}" presName="hierChild3" presStyleCnt="0"/>
      <dgm:spPr/>
    </dgm:pt>
  </dgm:ptLst>
  <dgm:cxnLst>
    <dgm:cxn modelId="{59A7910C-C655-405C-98DA-EFC4183B400F}" type="presOf" srcId="{76F3AB25-4D27-46F4-B616-6FBD56462A05}" destId="{86D9527C-03D2-49DF-BFD5-87001BBA8B8C}" srcOrd="0" destOrd="0" presId="urn:microsoft.com/office/officeart/2008/layout/HalfCircleOrganizationChart"/>
    <dgm:cxn modelId="{0826A669-3235-4FA5-B3AA-0D147A11288E}" type="presOf" srcId="{5D569359-C9B9-4CC4-BE0E-CEB2D9562AE5}" destId="{99D7D8F7-2D42-4C90-A651-DC91E81FBB08}" srcOrd="1" destOrd="0" presId="urn:microsoft.com/office/officeart/2008/layout/HalfCircleOrganizationChart"/>
    <dgm:cxn modelId="{4EC4BCA7-7CCC-4F20-91BD-72834FF12670}" srcId="{9C40ADB3-DB60-419D-A4BB-018B80248C81}" destId="{455CBB4B-4DF1-4FBC-9F10-5677E6344F7E}" srcOrd="1" destOrd="0" parTransId="{47D67D9F-782F-42AA-883D-A2E25B27447A}" sibTransId="{2247F09F-478A-401F-97FB-453DA60D8FFF}"/>
    <dgm:cxn modelId="{6923992D-1756-4B1E-A107-2CCE8E9077F1}" type="presOf" srcId="{AAC647CF-95AD-4DEB-9158-BC293044D865}" destId="{C2129AC6-D009-4B77-A316-ACA1550A79EC}" srcOrd="0" destOrd="0" presId="urn:microsoft.com/office/officeart/2008/layout/HalfCircleOrganizationChart"/>
    <dgm:cxn modelId="{91593A7D-A36B-4786-8F80-38D18836ADC4}" type="presOf" srcId="{89030F81-CF2A-4589-88F4-064E9C09BCFD}" destId="{59623C31-54CE-419D-B651-0FB72B989901}" srcOrd="0" destOrd="0" presId="urn:microsoft.com/office/officeart/2008/layout/HalfCircleOrganizationChart"/>
    <dgm:cxn modelId="{082BAFA5-2CE3-491F-A69C-61AA64EBAD4E}" type="presOf" srcId="{19365A01-F770-4CFA-8D54-95F83DAEDCD8}" destId="{6E16F862-B9BA-48AD-A7B1-4AAA235C7A7F}" srcOrd="1" destOrd="0" presId="urn:microsoft.com/office/officeart/2008/layout/HalfCircleOrganizationChart"/>
    <dgm:cxn modelId="{A29062BD-7514-46E3-8C0B-184DF11C7E15}" type="presOf" srcId="{DE453936-35EF-4846-A72F-1FB379E00D84}" destId="{CE839C22-66D6-4CA3-9665-932A46A4FC62}" srcOrd="0" destOrd="0" presId="urn:microsoft.com/office/officeart/2008/layout/HalfCircleOrganizationChart"/>
    <dgm:cxn modelId="{6C69DDE2-26B6-4F5B-BBD1-C300DA1DC49A}" type="presOf" srcId="{CD19C5BF-A3A0-4788-909F-6ED89D1F5ECE}" destId="{0FF830DA-2A16-4EA7-A519-A658CEBE2C81}" srcOrd="0" destOrd="0" presId="urn:microsoft.com/office/officeart/2008/layout/HalfCircleOrganizationChart"/>
    <dgm:cxn modelId="{8C343707-CA46-478F-BBB1-4B23E85399BD}" type="presOf" srcId="{8B90845C-55A8-4C26-BAD3-8871D060590F}" destId="{48DAAA9D-172D-4917-B32E-D87747A3FD15}" srcOrd="0" destOrd="0" presId="urn:microsoft.com/office/officeart/2008/layout/HalfCircleOrganizationChart"/>
    <dgm:cxn modelId="{7CC97BA6-7CE3-4584-A783-DCF3237A1FBE}" type="presOf" srcId="{BB3D8A98-6738-47AF-9871-4DD38FA165B4}" destId="{8BA52178-984A-4F43-A640-908C2658BCF9}" srcOrd="1" destOrd="0" presId="urn:microsoft.com/office/officeart/2008/layout/HalfCircleOrganizationChart"/>
    <dgm:cxn modelId="{140156E3-F5F0-441C-AE6A-72DDC0273BAD}" type="presOf" srcId="{1B274589-9486-4734-B43A-BEE4EAD5698C}" destId="{672DD127-F880-4FE1-B499-160ADC7F2227}" srcOrd="0" destOrd="0" presId="urn:microsoft.com/office/officeart/2008/layout/HalfCircleOrganizationChart"/>
    <dgm:cxn modelId="{2D64430A-9831-459B-B1EA-8CD7BAAD6C20}" srcId="{5EFAD441-E7CD-44D1-8B03-DE4B8E0B2FD4}" destId="{19365A01-F770-4CFA-8D54-95F83DAEDCD8}" srcOrd="2" destOrd="0" parTransId="{889B1F0A-6986-4CF7-97FF-38588F8B534C}" sibTransId="{6CEF7780-60B6-4864-ABEE-19C12A34DAF1}"/>
    <dgm:cxn modelId="{D8F494B0-087C-4DDD-A6FD-AF00FC3C412E}" type="presOf" srcId="{F373FF88-5C61-425A-A10D-CEFA35E8EE8D}" destId="{FA2F18E1-7405-47ED-993B-FBD050CF1A44}" srcOrd="0" destOrd="0" presId="urn:microsoft.com/office/officeart/2008/layout/HalfCircleOrganizationChart"/>
    <dgm:cxn modelId="{2D6E9768-E585-4F31-95B2-3AEC777F57D9}" type="presOf" srcId="{5FB93864-BB85-4B3A-A9EC-9F5331286335}" destId="{14583203-BCCD-419A-A337-529D54F4BEB2}" srcOrd="0" destOrd="0" presId="urn:microsoft.com/office/officeart/2008/layout/HalfCircleOrganizationChart"/>
    <dgm:cxn modelId="{3F6E1A36-D269-4DFB-9135-1A77B2526B08}" type="presOf" srcId="{89030F81-CF2A-4589-88F4-064E9C09BCFD}" destId="{2AB9D1AD-2A78-4BAE-A356-CD409C5440AE}" srcOrd="1" destOrd="0" presId="urn:microsoft.com/office/officeart/2008/layout/HalfCircleOrganizationChart"/>
    <dgm:cxn modelId="{A2F348DC-C36B-47A9-B25D-4F0675548479}" type="presOf" srcId="{FCD36BFD-758F-4E66-9A32-F146B2890B42}" destId="{05CC2890-81D2-485E-B715-97607039FE3A}" srcOrd="0" destOrd="0" presId="urn:microsoft.com/office/officeart/2008/layout/HalfCircleOrganizationChart"/>
    <dgm:cxn modelId="{FC2C61F9-42FB-48E2-9902-070EFC4AE4C1}" type="presOf" srcId="{747AA833-19E4-4D5E-9494-88C412497532}" destId="{0BD1DF2B-3AD1-4B39-99AF-1A919811CA75}" srcOrd="0" destOrd="0" presId="urn:microsoft.com/office/officeart/2008/layout/HalfCircleOrganizationChart"/>
    <dgm:cxn modelId="{41C0D24A-85E8-4F12-BB15-5B6080BCCED4}" srcId="{44923ADD-6C71-47FF-9D25-3F1429B7B960}" destId="{BB3D8A98-6738-47AF-9871-4DD38FA165B4}" srcOrd="2" destOrd="0" parTransId="{F373FF88-5C61-425A-A10D-CEFA35E8EE8D}" sibTransId="{2A485E45-012D-4FF6-9A0C-7977CC2733FE}"/>
    <dgm:cxn modelId="{45C2DFFC-136A-40D5-BF87-B46471541571}" type="presOf" srcId="{42BB4BA9-4F58-4F93-B6BB-E0004C872B1A}" destId="{BB88AC34-460C-44EC-BDE4-333EC0072E64}" srcOrd="0" destOrd="0" presId="urn:microsoft.com/office/officeart/2008/layout/HalfCircleOrganizationChart"/>
    <dgm:cxn modelId="{996CD669-0B19-432B-B73F-EC4D620D0929}" type="presOf" srcId="{5DD54860-20AE-4BD4-A37B-BEF5037B2AF1}" destId="{28B12EF3-56B7-42E7-BE02-EE9DA6DC2C4E}" srcOrd="0" destOrd="0" presId="urn:microsoft.com/office/officeart/2008/layout/HalfCircleOrganizationChart"/>
    <dgm:cxn modelId="{844000F3-F030-40B0-B05C-2573761FC027}" type="presOf" srcId="{889B1F0A-6986-4CF7-97FF-38588F8B534C}" destId="{97E21649-566E-4E9B-94BF-62332C1ADA1C}" srcOrd="0" destOrd="0" presId="urn:microsoft.com/office/officeart/2008/layout/HalfCircleOrganizationChart"/>
    <dgm:cxn modelId="{15C50C47-724C-4674-AB23-C1BA8D74B653}" srcId="{71AFBFA6-C249-46D0-B4A0-A42C4DD790EE}" destId="{89030F81-CF2A-4589-88F4-064E9C09BCFD}" srcOrd="0" destOrd="0" parTransId="{DE453936-35EF-4846-A72F-1FB379E00D84}" sibTransId="{D65433A1-E838-4A7F-BB0F-252BCE2C3ADC}"/>
    <dgm:cxn modelId="{B86DD80A-BBBB-46CD-83F5-06EA91BFDA2B}" type="presOf" srcId="{71AFBFA6-C249-46D0-B4A0-A42C4DD790EE}" destId="{6DAFE07A-E7F7-49AA-AC18-AB1314162CBE}" srcOrd="0" destOrd="0" presId="urn:microsoft.com/office/officeart/2008/layout/HalfCircleOrganizationChart"/>
    <dgm:cxn modelId="{1B002D5D-6F7D-45EE-AE04-8E0E892E7A2C}" type="presOf" srcId="{89F4414E-2EA0-41D2-B3FB-FC2D2546A862}" destId="{C1492861-30F8-4514-9CA8-A52A7D9F18B6}" srcOrd="1" destOrd="0" presId="urn:microsoft.com/office/officeart/2008/layout/HalfCircleOrganizationChart"/>
    <dgm:cxn modelId="{A8A96B39-B210-4F6D-9FF2-EE092E3F737B}" type="presOf" srcId="{3E5249CD-05FD-43AC-AFA8-5DE8D37431E6}" destId="{43935A84-2444-4305-AEA3-47A555C8C4AE}" srcOrd="1" destOrd="0" presId="urn:microsoft.com/office/officeart/2008/layout/HalfCircleOrganizationChart"/>
    <dgm:cxn modelId="{7A0B4F24-9B45-47AB-A843-70FFC72D2D76}" srcId="{5EFAD441-E7CD-44D1-8B03-DE4B8E0B2FD4}" destId="{71AFBFA6-C249-46D0-B4A0-A42C4DD790EE}" srcOrd="1" destOrd="0" parTransId="{AAC647CF-95AD-4DEB-9158-BC293044D865}" sibTransId="{1E42535A-3CD0-4B39-BA9B-6AE0AADE01A0}"/>
    <dgm:cxn modelId="{BADFDD43-3E01-49C3-AAB8-F9BC910BB6A0}" srcId="{5EFAD441-E7CD-44D1-8B03-DE4B8E0B2FD4}" destId="{89F4414E-2EA0-41D2-B3FB-FC2D2546A862}" srcOrd="0" destOrd="0" parTransId="{3D05FFD2-C244-426B-8EE2-639716C8ED63}" sibTransId="{DB0641CC-1917-4A92-AF25-3B8034C4BDF3}"/>
    <dgm:cxn modelId="{E2F8BB56-C07C-45F5-859D-1E1DD04FA1B2}" srcId="{71AFBFA6-C249-46D0-B4A0-A42C4DD790EE}" destId="{CD19C5BF-A3A0-4788-909F-6ED89D1F5ECE}" srcOrd="1" destOrd="0" parTransId="{6723A7F2-EB33-4930-A5A8-7A37DCC3A6F7}" sibTransId="{49A6BFD2-EBFF-4FC4-AA0F-78C58AD08E1B}"/>
    <dgm:cxn modelId="{8AA1B0F7-AD30-4F91-B0C6-1C9659AE91B9}" type="presOf" srcId="{163FD9B9-B7CA-4C33-B953-3180480241C4}" destId="{A47547B9-FCA6-4ABB-8C68-6EBD36125CAE}" srcOrd="0" destOrd="0" presId="urn:microsoft.com/office/officeart/2008/layout/HalfCircleOrganizationChart"/>
    <dgm:cxn modelId="{A46A0835-E881-45B4-BBF6-EFAFD7AC847B}" srcId="{8A6361B8-3A61-4CFA-8B77-5ABB2F38D9DA}" destId="{E0D803FA-0015-4E9E-86EE-11BEFB929339}" srcOrd="0" destOrd="0" parTransId="{4D5126F1-B971-4723-9EC3-2A3CE38F9B65}" sibTransId="{4A00CE9E-6DFF-45B1-8809-85527AAD55AA}"/>
    <dgm:cxn modelId="{2EE85650-C903-4AD3-A30C-2C127DF34715}" srcId="{8B90845C-55A8-4C26-BAD3-8871D060590F}" destId="{3E5249CD-05FD-43AC-AFA8-5DE8D37431E6}" srcOrd="0" destOrd="0" parTransId="{6D59BCAC-ACFE-464F-ACAD-47D6CF4BBF14}" sibTransId="{7268270D-E52D-4FE0-96DF-ACFB9EF25D2C}"/>
    <dgm:cxn modelId="{509D8F2D-E2B0-4B1D-861A-C572BBE7E0C7}" type="presOf" srcId="{E0D803FA-0015-4E9E-86EE-11BEFB929339}" destId="{9AC7D8AF-F28F-4AC1-9A0D-31A169F63451}" srcOrd="0" destOrd="0" presId="urn:microsoft.com/office/officeart/2008/layout/HalfCircleOrganizationChart"/>
    <dgm:cxn modelId="{52593202-1641-430C-AE57-1E11794A93B3}" type="presOf" srcId="{47D67D9F-782F-42AA-883D-A2E25B27447A}" destId="{B3CD9EE9-F31D-461D-B702-02BEB6FC6F2D}" srcOrd="0" destOrd="0" presId="urn:microsoft.com/office/officeart/2008/layout/HalfCircleOrganizationChart"/>
    <dgm:cxn modelId="{E51E1C4B-099B-48C6-B66C-D9509A351333}" type="presOf" srcId="{F62DFA39-2767-420A-8CD4-049E32004E32}" destId="{829D77AE-88A3-4105-886D-DBDFDE58F504}" srcOrd="0" destOrd="0" presId="urn:microsoft.com/office/officeart/2008/layout/HalfCircleOrganizationChart"/>
    <dgm:cxn modelId="{F7D25EF1-385B-44D5-A295-C729F9A27A89}" type="presOf" srcId="{BB3D8A98-6738-47AF-9871-4DD38FA165B4}" destId="{085C9910-C538-4626-AD5E-EAE52874DE2A}" srcOrd="0" destOrd="0" presId="urn:microsoft.com/office/officeart/2008/layout/HalfCircleOrganizationChart"/>
    <dgm:cxn modelId="{28FE316A-21F7-423D-AF51-E7AE2DFB526A}" type="presOf" srcId="{A0906782-2E92-4F0D-8CA5-37A794CE1F8D}" destId="{3BD2E789-07E9-4D2D-9DF5-1F6B8C1679F1}" srcOrd="1" destOrd="0" presId="urn:microsoft.com/office/officeart/2008/layout/HalfCircleOrganizationChart"/>
    <dgm:cxn modelId="{D2BF4CA7-0B47-4D2C-8903-4B3A1700D76C}" srcId="{A0906782-2E92-4F0D-8CA5-37A794CE1F8D}" destId="{9C40ADB3-DB60-419D-A4BB-018B80248C81}" srcOrd="1" destOrd="0" parTransId="{FCD36BFD-758F-4E66-9A32-F146B2890B42}" sibTransId="{9B1EFF0D-2939-48AE-AFA3-12F8EC5923BD}"/>
    <dgm:cxn modelId="{9CE8634F-326F-4EDB-AA6F-7CD8C5A173EC}" type="presOf" srcId="{19365A01-F770-4CFA-8D54-95F83DAEDCD8}" destId="{EE61B732-2F60-4B76-9F40-89DE144171AF}" srcOrd="0" destOrd="0" presId="urn:microsoft.com/office/officeart/2008/layout/HalfCircleOrganizationChart"/>
    <dgm:cxn modelId="{E5673C28-6B16-4D72-862E-71A027B7B3FE}" srcId="{E0D803FA-0015-4E9E-86EE-11BEFB929339}" destId="{A0906782-2E92-4F0D-8CA5-37A794CE1F8D}" srcOrd="0" destOrd="0" parTransId="{F62DFA39-2767-420A-8CD4-049E32004E32}" sibTransId="{8CA94B60-3B10-4EFF-B5E8-D6157BB57B28}"/>
    <dgm:cxn modelId="{7438EF28-935A-4387-A253-8E6B9F955DF8}" type="presOf" srcId="{8A6361B8-3A61-4CFA-8B77-5ABB2F38D9DA}" destId="{DC58A720-E2A8-45CC-935C-8F9ABFE124A0}" srcOrd="0" destOrd="0" presId="urn:microsoft.com/office/officeart/2008/layout/HalfCircleOrganizationChart"/>
    <dgm:cxn modelId="{4E9EA7C9-3C6C-46A6-A0C0-F3EA4DE66A41}" type="presOf" srcId="{71AFBFA6-C249-46D0-B4A0-A42C4DD790EE}" destId="{DF707DF3-F7D1-4EC1-80A8-0DBD1A39C629}" srcOrd="1" destOrd="0" presId="urn:microsoft.com/office/officeart/2008/layout/HalfCircleOrganizationChart"/>
    <dgm:cxn modelId="{16BD92BC-70B8-4DA3-BB36-B2188DDF440F}" srcId="{44923ADD-6C71-47FF-9D25-3F1429B7B960}" destId="{8B90845C-55A8-4C26-BAD3-8871D060590F}" srcOrd="1" destOrd="0" parTransId="{1B274589-9486-4734-B43A-BEE4EAD5698C}" sibTransId="{18253CA7-B0E8-41B2-9D6F-B07F0465FFAA}"/>
    <dgm:cxn modelId="{66670C08-ED49-4F52-A320-994F0C48C1F2}" type="presOf" srcId="{903FA47C-1E27-481F-A928-0727DFF7CADD}" destId="{AD62C711-8162-4934-AD66-ED0BC599E925}" srcOrd="0" destOrd="0" presId="urn:microsoft.com/office/officeart/2008/layout/HalfCircleOrganizationChart"/>
    <dgm:cxn modelId="{D8AB9379-2EDB-44E8-8271-CE51CEA0ED80}" type="presOf" srcId="{163FD9B9-B7CA-4C33-B953-3180480241C4}" destId="{69EA4AB4-AD77-44C3-8B10-2F4A35F4896F}" srcOrd="1" destOrd="0" presId="urn:microsoft.com/office/officeart/2008/layout/HalfCircleOrganizationChart"/>
    <dgm:cxn modelId="{B9402625-3104-45F8-BE63-FD1BFB597F84}" type="presOf" srcId="{E0D803FA-0015-4E9E-86EE-11BEFB929339}" destId="{AC4991C3-D8C1-419D-8030-11660792975E}" srcOrd="1" destOrd="0" presId="urn:microsoft.com/office/officeart/2008/layout/HalfCircleOrganizationChart"/>
    <dgm:cxn modelId="{36F7F6DF-4052-4459-9B03-9E101291A267}" type="presOf" srcId="{5EFAD441-E7CD-44D1-8B03-DE4B8E0B2FD4}" destId="{31BDA2D5-8CF7-4F1A-A76D-F3EC8A5E8B70}" srcOrd="0" destOrd="0" presId="urn:microsoft.com/office/officeart/2008/layout/HalfCircleOrganizationChart"/>
    <dgm:cxn modelId="{6C2287C8-095B-4871-90AE-BB1EFA248715}" type="presOf" srcId="{9C40ADB3-DB60-419D-A4BB-018B80248C81}" destId="{A2656985-2FE5-4264-A9AD-7751DDA29EFD}" srcOrd="0" destOrd="0" presId="urn:microsoft.com/office/officeart/2008/layout/HalfCircleOrganizationChart"/>
    <dgm:cxn modelId="{1298AC33-8AFF-45D2-96A5-3FC311C73B05}" srcId="{9C40ADB3-DB60-419D-A4BB-018B80248C81}" destId="{163FD9B9-B7CA-4C33-B953-3180480241C4}" srcOrd="0" destOrd="0" parTransId="{903FA47C-1E27-481F-A928-0727DFF7CADD}" sibTransId="{2B5FC7D2-FE5B-4048-80B3-0950DC9BD0BB}"/>
    <dgm:cxn modelId="{5132904F-D8FC-4105-8A3C-5C27D46E5983}" type="presOf" srcId="{42BB4BA9-4F58-4F93-B6BB-E0004C872B1A}" destId="{2787FAA6-F2F7-46A3-A82A-5C3482F965F5}" srcOrd="1" destOrd="0" presId="urn:microsoft.com/office/officeart/2008/layout/HalfCircleOrganizationChart"/>
    <dgm:cxn modelId="{31EE0214-36C3-4564-94D7-639B679D6857}" type="presOf" srcId="{44923ADD-6C71-47FF-9D25-3F1429B7B960}" destId="{D470EABA-CCB4-4709-9B70-598710BB32B3}" srcOrd="0" destOrd="0" presId="urn:microsoft.com/office/officeart/2008/layout/HalfCircleOrganizationChart"/>
    <dgm:cxn modelId="{99B4AD07-8638-41DE-B7C9-3D8765A46F23}" type="presOf" srcId="{3E5249CD-05FD-43AC-AFA8-5DE8D37431E6}" destId="{B66B6222-FD43-46A9-BE26-483CF233D445}" srcOrd="0" destOrd="0" presId="urn:microsoft.com/office/officeart/2008/layout/HalfCircleOrganizationChart"/>
    <dgm:cxn modelId="{BA4AB7CA-BC2B-45EA-A9A6-3644047D1247}" srcId="{44923ADD-6C71-47FF-9D25-3F1429B7B960}" destId="{5D569359-C9B9-4CC4-BE0E-CEB2D9562AE5}" srcOrd="0" destOrd="0" parTransId="{5FB93864-BB85-4B3A-A9EC-9F5331286335}" sibTransId="{B8E7DFD1-AB30-48EA-9C14-5FA3FA39BFE2}"/>
    <dgm:cxn modelId="{11EC6969-EB2A-4334-AD3F-483C2CFE13C6}" type="presOf" srcId="{0E7067D7-4708-48C9-9036-4922BC1F91E2}" destId="{473B6983-A73A-4FB5-B94B-24D65A09E1A0}" srcOrd="0" destOrd="0" presId="urn:microsoft.com/office/officeart/2008/layout/HalfCircleOrganizationChart"/>
    <dgm:cxn modelId="{989106E7-49AA-46B8-8A35-0AFD99C9D3D3}" type="presOf" srcId="{018CC2D9-6966-49F3-AFED-EEE927CAA20C}" destId="{5262467A-8BA7-4C59-8122-46A79AF04980}" srcOrd="1" destOrd="0" presId="urn:microsoft.com/office/officeart/2008/layout/HalfCircleOrganizationChart"/>
    <dgm:cxn modelId="{3BE8EF3C-ADD2-4BCE-BF6D-E6BD84240933}" type="presOf" srcId="{455CBB4B-4DF1-4FBC-9F10-5677E6344F7E}" destId="{2DE596F4-9675-4B73-B20B-FED3483FC2B3}" srcOrd="1" destOrd="0" presId="urn:microsoft.com/office/officeart/2008/layout/HalfCircleOrganizationChart"/>
    <dgm:cxn modelId="{0067C3C2-37F0-41CC-A6E3-FE9375E2D60A}" srcId="{A0906782-2E92-4F0D-8CA5-37A794CE1F8D}" destId="{5EFAD441-E7CD-44D1-8B03-DE4B8E0B2FD4}" srcOrd="2" destOrd="0" parTransId="{747AA833-19E4-4D5E-9494-88C412497532}" sibTransId="{EA4376B1-5564-4F69-B88F-209B2571CA88}"/>
    <dgm:cxn modelId="{2C220212-00A0-497D-B4A6-BFA972CBBDF0}" type="presOf" srcId="{6D59BCAC-ACFE-464F-ACAD-47D6CF4BBF14}" destId="{43CB73DD-F0EB-4D05-978A-32BB5B526EF2}" srcOrd="0" destOrd="0" presId="urn:microsoft.com/office/officeart/2008/layout/HalfCircleOrganizationChart"/>
    <dgm:cxn modelId="{4C1C32D1-3A8C-45DC-A1EA-30B3018BEE6E}" type="presOf" srcId="{3D05FFD2-C244-426B-8EE2-639716C8ED63}" destId="{9DAEA4EE-E3B0-42C7-A005-71A6D92FC62E}" srcOrd="0" destOrd="0" presId="urn:microsoft.com/office/officeart/2008/layout/HalfCircleOrganizationChart"/>
    <dgm:cxn modelId="{96B2A0BF-7B5F-4049-BCDF-A86021E2CFCA}" srcId="{44923ADD-6C71-47FF-9D25-3F1429B7B960}" destId="{018CC2D9-6966-49F3-AFED-EEE927CAA20C}" srcOrd="3" destOrd="0" parTransId="{0E7067D7-4708-48C9-9036-4922BC1F91E2}" sibTransId="{F8595AD6-91AB-4359-875A-7FA012776E62}"/>
    <dgm:cxn modelId="{77DA79A7-8562-439F-A6E0-794CA7C3C5DA}" type="presOf" srcId="{44923ADD-6C71-47FF-9D25-3F1429B7B960}" destId="{1CE47A3A-9EBE-4A34-88DA-FF5AD93C8783}" srcOrd="1" destOrd="0" presId="urn:microsoft.com/office/officeart/2008/layout/HalfCircleOrganizationChart"/>
    <dgm:cxn modelId="{00EF699B-13AF-45E9-81EB-E99F6B33B863}" type="presOf" srcId="{A0906782-2E92-4F0D-8CA5-37A794CE1F8D}" destId="{26A491FA-8C93-4399-B835-85573CBC2395}" srcOrd="0" destOrd="0" presId="urn:microsoft.com/office/officeart/2008/layout/HalfCircleOrganizationChart"/>
    <dgm:cxn modelId="{85ABA425-06AC-413B-9500-96F632ACC2D8}" type="presOf" srcId="{6723A7F2-EB33-4930-A5A8-7A37DCC3A6F7}" destId="{93AFCE2D-9E6D-4C7E-8EC1-A1B58A02D936}" srcOrd="0" destOrd="0" presId="urn:microsoft.com/office/officeart/2008/layout/HalfCircleOrganizationChart"/>
    <dgm:cxn modelId="{B95A599C-7C28-4227-8C94-A6B0D7C2D46F}" type="presOf" srcId="{CD19C5BF-A3A0-4788-909F-6ED89D1F5ECE}" destId="{4DF1FE25-1232-47D1-BD3D-125144AA1073}" srcOrd="1" destOrd="0" presId="urn:microsoft.com/office/officeart/2008/layout/HalfCircleOrganizationChart"/>
    <dgm:cxn modelId="{651D76E7-F33F-4DCE-91E7-9CE1FD221509}" type="presOf" srcId="{5D569359-C9B9-4CC4-BE0E-CEB2D9562AE5}" destId="{357154D3-062D-44A9-AD0C-0B2D3DD64ECA}" srcOrd="0" destOrd="0" presId="urn:microsoft.com/office/officeart/2008/layout/HalfCircleOrganizationChart"/>
    <dgm:cxn modelId="{9260EF35-E022-49D0-900C-154F0EF68BA9}" type="presOf" srcId="{89F4414E-2EA0-41D2-B3FB-FC2D2546A862}" destId="{515AC332-CE91-4C13-B273-93944B0A1802}" srcOrd="0" destOrd="0" presId="urn:microsoft.com/office/officeart/2008/layout/HalfCircleOrganizationChart"/>
    <dgm:cxn modelId="{45FD0B73-722F-47E6-9053-3523D7F17B90}" srcId="{89F4414E-2EA0-41D2-B3FB-FC2D2546A862}" destId="{42BB4BA9-4F58-4F93-B6BB-E0004C872B1A}" srcOrd="0" destOrd="0" parTransId="{5DD54860-20AE-4BD4-A37B-BEF5037B2AF1}" sibTransId="{871B8137-60D1-4425-B954-B1FBF77FF880}"/>
    <dgm:cxn modelId="{86B3B08B-0ABF-46D4-9522-B4AD249B17CC}" type="presOf" srcId="{018CC2D9-6966-49F3-AFED-EEE927CAA20C}" destId="{1C693154-620B-4245-8C53-2ECB03BD17DC}" srcOrd="0" destOrd="0" presId="urn:microsoft.com/office/officeart/2008/layout/HalfCircleOrganizationChart"/>
    <dgm:cxn modelId="{3543A57C-C7BF-4968-BB30-A74AE948B487}" type="presOf" srcId="{455CBB4B-4DF1-4FBC-9F10-5677E6344F7E}" destId="{77121513-0E8A-4DF8-B086-004CC73341F7}" srcOrd="0" destOrd="0" presId="urn:microsoft.com/office/officeart/2008/layout/HalfCircleOrganizationChart"/>
    <dgm:cxn modelId="{92A79D08-6D39-49DF-A1DE-13BCEDBB93DF}" type="presOf" srcId="{5EFAD441-E7CD-44D1-8B03-DE4B8E0B2FD4}" destId="{84FA84FA-C802-4723-8FB5-30B2CE88E181}" srcOrd="1" destOrd="0" presId="urn:microsoft.com/office/officeart/2008/layout/HalfCircleOrganizationChart"/>
    <dgm:cxn modelId="{CAE14021-3ED9-458C-9C57-F612C273C741}" type="presOf" srcId="{8B90845C-55A8-4C26-BAD3-8871D060590F}" destId="{02E00A2A-A376-410F-B399-A01AA5F3AECA}" srcOrd="1" destOrd="0" presId="urn:microsoft.com/office/officeart/2008/layout/HalfCircleOrganizationChart"/>
    <dgm:cxn modelId="{C438C6CC-E5B8-4AB1-8A62-2DF95D8EF897}" type="presOf" srcId="{9C40ADB3-DB60-419D-A4BB-018B80248C81}" destId="{9BB0CE1F-F9D7-4386-BEBE-2EC10D12F8ED}" srcOrd="1" destOrd="0" presId="urn:microsoft.com/office/officeart/2008/layout/HalfCircleOrganizationChart"/>
    <dgm:cxn modelId="{2A6E2FA5-E19C-41CC-A1F4-3DC3FA334F05}" srcId="{A0906782-2E92-4F0D-8CA5-37A794CE1F8D}" destId="{44923ADD-6C71-47FF-9D25-3F1429B7B960}" srcOrd="0" destOrd="0" parTransId="{76F3AB25-4D27-46F4-B616-6FBD56462A05}" sibTransId="{CD1691A7-30C3-4671-809F-E40D09950270}"/>
    <dgm:cxn modelId="{B8B19C3A-D7D6-4006-8FC2-E85389DA3878}" type="presParOf" srcId="{DC58A720-E2A8-45CC-935C-8F9ABFE124A0}" destId="{617BA8FE-1C55-4AFF-9720-A333355030AB}" srcOrd="0" destOrd="0" presId="urn:microsoft.com/office/officeart/2008/layout/HalfCircleOrganizationChart"/>
    <dgm:cxn modelId="{17F0115C-51A4-48BE-8125-6E33D504C840}" type="presParOf" srcId="{617BA8FE-1C55-4AFF-9720-A333355030AB}" destId="{8BA37CBF-8F9A-4DB0-8705-DAE9EB2602B6}" srcOrd="0" destOrd="0" presId="urn:microsoft.com/office/officeart/2008/layout/HalfCircleOrganizationChart"/>
    <dgm:cxn modelId="{FC598D13-AA1E-46C8-9F58-0BE3591A1135}" type="presParOf" srcId="{8BA37CBF-8F9A-4DB0-8705-DAE9EB2602B6}" destId="{9AC7D8AF-F28F-4AC1-9A0D-31A169F63451}" srcOrd="0" destOrd="0" presId="urn:microsoft.com/office/officeart/2008/layout/HalfCircleOrganizationChart"/>
    <dgm:cxn modelId="{BA755953-01B4-4038-826F-C771915E075D}" type="presParOf" srcId="{8BA37CBF-8F9A-4DB0-8705-DAE9EB2602B6}" destId="{8E4C7532-E19F-48A6-B41C-CA1B6BD16D19}" srcOrd="1" destOrd="0" presId="urn:microsoft.com/office/officeart/2008/layout/HalfCircleOrganizationChart"/>
    <dgm:cxn modelId="{F065F517-E147-421F-AF0D-F021D8746B0E}" type="presParOf" srcId="{8BA37CBF-8F9A-4DB0-8705-DAE9EB2602B6}" destId="{2636A1CE-50AC-48B5-B118-C3DCF430E7A8}" srcOrd="2" destOrd="0" presId="urn:microsoft.com/office/officeart/2008/layout/HalfCircleOrganizationChart"/>
    <dgm:cxn modelId="{F0B0834C-0CC4-41D2-93A7-971A796AFA0A}" type="presParOf" srcId="{8BA37CBF-8F9A-4DB0-8705-DAE9EB2602B6}" destId="{AC4991C3-D8C1-419D-8030-11660792975E}" srcOrd="3" destOrd="0" presId="urn:microsoft.com/office/officeart/2008/layout/HalfCircleOrganizationChart"/>
    <dgm:cxn modelId="{233BD704-FE18-4575-8AFA-F99C1FDE9FBC}" type="presParOf" srcId="{617BA8FE-1C55-4AFF-9720-A333355030AB}" destId="{BDF74011-36DB-445D-8C97-1E0588BA4633}" srcOrd="1" destOrd="0" presId="urn:microsoft.com/office/officeart/2008/layout/HalfCircleOrganizationChart"/>
    <dgm:cxn modelId="{C74308D6-9215-4FDA-842F-64B2DD14DEE8}" type="presParOf" srcId="{BDF74011-36DB-445D-8C97-1E0588BA4633}" destId="{829D77AE-88A3-4105-886D-DBDFDE58F504}" srcOrd="0" destOrd="0" presId="urn:microsoft.com/office/officeart/2008/layout/HalfCircleOrganizationChart"/>
    <dgm:cxn modelId="{82EB7E43-DC33-4720-8E47-A0F312461A8E}" type="presParOf" srcId="{BDF74011-36DB-445D-8C97-1E0588BA4633}" destId="{A720216D-30C2-4230-B00F-821DC9B1DEA2}" srcOrd="1" destOrd="0" presId="urn:microsoft.com/office/officeart/2008/layout/HalfCircleOrganizationChart"/>
    <dgm:cxn modelId="{EEEFA053-AA90-4BB9-9922-B73FD6322A48}" type="presParOf" srcId="{A720216D-30C2-4230-B00F-821DC9B1DEA2}" destId="{8FBA6519-8591-4456-A019-084C7968732C}" srcOrd="0" destOrd="0" presId="urn:microsoft.com/office/officeart/2008/layout/HalfCircleOrganizationChart"/>
    <dgm:cxn modelId="{3E484524-AD44-47CF-95E4-8ACC52C1CB71}" type="presParOf" srcId="{8FBA6519-8591-4456-A019-084C7968732C}" destId="{26A491FA-8C93-4399-B835-85573CBC2395}" srcOrd="0" destOrd="0" presId="urn:microsoft.com/office/officeart/2008/layout/HalfCircleOrganizationChart"/>
    <dgm:cxn modelId="{CC7282F7-C3E9-4433-B4A6-C2A2DB381DD6}" type="presParOf" srcId="{8FBA6519-8591-4456-A019-084C7968732C}" destId="{D93FD990-6C69-4862-AE60-7DE857323D21}" srcOrd="1" destOrd="0" presId="urn:microsoft.com/office/officeart/2008/layout/HalfCircleOrganizationChart"/>
    <dgm:cxn modelId="{E3A47346-4B3F-47BE-8B30-B3D25AE8C641}" type="presParOf" srcId="{8FBA6519-8591-4456-A019-084C7968732C}" destId="{47610787-4563-49A1-BBAB-817A3D60AE14}" srcOrd="2" destOrd="0" presId="urn:microsoft.com/office/officeart/2008/layout/HalfCircleOrganizationChart"/>
    <dgm:cxn modelId="{F5124081-C8A8-4F26-93AC-48157B251AB5}" type="presParOf" srcId="{8FBA6519-8591-4456-A019-084C7968732C}" destId="{3BD2E789-07E9-4D2D-9DF5-1F6B8C1679F1}" srcOrd="3" destOrd="0" presId="urn:microsoft.com/office/officeart/2008/layout/HalfCircleOrganizationChart"/>
    <dgm:cxn modelId="{09DDE0DF-6454-47AC-B8BA-7122C9530A7F}" type="presParOf" srcId="{A720216D-30C2-4230-B00F-821DC9B1DEA2}" destId="{240247B9-1071-4524-A63F-3BD85B31F3C0}" srcOrd="1" destOrd="0" presId="urn:microsoft.com/office/officeart/2008/layout/HalfCircleOrganizationChart"/>
    <dgm:cxn modelId="{9D7FAF7D-3F56-4385-B84F-7E435374D80B}" type="presParOf" srcId="{240247B9-1071-4524-A63F-3BD85B31F3C0}" destId="{86D9527C-03D2-49DF-BFD5-87001BBA8B8C}" srcOrd="0" destOrd="0" presId="urn:microsoft.com/office/officeart/2008/layout/HalfCircleOrganizationChart"/>
    <dgm:cxn modelId="{3DC81F4A-A487-49A9-BE8B-005E5559DFCE}" type="presParOf" srcId="{240247B9-1071-4524-A63F-3BD85B31F3C0}" destId="{01A6A981-6C63-403F-BD25-8CA1E3620E6D}" srcOrd="1" destOrd="0" presId="urn:microsoft.com/office/officeart/2008/layout/HalfCircleOrganizationChart"/>
    <dgm:cxn modelId="{8B28321F-838A-4ACA-BC2A-E4750D864B5E}" type="presParOf" srcId="{01A6A981-6C63-403F-BD25-8CA1E3620E6D}" destId="{460DCFF6-D57C-4392-A439-A9D06BF4A129}" srcOrd="0" destOrd="0" presId="urn:microsoft.com/office/officeart/2008/layout/HalfCircleOrganizationChart"/>
    <dgm:cxn modelId="{A78F2061-3BB8-4C07-8243-1614FFEE1633}" type="presParOf" srcId="{460DCFF6-D57C-4392-A439-A9D06BF4A129}" destId="{D470EABA-CCB4-4709-9B70-598710BB32B3}" srcOrd="0" destOrd="0" presId="urn:microsoft.com/office/officeart/2008/layout/HalfCircleOrganizationChart"/>
    <dgm:cxn modelId="{DD052366-2866-462D-9932-68013FB154AC}" type="presParOf" srcId="{460DCFF6-D57C-4392-A439-A9D06BF4A129}" destId="{F6F76DD2-DA5A-434B-9ED5-FD7178F2DA28}" srcOrd="1" destOrd="0" presId="urn:microsoft.com/office/officeart/2008/layout/HalfCircleOrganizationChart"/>
    <dgm:cxn modelId="{C5D88D3C-AA25-4F78-8336-EA54C4AEE4D6}" type="presParOf" srcId="{460DCFF6-D57C-4392-A439-A9D06BF4A129}" destId="{5F0ACF96-4EDF-4A83-AC42-68A12E87028F}" srcOrd="2" destOrd="0" presId="urn:microsoft.com/office/officeart/2008/layout/HalfCircleOrganizationChart"/>
    <dgm:cxn modelId="{8EF1A0D6-CDA3-4926-8965-1FFEB32EEAC7}" type="presParOf" srcId="{460DCFF6-D57C-4392-A439-A9D06BF4A129}" destId="{1CE47A3A-9EBE-4A34-88DA-FF5AD93C8783}" srcOrd="3" destOrd="0" presId="urn:microsoft.com/office/officeart/2008/layout/HalfCircleOrganizationChart"/>
    <dgm:cxn modelId="{9E8E733F-C792-4238-9FF9-EC85A73CC552}" type="presParOf" srcId="{01A6A981-6C63-403F-BD25-8CA1E3620E6D}" destId="{B2E70BCA-7417-4585-B3EE-8B436CF46533}" srcOrd="1" destOrd="0" presId="urn:microsoft.com/office/officeart/2008/layout/HalfCircleOrganizationChart"/>
    <dgm:cxn modelId="{1D53FCB3-66CB-4AD5-BCF4-4F9B7087A5F0}" type="presParOf" srcId="{B2E70BCA-7417-4585-B3EE-8B436CF46533}" destId="{14583203-BCCD-419A-A337-529D54F4BEB2}" srcOrd="0" destOrd="0" presId="urn:microsoft.com/office/officeart/2008/layout/HalfCircleOrganizationChart"/>
    <dgm:cxn modelId="{1E954A0B-98D8-4E07-837B-9EB382BBA54F}" type="presParOf" srcId="{B2E70BCA-7417-4585-B3EE-8B436CF46533}" destId="{C60DD1DB-C5A4-43AB-93A1-275AECD1826E}" srcOrd="1" destOrd="0" presId="urn:microsoft.com/office/officeart/2008/layout/HalfCircleOrganizationChart"/>
    <dgm:cxn modelId="{B8D63D3E-B659-4232-B79C-104F942C9B18}" type="presParOf" srcId="{C60DD1DB-C5A4-43AB-93A1-275AECD1826E}" destId="{B943BE31-7923-46F8-B45F-F86A9BB8B374}" srcOrd="0" destOrd="0" presId="urn:microsoft.com/office/officeart/2008/layout/HalfCircleOrganizationChart"/>
    <dgm:cxn modelId="{05228C0B-667C-4355-A43A-584D712145D3}" type="presParOf" srcId="{B943BE31-7923-46F8-B45F-F86A9BB8B374}" destId="{357154D3-062D-44A9-AD0C-0B2D3DD64ECA}" srcOrd="0" destOrd="0" presId="urn:microsoft.com/office/officeart/2008/layout/HalfCircleOrganizationChart"/>
    <dgm:cxn modelId="{DE8308FB-7752-4EE6-B1F8-087B18544890}" type="presParOf" srcId="{B943BE31-7923-46F8-B45F-F86A9BB8B374}" destId="{A46A0C63-39B9-4DC6-8C53-75F1CC9FCCA9}" srcOrd="1" destOrd="0" presId="urn:microsoft.com/office/officeart/2008/layout/HalfCircleOrganizationChart"/>
    <dgm:cxn modelId="{0D269BCD-F97D-495E-977F-8CFDA6BCC003}" type="presParOf" srcId="{B943BE31-7923-46F8-B45F-F86A9BB8B374}" destId="{41D4FA49-CDAC-4982-B83C-4FD121F932B3}" srcOrd="2" destOrd="0" presId="urn:microsoft.com/office/officeart/2008/layout/HalfCircleOrganizationChart"/>
    <dgm:cxn modelId="{7BF0AFAB-8869-45CD-B26D-46C977C544E4}" type="presParOf" srcId="{B943BE31-7923-46F8-B45F-F86A9BB8B374}" destId="{99D7D8F7-2D42-4C90-A651-DC91E81FBB08}" srcOrd="3" destOrd="0" presId="urn:microsoft.com/office/officeart/2008/layout/HalfCircleOrganizationChart"/>
    <dgm:cxn modelId="{624A6266-BCBA-492F-B478-223E2EAA8E7B}" type="presParOf" srcId="{C60DD1DB-C5A4-43AB-93A1-275AECD1826E}" destId="{3A5EC43F-2110-4E48-A306-2878958DA74A}" srcOrd="1" destOrd="0" presId="urn:microsoft.com/office/officeart/2008/layout/HalfCircleOrganizationChart"/>
    <dgm:cxn modelId="{D9AD6999-C1C0-4414-86F7-797ADEEC578C}" type="presParOf" srcId="{C60DD1DB-C5A4-43AB-93A1-275AECD1826E}" destId="{02D90685-1EFA-490C-9B58-53C51DE4FE8C}" srcOrd="2" destOrd="0" presId="urn:microsoft.com/office/officeart/2008/layout/HalfCircleOrganizationChart"/>
    <dgm:cxn modelId="{4162A3F4-A3A7-4A14-9C54-D6467FDE5172}" type="presParOf" srcId="{B2E70BCA-7417-4585-B3EE-8B436CF46533}" destId="{672DD127-F880-4FE1-B499-160ADC7F2227}" srcOrd="2" destOrd="0" presId="urn:microsoft.com/office/officeart/2008/layout/HalfCircleOrganizationChart"/>
    <dgm:cxn modelId="{05760170-00A5-4B89-AE55-5ACE41969278}" type="presParOf" srcId="{B2E70BCA-7417-4585-B3EE-8B436CF46533}" destId="{C97CDA9E-AB0D-4C7B-97C1-12612C746C4B}" srcOrd="3" destOrd="0" presId="urn:microsoft.com/office/officeart/2008/layout/HalfCircleOrganizationChart"/>
    <dgm:cxn modelId="{648FF353-1FD0-4DE7-80C3-97579C1D5C03}" type="presParOf" srcId="{C97CDA9E-AB0D-4C7B-97C1-12612C746C4B}" destId="{E9097C95-C899-4595-B697-2347FFD6D503}" srcOrd="0" destOrd="0" presId="urn:microsoft.com/office/officeart/2008/layout/HalfCircleOrganizationChart"/>
    <dgm:cxn modelId="{0E887ECB-9476-43C7-A3A6-0E41191CE294}" type="presParOf" srcId="{E9097C95-C899-4595-B697-2347FFD6D503}" destId="{48DAAA9D-172D-4917-B32E-D87747A3FD15}" srcOrd="0" destOrd="0" presId="urn:microsoft.com/office/officeart/2008/layout/HalfCircleOrganizationChart"/>
    <dgm:cxn modelId="{0B3DD3B3-47C6-40B6-8F08-987FDB72BE40}" type="presParOf" srcId="{E9097C95-C899-4595-B697-2347FFD6D503}" destId="{8DF67223-C11F-49A7-9882-6250A3C3EBA7}" srcOrd="1" destOrd="0" presId="urn:microsoft.com/office/officeart/2008/layout/HalfCircleOrganizationChart"/>
    <dgm:cxn modelId="{7379D29F-2DC4-4102-AA1D-56D123EBD408}" type="presParOf" srcId="{E9097C95-C899-4595-B697-2347FFD6D503}" destId="{69FBBA0C-6FB2-4FAA-8D32-6D08C90E44AB}" srcOrd="2" destOrd="0" presId="urn:microsoft.com/office/officeart/2008/layout/HalfCircleOrganizationChart"/>
    <dgm:cxn modelId="{ECF0A9A4-601A-4D68-BD82-ACE901142419}" type="presParOf" srcId="{E9097C95-C899-4595-B697-2347FFD6D503}" destId="{02E00A2A-A376-410F-B399-A01AA5F3AECA}" srcOrd="3" destOrd="0" presId="urn:microsoft.com/office/officeart/2008/layout/HalfCircleOrganizationChart"/>
    <dgm:cxn modelId="{FE163653-CF29-4AA3-BAF1-1C175438718F}" type="presParOf" srcId="{C97CDA9E-AB0D-4C7B-97C1-12612C746C4B}" destId="{5ABCD968-6254-4C93-BEED-D579D6DA34FC}" srcOrd="1" destOrd="0" presId="urn:microsoft.com/office/officeart/2008/layout/HalfCircleOrganizationChart"/>
    <dgm:cxn modelId="{9364BED5-AA9A-404D-9517-7B02574C4A00}" type="presParOf" srcId="{5ABCD968-6254-4C93-BEED-D579D6DA34FC}" destId="{43CB73DD-F0EB-4D05-978A-32BB5B526EF2}" srcOrd="0" destOrd="0" presId="urn:microsoft.com/office/officeart/2008/layout/HalfCircleOrganizationChart"/>
    <dgm:cxn modelId="{6FC50F6F-2C5D-4642-8E58-5E28E546DA5C}" type="presParOf" srcId="{5ABCD968-6254-4C93-BEED-D579D6DA34FC}" destId="{AD135193-D7A0-4AD8-AB14-0B6E98DF0027}" srcOrd="1" destOrd="0" presId="urn:microsoft.com/office/officeart/2008/layout/HalfCircleOrganizationChart"/>
    <dgm:cxn modelId="{241C2A96-10D7-4AD0-A5B3-EE3AA6813088}" type="presParOf" srcId="{AD135193-D7A0-4AD8-AB14-0B6E98DF0027}" destId="{4D2D294F-2FC9-4828-B517-A820CBAC80B2}" srcOrd="0" destOrd="0" presId="urn:microsoft.com/office/officeart/2008/layout/HalfCircleOrganizationChart"/>
    <dgm:cxn modelId="{3025B08A-F7A5-4959-8B73-930F42BFBD54}" type="presParOf" srcId="{4D2D294F-2FC9-4828-B517-A820CBAC80B2}" destId="{B66B6222-FD43-46A9-BE26-483CF233D445}" srcOrd="0" destOrd="0" presId="urn:microsoft.com/office/officeart/2008/layout/HalfCircleOrganizationChart"/>
    <dgm:cxn modelId="{B09B4905-C4D7-4CD3-A6DF-245B106ED5E6}" type="presParOf" srcId="{4D2D294F-2FC9-4828-B517-A820CBAC80B2}" destId="{07FF5888-3D2D-4B12-BA47-99E630A420B2}" srcOrd="1" destOrd="0" presId="urn:microsoft.com/office/officeart/2008/layout/HalfCircleOrganizationChart"/>
    <dgm:cxn modelId="{3AA472DB-6222-4A07-BC4D-29C179E604DF}" type="presParOf" srcId="{4D2D294F-2FC9-4828-B517-A820CBAC80B2}" destId="{6454E948-8F2C-4AB2-AB7B-D5496B3757D9}" srcOrd="2" destOrd="0" presId="urn:microsoft.com/office/officeart/2008/layout/HalfCircleOrganizationChart"/>
    <dgm:cxn modelId="{27AFC4DA-107D-4921-9AB0-A58B775038BA}" type="presParOf" srcId="{4D2D294F-2FC9-4828-B517-A820CBAC80B2}" destId="{43935A84-2444-4305-AEA3-47A555C8C4AE}" srcOrd="3" destOrd="0" presId="urn:microsoft.com/office/officeart/2008/layout/HalfCircleOrganizationChart"/>
    <dgm:cxn modelId="{8CF585BC-CDB6-4F95-903F-372CD5B5E41F}" type="presParOf" srcId="{AD135193-D7A0-4AD8-AB14-0B6E98DF0027}" destId="{1FB78CCB-D31B-4575-A395-5529A48E06A7}" srcOrd="1" destOrd="0" presId="urn:microsoft.com/office/officeart/2008/layout/HalfCircleOrganizationChart"/>
    <dgm:cxn modelId="{51FBBB2E-E5BB-4268-AF20-CC42B4A426B0}" type="presParOf" srcId="{AD135193-D7A0-4AD8-AB14-0B6E98DF0027}" destId="{32EB1AF5-A0EE-40AB-A61D-544346E76813}" srcOrd="2" destOrd="0" presId="urn:microsoft.com/office/officeart/2008/layout/HalfCircleOrganizationChart"/>
    <dgm:cxn modelId="{B55AA53A-E9CC-4FE5-8E8A-8D433D1B6BD4}" type="presParOf" srcId="{C97CDA9E-AB0D-4C7B-97C1-12612C746C4B}" destId="{E078B556-0904-466C-B320-3952935D58A5}" srcOrd="2" destOrd="0" presId="urn:microsoft.com/office/officeart/2008/layout/HalfCircleOrganizationChart"/>
    <dgm:cxn modelId="{83C9CBFD-4CF2-4645-9158-97D824DF3B95}" type="presParOf" srcId="{B2E70BCA-7417-4585-B3EE-8B436CF46533}" destId="{FA2F18E1-7405-47ED-993B-FBD050CF1A44}" srcOrd="4" destOrd="0" presId="urn:microsoft.com/office/officeart/2008/layout/HalfCircleOrganizationChart"/>
    <dgm:cxn modelId="{D58B5945-6313-4AB3-A0EC-53AA50C78AAD}" type="presParOf" srcId="{B2E70BCA-7417-4585-B3EE-8B436CF46533}" destId="{6A331670-6D31-4997-954F-33019C5FFAA7}" srcOrd="5" destOrd="0" presId="urn:microsoft.com/office/officeart/2008/layout/HalfCircleOrganizationChart"/>
    <dgm:cxn modelId="{71A0EC3B-79C0-42C4-AE92-276C4CD0D76B}" type="presParOf" srcId="{6A331670-6D31-4997-954F-33019C5FFAA7}" destId="{020C1EA4-566C-4E0A-B542-DB8879E5CB70}" srcOrd="0" destOrd="0" presId="urn:microsoft.com/office/officeart/2008/layout/HalfCircleOrganizationChart"/>
    <dgm:cxn modelId="{F94AF215-DFD8-4D8D-9DBB-39324FE20C62}" type="presParOf" srcId="{020C1EA4-566C-4E0A-B542-DB8879E5CB70}" destId="{085C9910-C538-4626-AD5E-EAE52874DE2A}" srcOrd="0" destOrd="0" presId="urn:microsoft.com/office/officeart/2008/layout/HalfCircleOrganizationChart"/>
    <dgm:cxn modelId="{77FA4948-2E39-4A7C-BF02-3937A561CE32}" type="presParOf" srcId="{020C1EA4-566C-4E0A-B542-DB8879E5CB70}" destId="{818760B2-87CC-4551-961A-67B0761DE282}" srcOrd="1" destOrd="0" presId="urn:microsoft.com/office/officeart/2008/layout/HalfCircleOrganizationChart"/>
    <dgm:cxn modelId="{25E058EC-0C0A-4762-96D7-4CCDF6171805}" type="presParOf" srcId="{020C1EA4-566C-4E0A-B542-DB8879E5CB70}" destId="{D1744C7B-C0B8-41C4-97C0-C34695246B4C}" srcOrd="2" destOrd="0" presId="urn:microsoft.com/office/officeart/2008/layout/HalfCircleOrganizationChart"/>
    <dgm:cxn modelId="{558C48D8-1F3E-43EA-A899-38BD71C44F39}" type="presParOf" srcId="{020C1EA4-566C-4E0A-B542-DB8879E5CB70}" destId="{8BA52178-984A-4F43-A640-908C2658BCF9}" srcOrd="3" destOrd="0" presId="urn:microsoft.com/office/officeart/2008/layout/HalfCircleOrganizationChart"/>
    <dgm:cxn modelId="{A24279C6-EDE7-410C-ABAC-A86C121E44ED}" type="presParOf" srcId="{6A331670-6D31-4997-954F-33019C5FFAA7}" destId="{A048D4E6-3C05-4E87-92BA-09424B5BCD34}" srcOrd="1" destOrd="0" presId="urn:microsoft.com/office/officeart/2008/layout/HalfCircleOrganizationChart"/>
    <dgm:cxn modelId="{8D3ED4C1-61A0-4557-949C-AE0535EFFDA4}" type="presParOf" srcId="{6A331670-6D31-4997-954F-33019C5FFAA7}" destId="{42F187B8-44DA-4B35-B7EA-6016BB144EB8}" srcOrd="2" destOrd="0" presId="urn:microsoft.com/office/officeart/2008/layout/HalfCircleOrganizationChart"/>
    <dgm:cxn modelId="{C2239C79-1896-48E4-9FDB-C4A12DAAD989}" type="presParOf" srcId="{B2E70BCA-7417-4585-B3EE-8B436CF46533}" destId="{473B6983-A73A-4FB5-B94B-24D65A09E1A0}" srcOrd="6" destOrd="0" presId="urn:microsoft.com/office/officeart/2008/layout/HalfCircleOrganizationChart"/>
    <dgm:cxn modelId="{FF637D1D-8706-444C-8D54-30098A723B0D}" type="presParOf" srcId="{B2E70BCA-7417-4585-B3EE-8B436CF46533}" destId="{0E3E7335-2A63-490C-BB70-F871B689AD5E}" srcOrd="7" destOrd="0" presId="urn:microsoft.com/office/officeart/2008/layout/HalfCircleOrganizationChart"/>
    <dgm:cxn modelId="{63EC126B-F384-4272-9DE7-2AF17F88A645}" type="presParOf" srcId="{0E3E7335-2A63-490C-BB70-F871B689AD5E}" destId="{11DB3F5C-3825-482E-8135-B6EC9DD9CF50}" srcOrd="0" destOrd="0" presId="urn:microsoft.com/office/officeart/2008/layout/HalfCircleOrganizationChart"/>
    <dgm:cxn modelId="{1448C754-8ACA-42BE-8284-1BFF2C971D49}" type="presParOf" srcId="{11DB3F5C-3825-482E-8135-B6EC9DD9CF50}" destId="{1C693154-620B-4245-8C53-2ECB03BD17DC}" srcOrd="0" destOrd="0" presId="urn:microsoft.com/office/officeart/2008/layout/HalfCircleOrganizationChart"/>
    <dgm:cxn modelId="{4684E531-61F5-4C1A-B4C7-0F24E153D6E8}" type="presParOf" srcId="{11DB3F5C-3825-482E-8135-B6EC9DD9CF50}" destId="{BA240DD6-4B40-4B72-8A51-7AB717C571C4}" srcOrd="1" destOrd="0" presId="urn:microsoft.com/office/officeart/2008/layout/HalfCircleOrganizationChart"/>
    <dgm:cxn modelId="{F6C4DB4C-B363-4404-BDB9-3E2959B70C81}" type="presParOf" srcId="{11DB3F5C-3825-482E-8135-B6EC9DD9CF50}" destId="{885E2680-EE16-4E09-A647-D574EF8F5582}" srcOrd="2" destOrd="0" presId="urn:microsoft.com/office/officeart/2008/layout/HalfCircleOrganizationChart"/>
    <dgm:cxn modelId="{0F89208B-13D2-4C16-A1D9-E6E7832A5493}" type="presParOf" srcId="{11DB3F5C-3825-482E-8135-B6EC9DD9CF50}" destId="{5262467A-8BA7-4C59-8122-46A79AF04980}" srcOrd="3" destOrd="0" presId="urn:microsoft.com/office/officeart/2008/layout/HalfCircleOrganizationChart"/>
    <dgm:cxn modelId="{B1D1F11F-CC70-4AD9-A5D3-CD9ABFE2D6A2}" type="presParOf" srcId="{0E3E7335-2A63-490C-BB70-F871B689AD5E}" destId="{397F298E-5C98-49E3-A0F9-CBF22F95B6E2}" srcOrd="1" destOrd="0" presId="urn:microsoft.com/office/officeart/2008/layout/HalfCircleOrganizationChart"/>
    <dgm:cxn modelId="{6413D88C-1734-4C85-857E-0F23AC691712}" type="presParOf" srcId="{0E3E7335-2A63-490C-BB70-F871B689AD5E}" destId="{9CCACEA4-958A-439C-BA7C-28A5DE8F5B9E}" srcOrd="2" destOrd="0" presId="urn:microsoft.com/office/officeart/2008/layout/HalfCircleOrganizationChart"/>
    <dgm:cxn modelId="{33EE7C02-4CF3-404D-A832-F63BB1D3BD85}" type="presParOf" srcId="{01A6A981-6C63-403F-BD25-8CA1E3620E6D}" destId="{1CEC19B7-78D0-4D85-BAF9-CC0CAC6C7772}" srcOrd="2" destOrd="0" presId="urn:microsoft.com/office/officeart/2008/layout/HalfCircleOrganizationChart"/>
    <dgm:cxn modelId="{EC7EC55C-EA77-4F8F-8668-8E0D8C776672}" type="presParOf" srcId="{240247B9-1071-4524-A63F-3BD85B31F3C0}" destId="{05CC2890-81D2-485E-B715-97607039FE3A}" srcOrd="2" destOrd="0" presId="urn:microsoft.com/office/officeart/2008/layout/HalfCircleOrganizationChart"/>
    <dgm:cxn modelId="{9BC4D775-BC44-4AD4-B023-84CE7EB8A6F4}" type="presParOf" srcId="{240247B9-1071-4524-A63F-3BD85B31F3C0}" destId="{E1A083D8-077A-478B-B1E3-4CC2A08E4C71}" srcOrd="3" destOrd="0" presId="urn:microsoft.com/office/officeart/2008/layout/HalfCircleOrganizationChart"/>
    <dgm:cxn modelId="{3E2BFE4E-F75D-4FB9-922D-7851813E2309}" type="presParOf" srcId="{E1A083D8-077A-478B-B1E3-4CC2A08E4C71}" destId="{A2F1087B-FEC0-4EE8-86CB-391EB47923DA}" srcOrd="0" destOrd="0" presId="urn:microsoft.com/office/officeart/2008/layout/HalfCircleOrganizationChart"/>
    <dgm:cxn modelId="{EB21C077-43E6-49FF-AACD-A9953F114576}" type="presParOf" srcId="{A2F1087B-FEC0-4EE8-86CB-391EB47923DA}" destId="{A2656985-2FE5-4264-A9AD-7751DDA29EFD}" srcOrd="0" destOrd="0" presId="urn:microsoft.com/office/officeart/2008/layout/HalfCircleOrganizationChart"/>
    <dgm:cxn modelId="{020F550C-4917-4DC5-B4E7-CBA75679A767}" type="presParOf" srcId="{A2F1087B-FEC0-4EE8-86CB-391EB47923DA}" destId="{EEF63F05-DE27-4C9D-A931-458069578CB8}" srcOrd="1" destOrd="0" presId="urn:microsoft.com/office/officeart/2008/layout/HalfCircleOrganizationChart"/>
    <dgm:cxn modelId="{1F220211-121D-48E9-8D14-C7B670906235}" type="presParOf" srcId="{A2F1087B-FEC0-4EE8-86CB-391EB47923DA}" destId="{18722C19-1C9F-4D67-8FBE-0F72CDB8BC63}" srcOrd="2" destOrd="0" presId="urn:microsoft.com/office/officeart/2008/layout/HalfCircleOrganizationChart"/>
    <dgm:cxn modelId="{DD5DB18F-8F6B-45D7-BC71-63D5E1B5734F}" type="presParOf" srcId="{A2F1087B-FEC0-4EE8-86CB-391EB47923DA}" destId="{9BB0CE1F-F9D7-4386-BEBE-2EC10D12F8ED}" srcOrd="3" destOrd="0" presId="urn:microsoft.com/office/officeart/2008/layout/HalfCircleOrganizationChart"/>
    <dgm:cxn modelId="{729C33AD-6A59-41AF-ACEE-ED0738EF8A7C}" type="presParOf" srcId="{E1A083D8-077A-478B-B1E3-4CC2A08E4C71}" destId="{829BC7E6-FC53-4467-AF60-6ADA6106E1F4}" srcOrd="1" destOrd="0" presId="urn:microsoft.com/office/officeart/2008/layout/HalfCircleOrganizationChart"/>
    <dgm:cxn modelId="{0C436A56-CD4B-4F1C-9F0D-B49B9324F7CE}" type="presParOf" srcId="{829BC7E6-FC53-4467-AF60-6ADA6106E1F4}" destId="{AD62C711-8162-4934-AD66-ED0BC599E925}" srcOrd="0" destOrd="0" presId="urn:microsoft.com/office/officeart/2008/layout/HalfCircleOrganizationChart"/>
    <dgm:cxn modelId="{2B7C0D33-7953-49A4-B38E-C38962359E6C}" type="presParOf" srcId="{829BC7E6-FC53-4467-AF60-6ADA6106E1F4}" destId="{2B621A34-7C68-4EAF-A528-FEA89099F5FF}" srcOrd="1" destOrd="0" presId="urn:microsoft.com/office/officeart/2008/layout/HalfCircleOrganizationChart"/>
    <dgm:cxn modelId="{32A973C8-8BC9-4C1A-A9E2-99BBE631DF5C}" type="presParOf" srcId="{2B621A34-7C68-4EAF-A528-FEA89099F5FF}" destId="{C0180C67-9F7E-4DF0-8600-D773CF08C224}" srcOrd="0" destOrd="0" presId="urn:microsoft.com/office/officeart/2008/layout/HalfCircleOrganizationChart"/>
    <dgm:cxn modelId="{3013F7A8-66CC-499E-81F4-532259D66B3A}" type="presParOf" srcId="{C0180C67-9F7E-4DF0-8600-D773CF08C224}" destId="{A47547B9-FCA6-4ABB-8C68-6EBD36125CAE}" srcOrd="0" destOrd="0" presId="urn:microsoft.com/office/officeart/2008/layout/HalfCircleOrganizationChart"/>
    <dgm:cxn modelId="{D60168EB-0EFB-4128-A309-5375ECD58840}" type="presParOf" srcId="{C0180C67-9F7E-4DF0-8600-D773CF08C224}" destId="{3EA6F8BF-50D7-4E00-8556-C689E38F580A}" srcOrd="1" destOrd="0" presId="urn:microsoft.com/office/officeart/2008/layout/HalfCircleOrganizationChart"/>
    <dgm:cxn modelId="{7CD45F12-2B4C-4075-82D7-24BF54F10ACA}" type="presParOf" srcId="{C0180C67-9F7E-4DF0-8600-D773CF08C224}" destId="{82EDCDCE-435E-4A35-929C-0AE4C135CB54}" srcOrd="2" destOrd="0" presId="urn:microsoft.com/office/officeart/2008/layout/HalfCircleOrganizationChart"/>
    <dgm:cxn modelId="{17CD3F40-1DBB-4C21-B7B5-1E52511A0FD7}" type="presParOf" srcId="{C0180C67-9F7E-4DF0-8600-D773CF08C224}" destId="{69EA4AB4-AD77-44C3-8B10-2F4A35F4896F}" srcOrd="3" destOrd="0" presId="urn:microsoft.com/office/officeart/2008/layout/HalfCircleOrganizationChart"/>
    <dgm:cxn modelId="{1276A51D-A61D-44CF-BAD2-926DFCF4CF69}" type="presParOf" srcId="{2B621A34-7C68-4EAF-A528-FEA89099F5FF}" destId="{9959019E-6045-4603-935A-83B92EEE79CC}" srcOrd="1" destOrd="0" presId="urn:microsoft.com/office/officeart/2008/layout/HalfCircleOrganizationChart"/>
    <dgm:cxn modelId="{CF6D90AF-4841-4AEF-8119-B89FD98E4317}" type="presParOf" srcId="{2B621A34-7C68-4EAF-A528-FEA89099F5FF}" destId="{2D5A099B-A59F-48EC-9F69-34F7FA72FB97}" srcOrd="2" destOrd="0" presId="urn:microsoft.com/office/officeart/2008/layout/HalfCircleOrganizationChart"/>
    <dgm:cxn modelId="{C0EFC67B-2889-402B-8403-19E1035CD282}" type="presParOf" srcId="{829BC7E6-FC53-4467-AF60-6ADA6106E1F4}" destId="{B3CD9EE9-F31D-461D-B702-02BEB6FC6F2D}" srcOrd="2" destOrd="0" presId="urn:microsoft.com/office/officeart/2008/layout/HalfCircleOrganizationChart"/>
    <dgm:cxn modelId="{3D8EB596-AB7C-468C-887A-2B0FD8C0B117}" type="presParOf" srcId="{829BC7E6-FC53-4467-AF60-6ADA6106E1F4}" destId="{2F0FEB8A-4A5F-4306-B8BB-56DC3C2EE415}" srcOrd="3" destOrd="0" presId="urn:microsoft.com/office/officeart/2008/layout/HalfCircleOrganizationChart"/>
    <dgm:cxn modelId="{3F163262-24F6-40EE-9ABB-BFE119668479}" type="presParOf" srcId="{2F0FEB8A-4A5F-4306-B8BB-56DC3C2EE415}" destId="{FD9A7B34-C79A-45E5-8CB1-2E3DE8EF0B30}" srcOrd="0" destOrd="0" presId="urn:microsoft.com/office/officeart/2008/layout/HalfCircleOrganizationChart"/>
    <dgm:cxn modelId="{010CDCBC-8E13-4496-A37A-8422B8093531}" type="presParOf" srcId="{FD9A7B34-C79A-45E5-8CB1-2E3DE8EF0B30}" destId="{77121513-0E8A-4DF8-B086-004CC73341F7}" srcOrd="0" destOrd="0" presId="urn:microsoft.com/office/officeart/2008/layout/HalfCircleOrganizationChart"/>
    <dgm:cxn modelId="{25A86E25-5183-4C98-8A96-55D60B09793A}" type="presParOf" srcId="{FD9A7B34-C79A-45E5-8CB1-2E3DE8EF0B30}" destId="{25CF69F9-AE3D-44F7-BC81-6204E2FB5E04}" srcOrd="1" destOrd="0" presId="urn:microsoft.com/office/officeart/2008/layout/HalfCircleOrganizationChart"/>
    <dgm:cxn modelId="{C8CE766C-6F71-417D-90CB-83C2F5BC8A83}" type="presParOf" srcId="{FD9A7B34-C79A-45E5-8CB1-2E3DE8EF0B30}" destId="{4075547B-776F-4D19-842F-4BC27D1048F7}" srcOrd="2" destOrd="0" presId="urn:microsoft.com/office/officeart/2008/layout/HalfCircleOrganizationChart"/>
    <dgm:cxn modelId="{0B5480CD-ADE0-42F5-8AF2-F003D6C4DA11}" type="presParOf" srcId="{FD9A7B34-C79A-45E5-8CB1-2E3DE8EF0B30}" destId="{2DE596F4-9675-4B73-B20B-FED3483FC2B3}" srcOrd="3" destOrd="0" presId="urn:microsoft.com/office/officeart/2008/layout/HalfCircleOrganizationChart"/>
    <dgm:cxn modelId="{1157DF3A-B3E7-415D-BA8B-D324303645A6}" type="presParOf" srcId="{2F0FEB8A-4A5F-4306-B8BB-56DC3C2EE415}" destId="{B209FC37-773C-4A57-A785-D08A0CEA6029}" srcOrd="1" destOrd="0" presId="urn:microsoft.com/office/officeart/2008/layout/HalfCircleOrganizationChart"/>
    <dgm:cxn modelId="{18B340F1-0301-479D-865D-47770BD95265}" type="presParOf" srcId="{2F0FEB8A-4A5F-4306-B8BB-56DC3C2EE415}" destId="{383A052A-1EB1-4336-8873-ECC70FB3F456}" srcOrd="2" destOrd="0" presId="urn:microsoft.com/office/officeart/2008/layout/HalfCircleOrganizationChart"/>
    <dgm:cxn modelId="{32C6958E-AC64-4BF1-A797-2C32DACAB6B3}" type="presParOf" srcId="{E1A083D8-077A-478B-B1E3-4CC2A08E4C71}" destId="{F011AC1A-DE39-486B-9AF0-D532EB575110}" srcOrd="2" destOrd="0" presId="urn:microsoft.com/office/officeart/2008/layout/HalfCircleOrganizationChart"/>
    <dgm:cxn modelId="{3EBCEA62-FE1E-46DF-A60B-A7C5D8807D91}" type="presParOf" srcId="{240247B9-1071-4524-A63F-3BD85B31F3C0}" destId="{0BD1DF2B-3AD1-4B39-99AF-1A919811CA75}" srcOrd="4" destOrd="0" presId="urn:microsoft.com/office/officeart/2008/layout/HalfCircleOrganizationChart"/>
    <dgm:cxn modelId="{621FD6B2-2BE1-40F2-8DDA-2123941CB604}" type="presParOf" srcId="{240247B9-1071-4524-A63F-3BD85B31F3C0}" destId="{70221ECF-0336-4D25-A747-1EE400274982}" srcOrd="5" destOrd="0" presId="urn:microsoft.com/office/officeart/2008/layout/HalfCircleOrganizationChart"/>
    <dgm:cxn modelId="{137B2193-50E0-486D-8EC3-0BC5AD7FC0FF}" type="presParOf" srcId="{70221ECF-0336-4D25-A747-1EE400274982}" destId="{76B58860-0FCE-4997-B68C-D899865D86B7}" srcOrd="0" destOrd="0" presId="urn:microsoft.com/office/officeart/2008/layout/HalfCircleOrganizationChart"/>
    <dgm:cxn modelId="{9507A21E-0E34-4C3D-A5C7-7208DAE672C7}" type="presParOf" srcId="{76B58860-0FCE-4997-B68C-D899865D86B7}" destId="{31BDA2D5-8CF7-4F1A-A76D-F3EC8A5E8B70}" srcOrd="0" destOrd="0" presId="urn:microsoft.com/office/officeart/2008/layout/HalfCircleOrganizationChart"/>
    <dgm:cxn modelId="{30E71660-8595-4232-8CA7-117F1CBB3620}" type="presParOf" srcId="{76B58860-0FCE-4997-B68C-D899865D86B7}" destId="{B4887862-930F-4F5F-959B-BBB3A666ED89}" srcOrd="1" destOrd="0" presId="urn:microsoft.com/office/officeart/2008/layout/HalfCircleOrganizationChart"/>
    <dgm:cxn modelId="{1360F9A1-270B-4AB9-A845-0F5BD810F3D9}" type="presParOf" srcId="{76B58860-0FCE-4997-B68C-D899865D86B7}" destId="{5839EBC0-AD1F-4796-9FD5-F8A5F6A1E790}" srcOrd="2" destOrd="0" presId="urn:microsoft.com/office/officeart/2008/layout/HalfCircleOrganizationChart"/>
    <dgm:cxn modelId="{4115602C-EA20-4AC1-BDB7-8C6F13878CE5}" type="presParOf" srcId="{76B58860-0FCE-4997-B68C-D899865D86B7}" destId="{84FA84FA-C802-4723-8FB5-30B2CE88E181}" srcOrd="3" destOrd="0" presId="urn:microsoft.com/office/officeart/2008/layout/HalfCircleOrganizationChart"/>
    <dgm:cxn modelId="{B67DBCF6-E299-47BB-B684-682A3C201946}" type="presParOf" srcId="{70221ECF-0336-4D25-A747-1EE400274982}" destId="{18B6CDDF-4EAC-4786-9FA9-8680E249A4AA}" srcOrd="1" destOrd="0" presId="urn:microsoft.com/office/officeart/2008/layout/HalfCircleOrganizationChart"/>
    <dgm:cxn modelId="{AE402BAF-019C-4D61-8218-52FE087E33C1}" type="presParOf" srcId="{18B6CDDF-4EAC-4786-9FA9-8680E249A4AA}" destId="{9DAEA4EE-E3B0-42C7-A005-71A6D92FC62E}" srcOrd="0" destOrd="0" presId="urn:microsoft.com/office/officeart/2008/layout/HalfCircleOrganizationChart"/>
    <dgm:cxn modelId="{CBA9D81C-AD8B-4706-A644-44A3F3FD2943}" type="presParOf" srcId="{18B6CDDF-4EAC-4786-9FA9-8680E249A4AA}" destId="{02B915D3-E5C4-454D-95AF-55A70E7827FB}" srcOrd="1" destOrd="0" presId="urn:microsoft.com/office/officeart/2008/layout/HalfCircleOrganizationChart"/>
    <dgm:cxn modelId="{05FEABAF-6619-4993-8EEC-738DBD765861}" type="presParOf" srcId="{02B915D3-E5C4-454D-95AF-55A70E7827FB}" destId="{958B0502-5706-4BAA-B34F-0ACBC40EFF74}" srcOrd="0" destOrd="0" presId="urn:microsoft.com/office/officeart/2008/layout/HalfCircleOrganizationChart"/>
    <dgm:cxn modelId="{C98616D5-5001-4238-9B47-00D7E63C31FC}" type="presParOf" srcId="{958B0502-5706-4BAA-B34F-0ACBC40EFF74}" destId="{515AC332-CE91-4C13-B273-93944B0A1802}" srcOrd="0" destOrd="0" presId="urn:microsoft.com/office/officeart/2008/layout/HalfCircleOrganizationChart"/>
    <dgm:cxn modelId="{987217FB-0A2C-4F73-813A-8895DA46D0BA}" type="presParOf" srcId="{958B0502-5706-4BAA-B34F-0ACBC40EFF74}" destId="{071B95BD-9C5A-418C-A0CE-5F73B290B062}" srcOrd="1" destOrd="0" presId="urn:microsoft.com/office/officeart/2008/layout/HalfCircleOrganizationChart"/>
    <dgm:cxn modelId="{92560C14-F9D7-4494-8F71-62613BFAFDAE}" type="presParOf" srcId="{958B0502-5706-4BAA-B34F-0ACBC40EFF74}" destId="{A0B04A28-8530-49E3-82A9-A1B9C8966418}" srcOrd="2" destOrd="0" presId="urn:microsoft.com/office/officeart/2008/layout/HalfCircleOrganizationChart"/>
    <dgm:cxn modelId="{B7DE05BC-1D83-4D59-A4BF-CD8F3C94E4A6}" type="presParOf" srcId="{958B0502-5706-4BAA-B34F-0ACBC40EFF74}" destId="{C1492861-30F8-4514-9CA8-A52A7D9F18B6}" srcOrd="3" destOrd="0" presId="urn:microsoft.com/office/officeart/2008/layout/HalfCircleOrganizationChart"/>
    <dgm:cxn modelId="{0E158BFA-EE23-453A-B6E3-B729608A962C}" type="presParOf" srcId="{02B915D3-E5C4-454D-95AF-55A70E7827FB}" destId="{E30A7D7E-C230-4D54-A1FD-4DEE23AD7388}" srcOrd="1" destOrd="0" presId="urn:microsoft.com/office/officeart/2008/layout/HalfCircleOrganizationChart"/>
    <dgm:cxn modelId="{A10C306F-66CC-4332-B5D5-00C07FDE9439}" type="presParOf" srcId="{E30A7D7E-C230-4D54-A1FD-4DEE23AD7388}" destId="{28B12EF3-56B7-42E7-BE02-EE9DA6DC2C4E}" srcOrd="0" destOrd="0" presId="urn:microsoft.com/office/officeart/2008/layout/HalfCircleOrganizationChart"/>
    <dgm:cxn modelId="{EEB790E7-400D-477C-83BC-0989DA370410}" type="presParOf" srcId="{E30A7D7E-C230-4D54-A1FD-4DEE23AD7388}" destId="{C995F4CC-8235-4F9B-9355-0691B97A0897}" srcOrd="1" destOrd="0" presId="urn:microsoft.com/office/officeart/2008/layout/HalfCircleOrganizationChart"/>
    <dgm:cxn modelId="{B593413B-26FB-459D-8AA6-0337034450FC}" type="presParOf" srcId="{C995F4CC-8235-4F9B-9355-0691B97A0897}" destId="{E5147318-87F4-424E-BFA7-BB42EF8D67A7}" srcOrd="0" destOrd="0" presId="urn:microsoft.com/office/officeart/2008/layout/HalfCircleOrganizationChart"/>
    <dgm:cxn modelId="{C6DD7B66-BC0C-4872-9110-D1A8DC7CB756}" type="presParOf" srcId="{E5147318-87F4-424E-BFA7-BB42EF8D67A7}" destId="{BB88AC34-460C-44EC-BDE4-333EC0072E64}" srcOrd="0" destOrd="0" presId="urn:microsoft.com/office/officeart/2008/layout/HalfCircleOrganizationChart"/>
    <dgm:cxn modelId="{885C2740-F000-43AB-8EEA-638647C8B164}" type="presParOf" srcId="{E5147318-87F4-424E-BFA7-BB42EF8D67A7}" destId="{24BF913C-A08F-4B5D-9717-C44B7707C4CA}" srcOrd="1" destOrd="0" presId="urn:microsoft.com/office/officeart/2008/layout/HalfCircleOrganizationChart"/>
    <dgm:cxn modelId="{E7DF0E2C-93A7-49C2-95DF-128D0C83567F}" type="presParOf" srcId="{E5147318-87F4-424E-BFA7-BB42EF8D67A7}" destId="{D8B2BFE0-A649-401D-A236-EAD21101A2DE}" srcOrd="2" destOrd="0" presId="urn:microsoft.com/office/officeart/2008/layout/HalfCircleOrganizationChart"/>
    <dgm:cxn modelId="{06F4C213-7161-403C-997D-EDAA4582969D}" type="presParOf" srcId="{E5147318-87F4-424E-BFA7-BB42EF8D67A7}" destId="{2787FAA6-F2F7-46A3-A82A-5C3482F965F5}" srcOrd="3" destOrd="0" presId="urn:microsoft.com/office/officeart/2008/layout/HalfCircleOrganizationChart"/>
    <dgm:cxn modelId="{90828990-12E6-44F4-87FE-823F2B7DA4A4}" type="presParOf" srcId="{C995F4CC-8235-4F9B-9355-0691B97A0897}" destId="{9ECF1335-8815-420A-A299-BD55208ABC47}" srcOrd="1" destOrd="0" presId="urn:microsoft.com/office/officeart/2008/layout/HalfCircleOrganizationChart"/>
    <dgm:cxn modelId="{D78C1863-E573-4AA8-B16C-28E7E0514852}" type="presParOf" srcId="{C995F4CC-8235-4F9B-9355-0691B97A0897}" destId="{7EF48D6D-5D52-4CC2-A460-6463FB9CEFE7}" srcOrd="2" destOrd="0" presId="urn:microsoft.com/office/officeart/2008/layout/HalfCircleOrganizationChart"/>
    <dgm:cxn modelId="{DD901D0B-05AE-45B8-821A-03236F81D4F9}" type="presParOf" srcId="{02B915D3-E5C4-454D-95AF-55A70E7827FB}" destId="{D96934EE-EE42-4C62-AD7F-0AFD4DE9F55E}" srcOrd="2" destOrd="0" presId="urn:microsoft.com/office/officeart/2008/layout/HalfCircleOrganizationChart"/>
    <dgm:cxn modelId="{78CAB913-90B1-4636-93AF-C3B4C23A3418}" type="presParOf" srcId="{18B6CDDF-4EAC-4786-9FA9-8680E249A4AA}" destId="{C2129AC6-D009-4B77-A316-ACA1550A79EC}" srcOrd="2" destOrd="0" presId="urn:microsoft.com/office/officeart/2008/layout/HalfCircleOrganizationChart"/>
    <dgm:cxn modelId="{82F7F8F1-B114-4924-B46E-AA6841CB23B1}" type="presParOf" srcId="{18B6CDDF-4EAC-4786-9FA9-8680E249A4AA}" destId="{E5FED257-945E-4DA4-B55A-BDA87CD9F18C}" srcOrd="3" destOrd="0" presId="urn:microsoft.com/office/officeart/2008/layout/HalfCircleOrganizationChart"/>
    <dgm:cxn modelId="{DE1A609E-3DC1-4DF4-A735-FA16284B42C1}" type="presParOf" srcId="{E5FED257-945E-4DA4-B55A-BDA87CD9F18C}" destId="{9DF7AA8D-8360-4994-B51E-EBFFFEEC5329}" srcOrd="0" destOrd="0" presId="urn:microsoft.com/office/officeart/2008/layout/HalfCircleOrganizationChart"/>
    <dgm:cxn modelId="{6DD786D3-8A61-4A07-B103-6BC929E9FF0A}" type="presParOf" srcId="{9DF7AA8D-8360-4994-B51E-EBFFFEEC5329}" destId="{6DAFE07A-E7F7-49AA-AC18-AB1314162CBE}" srcOrd="0" destOrd="0" presId="urn:microsoft.com/office/officeart/2008/layout/HalfCircleOrganizationChart"/>
    <dgm:cxn modelId="{FBA0EFF8-2CE1-46EF-B1F0-5BD78985E545}" type="presParOf" srcId="{9DF7AA8D-8360-4994-B51E-EBFFFEEC5329}" destId="{82947BE2-CC72-4941-81F5-2FB8E0DE076B}" srcOrd="1" destOrd="0" presId="urn:microsoft.com/office/officeart/2008/layout/HalfCircleOrganizationChart"/>
    <dgm:cxn modelId="{45CFA1F6-4CF9-4400-9FF5-7BFDB85C3242}" type="presParOf" srcId="{9DF7AA8D-8360-4994-B51E-EBFFFEEC5329}" destId="{8F0710C8-C0E4-463A-BD64-ED9608895AB8}" srcOrd="2" destOrd="0" presId="urn:microsoft.com/office/officeart/2008/layout/HalfCircleOrganizationChart"/>
    <dgm:cxn modelId="{C71B9538-8881-4978-8D33-60913CB8C9E4}" type="presParOf" srcId="{9DF7AA8D-8360-4994-B51E-EBFFFEEC5329}" destId="{DF707DF3-F7D1-4EC1-80A8-0DBD1A39C629}" srcOrd="3" destOrd="0" presId="urn:microsoft.com/office/officeart/2008/layout/HalfCircleOrganizationChart"/>
    <dgm:cxn modelId="{DB3EBFA5-6ABB-47A2-886B-831F38C707F4}" type="presParOf" srcId="{E5FED257-945E-4DA4-B55A-BDA87CD9F18C}" destId="{C0B7D577-B6A9-48FE-9431-25AC0F960415}" srcOrd="1" destOrd="0" presId="urn:microsoft.com/office/officeart/2008/layout/HalfCircleOrganizationChart"/>
    <dgm:cxn modelId="{AAF6644E-090F-4BFD-B987-74F0893044A1}" type="presParOf" srcId="{C0B7D577-B6A9-48FE-9431-25AC0F960415}" destId="{CE839C22-66D6-4CA3-9665-932A46A4FC62}" srcOrd="0" destOrd="0" presId="urn:microsoft.com/office/officeart/2008/layout/HalfCircleOrganizationChart"/>
    <dgm:cxn modelId="{2E2E5596-8E9F-4BFD-8B59-069E3EFC362A}" type="presParOf" srcId="{C0B7D577-B6A9-48FE-9431-25AC0F960415}" destId="{7B20F81E-FC8D-498D-A6B8-98F2CB2BE459}" srcOrd="1" destOrd="0" presId="urn:microsoft.com/office/officeart/2008/layout/HalfCircleOrganizationChart"/>
    <dgm:cxn modelId="{CE84C558-C848-41F0-ACDE-AAC31660EF47}" type="presParOf" srcId="{7B20F81E-FC8D-498D-A6B8-98F2CB2BE459}" destId="{BA415406-CE69-4F87-9A50-A5AABC6E0FB6}" srcOrd="0" destOrd="0" presId="urn:microsoft.com/office/officeart/2008/layout/HalfCircleOrganizationChart"/>
    <dgm:cxn modelId="{3B7E635E-6539-47DF-B170-749BE24616F7}" type="presParOf" srcId="{BA415406-CE69-4F87-9A50-A5AABC6E0FB6}" destId="{59623C31-54CE-419D-B651-0FB72B989901}" srcOrd="0" destOrd="0" presId="urn:microsoft.com/office/officeart/2008/layout/HalfCircleOrganizationChart"/>
    <dgm:cxn modelId="{638E05E9-F936-4380-B19E-D4B105CE8B7F}" type="presParOf" srcId="{BA415406-CE69-4F87-9A50-A5AABC6E0FB6}" destId="{B194FCCD-21E9-4EEF-AAC3-FDD39E1315EF}" srcOrd="1" destOrd="0" presId="urn:microsoft.com/office/officeart/2008/layout/HalfCircleOrganizationChart"/>
    <dgm:cxn modelId="{55EC3386-CE12-4624-85B6-24FD3235AE41}" type="presParOf" srcId="{BA415406-CE69-4F87-9A50-A5AABC6E0FB6}" destId="{44DD9B6E-16A0-4CFA-B408-D69E1B8E4A80}" srcOrd="2" destOrd="0" presId="urn:microsoft.com/office/officeart/2008/layout/HalfCircleOrganizationChart"/>
    <dgm:cxn modelId="{2C94419A-1EF3-466E-B2C1-33BCD10EC4A3}" type="presParOf" srcId="{BA415406-CE69-4F87-9A50-A5AABC6E0FB6}" destId="{2AB9D1AD-2A78-4BAE-A356-CD409C5440AE}" srcOrd="3" destOrd="0" presId="urn:microsoft.com/office/officeart/2008/layout/HalfCircleOrganizationChart"/>
    <dgm:cxn modelId="{6A45DE64-C34A-44F1-83EB-4EE552EE1CE8}" type="presParOf" srcId="{7B20F81E-FC8D-498D-A6B8-98F2CB2BE459}" destId="{2DCD46E9-356B-46B0-8B20-42B54DFF2C21}" srcOrd="1" destOrd="0" presId="urn:microsoft.com/office/officeart/2008/layout/HalfCircleOrganizationChart"/>
    <dgm:cxn modelId="{FDB24407-B998-4654-A79C-09E656F7B298}" type="presParOf" srcId="{7B20F81E-FC8D-498D-A6B8-98F2CB2BE459}" destId="{EE7EF706-7038-4100-90EE-A66EE0C45CB6}" srcOrd="2" destOrd="0" presId="urn:microsoft.com/office/officeart/2008/layout/HalfCircleOrganizationChart"/>
    <dgm:cxn modelId="{1C2677AD-D076-412B-B6AD-A39B55BA84CA}" type="presParOf" srcId="{C0B7D577-B6A9-48FE-9431-25AC0F960415}" destId="{93AFCE2D-9E6D-4C7E-8EC1-A1B58A02D936}" srcOrd="2" destOrd="0" presId="urn:microsoft.com/office/officeart/2008/layout/HalfCircleOrganizationChart"/>
    <dgm:cxn modelId="{B84621B1-BDF6-4263-9886-FE439F108D05}" type="presParOf" srcId="{C0B7D577-B6A9-48FE-9431-25AC0F960415}" destId="{40BE865F-76A1-4654-8DCC-42A290BC2F24}" srcOrd="3" destOrd="0" presId="urn:microsoft.com/office/officeart/2008/layout/HalfCircleOrganizationChart"/>
    <dgm:cxn modelId="{7EEEAEAC-8C10-4102-9786-6A34671CAF9D}" type="presParOf" srcId="{40BE865F-76A1-4654-8DCC-42A290BC2F24}" destId="{3EDB507D-7E73-4D3A-95DC-0BF55DF6DFEE}" srcOrd="0" destOrd="0" presId="urn:microsoft.com/office/officeart/2008/layout/HalfCircleOrganizationChart"/>
    <dgm:cxn modelId="{E5785E1B-046E-411C-B5F2-006C57FF91DE}" type="presParOf" srcId="{3EDB507D-7E73-4D3A-95DC-0BF55DF6DFEE}" destId="{0FF830DA-2A16-4EA7-A519-A658CEBE2C81}" srcOrd="0" destOrd="0" presId="urn:microsoft.com/office/officeart/2008/layout/HalfCircleOrganizationChart"/>
    <dgm:cxn modelId="{A7D80F31-8881-4905-99E2-32F317F82C00}" type="presParOf" srcId="{3EDB507D-7E73-4D3A-95DC-0BF55DF6DFEE}" destId="{C637D3C5-55B9-4D13-A228-09A78622B066}" srcOrd="1" destOrd="0" presId="urn:microsoft.com/office/officeart/2008/layout/HalfCircleOrganizationChart"/>
    <dgm:cxn modelId="{9081AB74-BF56-4B9E-8180-5FCC4E9A2651}" type="presParOf" srcId="{3EDB507D-7E73-4D3A-95DC-0BF55DF6DFEE}" destId="{6A81F1D3-7829-4814-8967-DDDB6A872FEB}" srcOrd="2" destOrd="0" presId="urn:microsoft.com/office/officeart/2008/layout/HalfCircleOrganizationChart"/>
    <dgm:cxn modelId="{16551B0A-1E9F-43E0-8E24-CB096470F00D}" type="presParOf" srcId="{3EDB507D-7E73-4D3A-95DC-0BF55DF6DFEE}" destId="{4DF1FE25-1232-47D1-BD3D-125144AA1073}" srcOrd="3" destOrd="0" presId="urn:microsoft.com/office/officeart/2008/layout/HalfCircleOrganizationChart"/>
    <dgm:cxn modelId="{70063B43-CF24-4B23-95E3-22B72378122B}" type="presParOf" srcId="{40BE865F-76A1-4654-8DCC-42A290BC2F24}" destId="{BD7D67EA-4416-440D-A42B-79AC23F06F45}" srcOrd="1" destOrd="0" presId="urn:microsoft.com/office/officeart/2008/layout/HalfCircleOrganizationChart"/>
    <dgm:cxn modelId="{97CE676D-2602-4199-A8F1-6FB7E9E8F078}" type="presParOf" srcId="{40BE865F-76A1-4654-8DCC-42A290BC2F24}" destId="{FA53EDEE-3D76-4218-AD7E-08C1C1493FB2}" srcOrd="2" destOrd="0" presId="urn:microsoft.com/office/officeart/2008/layout/HalfCircleOrganizationChart"/>
    <dgm:cxn modelId="{68A0AFFA-B8C7-41D4-93D9-01664512CA26}" type="presParOf" srcId="{E5FED257-945E-4DA4-B55A-BDA87CD9F18C}" destId="{35406492-09AD-4271-9AE9-A27437D9C408}" srcOrd="2" destOrd="0" presId="urn:microsoft.com/office/officeart/2008/layout/HalfCircleOrganizationChart"/>
    <dgm:cxn modelId="{E9ECEA5B-F56B-4737-8A75-82453F96F058}" type="presParOf" srcId="{18B6CDDF-4EAC-4786-9FA9-8680E249A4AA}" destId="{97E21649-566E-4E9B-94BF-62332C1ADA1C}" srcOrd="4" destOrd="0" presId="urn:microsoft.com/office/officeart/2008/layout/HalfCircleOrganizationChart"/>
    <dgm:cxn modelId="{E7BD1D68-6336-491B-AFC2-46C909D98570}" type="presParOf" srcId="{18B6CDDF-4EAC-4786-9FA9-8680E249A4AA}" destId="{0C43EF10-E8F2-476E-A45B-BACFA7478EC0}" srcOrd="5" destOrd="0" presId="urn:microsoft.com/office/officeart/2008/layout/HalfCircleOrganizationChart"/>
    <dgm:cxn modelId="{0C79B4B3-71DC-42D5-910C-7B04FBAADB25}" type="presParOf" srcId="{0C43EF10-E8F2-476E-A45B-BACFA7478EC0}" destId="{320A2A35-7D87-49BB-AB93-227258657C56}" srcOrd="0" destOrd="0" presId="urn:microsoft.com/office/officeart/2008/layout/HalfCircleOrganizationChart"/>
    <dgm:cxn modelId="{B1DDCC90-4AC0-430E-B858-783A78DAC1D0}" type="presParOf" srcId="{320A2A35-7D87-49BB-AB93-227258657C56}" destId="{EE61B732-2F60-4B76-9F40-89DE144171AF}" srcOrd="0" destOrd="0" presId="urn:microsoft.com/office/officeart/2008/layout/HalfCircleOrganizationChart"/>
    <dgm:cxn modelId="{1EFE44E0-A967-4258-8C43-995B6E22877C}" type="presParOf" srcId="{320A2A35-7D87-49BB-AB93-227258657C56}" destId="{CCD1776E-68C0-4C67-91C5-DE9B19A1A612}" srcOrd="1" destOrd="0" presId="urn:microsoft.com/office/officeart/2008/layout/HalfCircleOrganizationChart"/>
    <dgm:cxn modelId="{EC47796E-A2B0-4DF4-8AEA-317E2FFC4DF7}" type="presParOf" srcId="{320A2A35-7D87-49BB-AB93-227258657C56}" destId="{957D18D4-BF75-458D-B84D-B8CA388CE6B3}" srcOrd="2" destOrd="0" presId="urn:microsoft.com/office/officeart/2008/layout/HalfCircleOrganizationChart"/>
    <dgm:cxn modelId="{F90E1455-C611-4F31-AE5E-F16A33C94801}" type="presParOf" srcId="{320A2A35-7D87-49BB-AB93-227258657C56}" destId="{6E16F862-B9BA-48AD-A7B1-4AAA235C7A7F}" srcOrd="3" destOrd="0" presId="urn:microsoft.com/office/officeart/2008/layout/HalfCircleOrganizationChart"/>
    <dgm:cxn modelId="{907CF9CA-0799-4BA4-B52C-A9B66F73F35F}" type="presParOf" srcId="{0C43EF10-E8F2-476E-A45B-BACFA7478EC0}" destId="{2A78D1F3-667A-48E6-8AAF-A33E9B43E32B}" srcOrd="1" destOrd="0" presId="urn:microsoft.com/office/officeart/2008/layout/HalfCircleOrganizationChart"/>
    <dgm:cxn modelId="{5AC19FF3-EABE-4697-A29E-989571AA9054}" type="presParOf" srcId="{0C43EF10-E8F2-476E-A45B-BACFA7478EC0}" destId="{33EAEDA5-4CD0-4C52-86C6-A9ABF79524AF}" srcOrd="2" destOrd="0" presId="urn:microsoft.com/office/officeart/2008/layout/HalfCircleOrganizationChart"/>
    <dgm:cxn modelId="{414E06D7-06F8-4CAE-94CB-62C729A367C5}" type="presParOf" srcId="{70221ECF-0336-4D25-A747-1EE400274982}" destId="{A7403E7F-66BA-4A36-933C-105199EB7A69}" srcOrd="2" destOrd="0" presId="urn:microsoft.com/office/officeart/2008/layout/HalfCircleOrganizationChart"/>
    <dgm:cxn modelId="{107378F8-1AF7-4922-AEAE-EADA6A592370}" type="presParOf" srcId="{A720216D-30C2-4230-B00F-821DC9B1DEA2}" destId="{673B30B1-1418-4838-ABDE-9BA4C9E0333B}" srcOrd="2" destOrd="0" presId="urn:microsoft.com/office/officeart/2008/layout/HalfCircleOrganizationChart"/>
    <dgm:cxn modelId="{4EB398A9-960E-4053-B24B-D99D8808943F}" type="presParOf" srcId="{617BA8FE-1C55-4AFF-9720-A333355030AB}" destId="{E23B8D0B-B639-4DB1-9877-A25F390841C3}" srcOrd="2" destOrd="0" presId="urn:microsoft.com/office/officeart/2008/layout/HalfCircleOrganizationChart"/>
  </dgm:cxnLst>
  <dgm:bg>
    <a:solidFill>
      <a:schemeClr val="accent5">
        <a:lumMod val="50000"/>
      </a:schemeClr>
    </a:solidFill>
  </dgm:bg>
  <dgm:whole>
    <a:ln>
      <a:solidFill>
        <a:schemeClr val="accent5">
          <a:lumMod val="50000"/>
        </a:schemeClr>
      </a:solidFill>
    </a:ln>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E21649-566E-4E9B-94BF-62332C1ADA1C}">
      <dsp:nvSpPr>
        <dsp:cNvPr id="0" name=""/>
        <dsp:cNvSpPr/>
      </dsp:nvSpPr>
      <dsp:spPr>
        <a:xfrm>
          <a:off x="8489347" y="2087893"/>
          <a:ext cx="1315478" cy="228306"/>
        </a:xfrm>
        <a:custGeom>
          <a:avLst/>
          <a:gdLst/>
          <a:ahLst/>
          <a:cxnLst/>
          <a:rect l="0" t="0" r="0" b="0"/>
          <a:pathLst>
            <a:path>
              <a:moveTo>
                <a:pt x="0" y="0"/>
              </a:moveTo>
              <a:lnTo>
                <a:pt x="0" y="114153"/>
              </a:lnTo>
              <a:lnTo>
                <a:pt x="1315478" y="114153"/>
              </a:lnTo>
              <a:lnTo>
                <a:pt x="1315478" y="228306"/>
              </a:lnTo>
            </a:path>
          </a:pathLst>
        </a:custGeom>
        <a:noFill/>
        <a:ln w="12700" cap="flat" cmpd="sng" algn="ctr">
          <a:solidFill>
            <a:schemeClr val="accent6">
              <a:shade val="8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93AFCE2D-9E6D-4C7E-8EC1-A1B58A02D936}">
      <dsp:nvSpPr>
        <dsp:cNvPr id="0" name=""/>
        <dsp:cNvSpPr/>
      </dsp:nvSpPr>
      <dsp:spPr>
        <a:xfrm>
          <a:off x="8489347" y="2859785"/>
          <a:ext cx="500099" cy="1098044"/>
        </a:xfrm>
        <a:custGeom>
          <a:avLst/>
          <a:gdLst/>
          <a:ahLst/>
          <a:cxnLst/>
          <a:rect l="0" t="0" r="0" b="0"/>
          <a:pathLst>
            <a:path>
              <a:moveTo>
                <a:pt x="0" y="0"/>
              </a:moveTo>
              <a:lnTo>
                <a:pt x="0" y="1098044"/>
              </a:lnTo>
              <a:lnTo>
                <a:pt x="500099" y="1098044"/>
              </a:lnTo>
            </a:path>
          </a:pathLst>
        </a:custGeom>
        <a:noFill/>
        <a:ln w="12700" cap="flat" cmpd="sng" algn="ctr">
          <a:solidFill>
            <a:schemeClr val="accent6">
              <a:shade val="8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CE839C22-66D6-4CA3-9665-932A46A4FC62}">
      <dsp:nvSpPr>
        <dsp:cNvPr id="0" name=""/>
        <dsp:cNvSpPr/>
      </dsp:nvSpPr>
      <dsp:spPr>
        <a:xfrm>
          <a:off x="8489347" y="2859785"/>
          <a:ext cx="500099" cy="326151"/>
        </a:xfrm>
        <a:custGeom>
          <a:avLst/>
          <a:gdLst/>
          <a:ahLst/>
          <a:cxnLst/>
          <a:rect l="0" t="0" r="0" b="0"/>
          <a:pathLst>
            <a:path>
              <a:moveTo>
                <a:pt x="0" y="0"/>
              </a:moveTo>
              <a:lnTo>
                <a:pt x="0" y="326151"/>
              </a:lnTo>
              <a:lnTo>
                <a:pt x="500099" y="326151"/>
              </a:lnTo>
            </a:path>
          </a:pathLst>
        </a:custGeom>
        <a:noFill/>
        <a:ln w="12700" cap="flat" cmpd="sng" algn="ctr">
          <a:solidFill>
            <a:schemeClr val="accent6">
              <a:shade val="8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C2129AC6-D009-4B77-A316-ACA1550A79EC}">
      <dsp:nvSpPr>
        <dsp:cNvPr id="0" name=""/>
        <dsp:cNvSpPr/>
      </dsp:nvSpPr>
      <dsp:spPr>
        <a:xfrm>
          <a:off x="8443627" y="2087893"/>
          <a:ext cx="91440" cy="228306"/>
        </a:xfrm>
        <a:custGeom>
          <a:avLst/>
          <a:gdLst/>
          <a:ahLst/>
          <a:cxnLst/>
          <a:rect l="0" t="0" r="0" b="0"/>
          <a:pathLst>
            <a:path>
              <a:moveTo>
                <a:pt x="45720" y="0"/>
              </a:moveTo>
              <a:lnTo>
                <a:pt x="45720" y="228306"/>
              </a:lnTo>
            </a:path>
          </a:pathLst>
        </a:custGeom>
        <a:noFill/>
        <a:ln w="12700" cap="flat" cmpd="sng" algn="ctr">
          <a:solidFill>
            <a:schemeClr val="accent6">
              <a:shade val="8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28B12EF3-56B7-42E7-BE02-EE9DA6DC2C4E}">
      <dsp:nvSpPr>
        <dsp:cNvPr id="0" name=""/>
        <dsp:cNvSpPr/>
      </dsp:nvSpPr>
      <dsp:spPr>
        <a:xfrm>
          <a:off x="7173869" y="2859785"/>
          <a:ext cx="500099" cy="326151"/>
        </a:xfrm>
        <a:custGeom>
          <a:avLst/>
          <a:gdLst/>
          <a:ahLst/>
          <a:cxnLst/>
          <a:rect l="0" t="0" r="0" b="0"/>
          <a:pathLst>
            <a:path>
              <a:moveTo>
                <a:pt x="0" y="0"/>
              </a:moveTo>
              <a:lnTo>
                <a:pt x="0" y="326151"/>
              </a:lnTo>
              <a:lnTo>
                <a:pt x="500099" y="326151"/>
              </a:lnTo>
            </a:path>
          </a:pathLst>
        </a:custGeom>
        <a:noFill/>
        <a:ln w="12700" cap="flat" cmpd="sng" algn="ctr">
          <a:solidFill>
            <a:schemeClr val="accent6">
              <a:shade val="8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9DAEA4EE-E3B0-42C7-A005-71A6D92FC62E}">
      <dsp:nvSpPr>
        <dsp:cNvPr id="0" name=""/>
        <dsp:cNvSpPr/>
      </dsp:nvSpPr>
      <dsp:spPr>
        <a:xfrm>
          <a:off x="7173869" y="2087893"/>
          <a:ext cx="1315478" cy="228306"/>
        </a:xfrm>
        <a:custGeom>
          <a:avLst/>
          <a:gdLst/>
          <a:ahLst/>
          <a:cxnLst/>
          <a:rect l="0" t="0" r="0" b="0"/>
          <a:pathLst>
            <a:path>
              <a:moveTo>
                <a:pt x="1315478" y="0"/>
              </a:moveTo>
              <a:lnTo>
                <a:pt x="1315478" y="114153"/>
              </a:lnTo>
              <a:lnTo>
                <a:pt x="0" y="114153"/>
              </a:lnTo>
              <a:lnTo>
                <a:pt x="0" y="228306"/>
              </a:lnTo>
            </a:path>
          </a:pathLst>
        </a:custGeom>
        <a:noFill/>
        <a:ln w="12700" cap="flat" cmpd="sng" algn="ctr">
          <a:solidFill>
            <a:schemeClr val="accent6">
              <a:shade val="8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0BD1DF2B-3AD1-4B39-99AF-1A919811CA75}">
      <dsp:nvSpPr>
        <dsp:cNvPr id="0" name=""/>
        <dsp:cNvSpPr/>
      </dsp:nvSpPr>
      <dsp:spPr>
        <a:xfrm>
          <a:off x="5529521" y="1316001"/>
          <a:ext cx="2959826" cy="228306"/>
        </a:xfrm>
        <a:custGeom>
          <a:avLst/>
          <a:gdLst/>
          <a:ahLst/>
          <a:cxnLst/>
          <a:rect l="0" t="0" r="0" b="0"/>
          <a:pathLst>
            <a:path>
              <a:moveTo>
                <a:pt x="0" y="0"/>
              </a:moveTo>
              <a:lnTo>
                <a:pt x="0" y="114153"/>
              </a:lnTo>
              <a:lnTo>
                <a:pt x="2959826" y="114153"/>
              </a:lnTo>
              <a:lnTo>
                <a:pt x="2959826" y="228306"/>
              </a:lnTo>
            </a:path>
          </a:pathLst>
        </a:custGeom>
        <a:noFill/>
        <a:ln w="12700" cap="flat" cmpd="sng" algn="ctr">
          <a:solidFill>
            <a:schemeClr val="accent6">
              <a:shade val="8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B3CD9EE9-F31D-461D-B702-02BEB6FC6F2D}">
      <dsp:nvSpPr>
        <dsp:cNvPr id="0" name=""/>
        <dsp:cNvSpPr/>
      </dsp:nvSpPr>
      <dsp:spPr>
        <a:xfrm>
          <a:off x="5151728" y="2087893"/>
          <a:ext cx="500099" cy="1098044"/>
        </a:xfrm>
        <a:custGeom>
          <a:avLst/>
          <a:gdLst/>
          <a:ahLst/>
          <a:cxnLst/>
          <a:rect l="0" t="0" r="0" b="0"/>
          <a:pathLst>
            <a:path>
              <a:moveTo>
                <a:pt x="0" y="0"/>
              </a:moveTo>
              <a:lnTo>
                <a:pt x="0" y="1098044"/>
              </a:lnTo>
              <a:lnTo>
                <a:pt x="500099" y="1098044"/>
              </a:lnTo>
            </a:path>
          </a:pathLst>
        </a:custGeom>
        <a:noFill/>
        <a:ln w="12700" cap="flat" cmpd="sng" algn="ctr">
          <a:solidFill>
            <a:schemeClr val="accent6">
              <a:shade val="8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AD62C711-8162-4934-AD66-ED0BC599E925}">
      <dsp:nvSpPr>
        <dsp:cNvPr id="0" name=""/>
        <dsp:cNvSpPr/>
      </dsp:nvSpPr>
      <dsp:spPr>
        <a:xfrm>
          <a:off x="5151728" y="2087893"/>
          <a:ext cx="500099" cy="326151"/>
        </a:xfrm>
        <a:custGeom>
          <a:avLst/>
          <a:gdLst/>
          <a:ahLst/>
          <a:cxnLst/>
          <a:rect l="0" t="0" r="0" b="0"/>
          <a:pathLst>
            <a:path>
              <a:moveTo>
                <a:pt x="0" y="0"/>
              </a:moveTo>
              <a:lnTo>
                <a:pt x="0" y="326151"/>
              </a:lnTo>
              <a:lnTo>
                <a:pt x="500099" y="326151"/>
              </a:lnTo>
            </a:path>
          </a:pathLst>
        </a:custGeom>
        <a:noFill/>
        <a:ln w="12700" cap="flat" cmpd="sng" algn="ctr">
          <a:solidFill>
            <a:schemeClr val="accent6">
              <a:shade val="8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05CC2890-81D2-485E-B715-97607039FE3A}">
      <dsp:nvSpPr>
        <dsp:cNvPr id="0" name=""/>
        <dsp:cNvSpPr/>
      </dsp:nvSpPr>
      <dsp:spPr>
        <a:xfrm>
          <a:off x="5151728" y="1316001"/>
          <a:ext cx="377792" cy="228306"/>
        </a:xfrm>
        <a:custGeom>
          <a:avLst/>
          <a:gdLst/>
          <a:ahLst/>
          <a:cxnLst/>
          <a:rect l="0" t="0" r="0" b="0"/>
          <a:pathLst>
            <a:path>
              <a:moveTo>
                <a:pt x="377792" y="0"/>
              </a:moveTo>
              <a:lnTo>
                <a:pt x="377792" y="114153"/>
              </a:lnTo>
              <a:lnTo>
                <a:pt x="0" y="114153"/>
              </a:lnTo>
              <a:lnTo>
                <a:pt x="0" y="228306"/>
              </a:lnTo>
            </a:path>
          </a:pathLst>
        </a:custGeom>
        <a:noFill/>
        <a:ln w="12700" cap="flat" cmpd="sng" algn="ctr">
          <a:solidFill>
            <a:schemeClr val="accent6">
              <a:shade val="8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473B6983-A73A-4FB5-B94B-24D65A09E1A0}">
      <dsp:nvSpPr>
        <dsp:cNvPr id="0" name=""/>
        <dsp:cNvSpPr/>
      </dsp:nvSpPr>
      <dsp:spPr>
        <a:xfrm>
          <a:off x="2569694" y="2087893"/>
          <a:ext cx="1973217" cy="228306"/>
        </a:xfrm>
        <a:custGeom>
          <a:avLst/>
          <a:gdLst/>
          <a:ahLst/>
          <a:cxnLst/>
          <a:rect l="0" t="0" r="0" b="0"/>
          <a:pathLst>
            <a:path>
              <a:moveTo>
                <a:pt x="0" y="0"/>
              </a:moveTo>
              <a:lnTo>
                <a:pt x="0" y="114153"/>
              </a:lnTo>
              <a:lnTo>
                <a:pt x="1973217" y="114153"/>
              </a:lnTo>
              <a:lnTo>
                <a:pt x="1973217" y="228306"/>
              </a:lnTo>
            </a:path>
          </a:pathLst>
        </a:custGeom>
        <a:noFill/>
        <a:ln w="12700" cap="flat" cmpd="sng" algn="ctr">
          <a:solidFill>
            <a:schemeClr val="accent6">
              <a:shade val="8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FA2F18E1-7405-47ED-993B-FBD050CF1A44}">
      <dsp:nvSpPr>
        <dsp:cNvPr id="0" name=""/>
        <dsp:cNvSpPr/>
      </dsp:nvSpPr>
      <dsp:spPr>
        <a:xfrm>
          <a:off x="2569694" y="2087893"/>
          <a:ext cx="657739" cy="228306"/>
        </a:xfrm>
        <a:custGeom>
          <a:avLst/>
          <a:gdLst/>
          <a:ahLst/>
          <a:cxnLst/>
          <a:rect l="0" t="0" r="0" b="0"/>
          <a:pathLst>
            <a:path>
              <a:moveTo>
                <a:pt x="0" y="0"/>
              </a:moveTo>
              <a:lnTo>
                <a:pt x="0" y="114153"/>
              </a:lnTo>
              <a:lnTo>
                <a:pt x="657739" y="114153"/>
              </a:lnTo>
              <a:lnTo>
                <a:pt x="657739" y="228306"/>
              </a:lnTo>
            </a:path>
          </a:pathLst>
        </a:custGeom>
        <a:noFill/>
        <a:ln w="12700" cap="flat" cmpd="sng" algn="ctr">
          <a:solidFill>
            <a:schemeClr val="accent6">
              <a:shade val="8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43CB73DD-F0EB-4D05-978A-32BB5B526EF2}">
      <dsp:nvSpPr>
        <dsp:cNvPr id="0" name=""/>
        <dsp:cNvSpPr/>
      </dsp:nvSpPr>
      <dsp:spPr>
        <a:xfrm>
          <a:off x="1911955" y="2859785"/>
          <a:ext cx="500099" cy="326151"/>
        </a:xfrm>
        <a:custGeom>
          <a:avLst/>
          <a:gdLst/>
          <a:ahLst/>
          <a:cxnLst/>
          <a:rect l="0" t="0" r="0" b="0"/>
          <a:pathLst>
            <a:path>
              <a:moveTo>
                <a:pt x="0" y="0"/>
              </a:moveTo>
              <a:lnTo>
                <a:pt x="0" y="326151"/>
              </a:lnTo>
              <a:lnTo>
                <a:pt x="500099" y="326151"/>
              </a:lnTo>
            </a:path>
          </a:pathLst>
        </a:custGeom>
        <a:noFill/>
        <a:ln w="12700" cap="flat" cmpd="sng" algn="ctr">
          <a:solidFill>
            <a:schemeClr val="accent6">
              <a:shade val="8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672DD127-F880-4FE1-B499-160ADC7F2227}">
      <dsp:nvSpPr>
        <dsp:cNvPr id="0" name=""/>
        <dsp:cNvSpPr/>
      </dsp:nvSpPr>
      <dsp:spPr>
        <a:xfrm>
          <a:off x="1911955" y="2087893"/>
          <a:ext cx="657739" cy="228306"/>
        </a:xfrm>
        <a:custGeom>
          <a:avLst/>
          <a:gdLst/>
          <a:ahLst/>
          <a:cxnLst/>
          <a:rect l="0" t="0" r="0" b="0"/>
          <a:pathLst>
            <a:path>
              <a:moveTo>
                <a:pt x="657739" y="0"/>
              </a:moveTo>
              <a:lnTo>
                <a:pt x="657739" y="114153"/>
              </a:lnTo>
              <a:lnTo>
                <a:pt x="0" y="114153"/>
              </a:lnTo>
              <a:lnTo>
                <a:pt x="0" y="228306"/>
              </a:lnTo>
            </a:path>
          </a:pathLst>
        </a:custGeom>
        <a:noFill/>
        <a:ln w="12700" cap="flat" cmpd="sng" algn="ctr">
          <a:solidFill>
            <a:schemeClr val="accent6">
              <a:shade val="8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14583203-BCCD-419A-A337-529D54F4BEB2}">
      <dsp:nvSpPr>
        <dsp:cNvPr id="0" name=""/>
        <dsp:cNvSpPr/>
      </dsp:nvSpPr>
      <dsp:spPr>
        <a:xfrm>
          <a:off x="596476" y="2087893"/>
          <a:ext cx="1973217" cy="228306"/>
        </a:xfrm>
        <a:custGeom>
          <a:avLst/>
          <a:gdLst/>
          <a:ahLst/>
          <a:cxnLst/>
          <a:rect l="0" t="0" r="0" b="0"/>
          <a:pathLst>
            <a:path>
              <a:moveTo>
                <a:pt x="1973217" y="0"/>
              </a:moveTo>
              <a:lnTo>
                <a:pt x="1973217" y="114153"/>
              </a:lnTo>
              <a:lnTo>
                <a:pt x="0" y="114153"/>
              </a:lnTo>
              <a:lnTo>
                <a:pt x="0" y="228306"/>
              </a:lnTo>
            </a:path>
          </a:pathLst>
        </a:custGeom>
        <a:noFill/>
        <a:ln w="12700" cap="flat" cmpd="sng" algn="ctr">
          <a:solidFill>
            <a:schemeClr val="accent6">
              <a:shade val="8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86D9527C-03D2-49DF-BFD5-87001BBA8B8C}">
      <dsp:nvSpPr>
        <dsp:cNvPr id="0" name=""/>
        <dsp:cNvSpPr/>
      </dsp:nvSpPr>
      <dsp:spPr>
        <a:xfrm>
          <a:off x="2569694" y="1316001"/>
          <a:ext cx="2959826" cy="228306"/>
        </a:xfrm>
        <a:custGeom>
          <a:avLst/>
          <a:gdLst/>
          <a:ahLst/>
          <a:cxnLst/>
          <a:rect l="0" t="0" r="0" b="0"/>
          <a:pathLst>
            <a:path>
              <a:moveTo>
                <a:pt x="2959826" y="0"/>
              </a:moveTo>
              <a:lnTo>
                <a:pt x="2959826" y="114153"/>
              </a:lnTo>
              <a:lnTo>
                <a:pt x="0" y="114153"/>
              </a:lnTo>
              <a:lnTo>
                <a:pt x="0" y="228306"/>
              </a:lnTo>
            </a:path>
          </a:pathLst>
        </a:custGeom>
        <a:noFill/>
        <a:ln w="12700" cap="flat" cmpd="sng" algn="ctr">
          <a:solidFill>
            <a:schemeClr val="accent6">
              <a:shade val="8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829D77AE-88A3-4105-886D-DBDFDE58F504}">
      <dsp:nvSpPr>
        <dsp:cNvPr id="0" name=""/>
        <dsp:cNvSpPr/>
      </dsp:nvSpPr>
      <dsp:spPr>
        <a:xfrm>
          <a:off x="5483801" y="544108"/>
          <a:ext cx="91440" cy="228306"/>
        </a:xfrm>
        <a:custGeom>
          <a:avLst/>
          <a:gdLst/>
          <a:ahLst/>
          <a:cxnLst/>
          <a:rect l="0" t="0" r="0" b="0"/>
          <a:pathLst>
            <a:path>
              <a:moveTo>
                <a:pt x="45720" y="0"/>
              </a:moveTo>
              <a:lnTo>
                <a:pt x="45720" y="228306"/>
              </a:lnTo>
            </a:path>
          </a:pathLst>
        </a:custGeom>
        <a:noFill/>
        <a:ln w="12700" cap="flat" cmpd="sng" algn="ctr">
          <a:solidFill>
            <a:schemeClr val="accent6">
              <a:shade val="60000"/>
              <a:hueOff val="0"/>
              <a:satOff val="0"/>
              <a:lumOff val="0"/>
              <a:alphaOff val="0"/>
            </a:schemeClr>
          </a:solidFill>
          <a:prstDash val="solid"/>
          <a:miter lim="800000"/>
        </a:ln>
        <a:effectLst/>
        <a:sp3d z="-40000" prstMaterial="matte"/>
      </dsp:spPr>
      <dsp:style>
        <a:lnRef idx="2">
          <a:scrgbClr r="0" g="0" b="0"/>
        </a:lnRef>
        <a:fillRef idx="0">
          <a:scrgbClr r="0" g="0" b="0"/>
        </a:fillRef>
        <a:effectRef idx="0">
          <a:scrgbClr r="0" g="0" b="0"/>
        </a:effectRef>
        <a:fontRef idx="minor"/>
      </dsp:style>
    </dsp:sp>
    <dsp:sp modelId="{8E4C7532-E19F-48A6-B41C-CA1B6BD16D19}">
      <dsp:nvSpPr>
        <dsp:cNvPr id="0" name=""/>
        <dsp:cNvSpPr/>
      </dsp:nvSpPr>
      <dsp:spPr>
        <a:xfrm>
          <a:off x="5257728" y="522"/>
          <a:ext cx="543586" cy="543586"/>
        </a:xfrm>
        <a:prstGeom prst="arc">
          <a:avLst>
            <a:gd name="adj1" fmla="val 13200000"/>
            <a:gd name="adj2" fmla="val 19200000"/>
          </a:avLst>
        </a:prstGeom>
        <a:noFill/>
        <a:ln w="12700" cap="flat" cmpd="sng" algn="ctr">
          <a:solidFill>
            <a:schemeClr val="accent6">
              <a:shade val="6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2636A1CE-50AC-48B5-B118-C3DCF430E7A8}">
      <dsp:nvSpPr>
        <dsp:cNvPr id="0" name=""/>
        <dsp:cNvSpPr/>
      </dsp:nvSpPr>
      <dsp:spPr>
        <a:xfrm>
          <a:off x="5257728" y="522"/>
          <a:ext cx="543586" cy="543586"/>
        </a:xfrm>
        <a:prstGeom prst="arc">
          <a:avLst>
            <a:gd name="adj1" fmla="val 2400000"/>
            <a:gd name="adj2" fmla="val 8400000"/>
          </a:avLst>
        </a:prstGeom>
        <a:noFill/>
        <a:ln w="12700" cap="flat" cmpd="sng" algn="ctr">
          <a:solidFill>
            <a:schemeClr val="accent6">
              <a:shade val="6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9AC7D8AF-F28F-4AC1-9A0D-31A169F63451}">
      <dsp:nvSpPr>
        <dsp:cNvPr id="0" name=""/>
        <dsp:cNvSpPr/>
      </dsp:nvSpPr>
      <dsp:spPr>
        <a:xfrm>
          <a:off x="4985934" y="98368"/>
          <a:ext cx="1087172" cy="347895"/>
        </a:xfrm>
        <a:prstGeom prst="rect">
          <a:avLst/>
        </a:prstGeom>
        <a:noFill/>
        <a:ln w="6350" cap="flat" cmpd="sng" algn="ctr">
          <a:noFill/>
          <a:prstDash val="solid"/>
          <a:miter lim="800000"/>
        </a:ln>
        <a:effectLst/>
        <a:scene3d>
          <a:camera prst="orthographicFront"/>
          <a:lightRig rig="chilly" dir="t"/>
        </a:scene3d>
        <a:sp3d/>
      </dsp:spPr>
      <dsp:style>
        <a:lnRef idx="1">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s-CO" sz="1400" b="1" kern="1200" dirty="0" smtClean="0">
              <a:solidFill>
                <a:schemeClr val="accent4">
                  <a:lumMod val="60000"/>
                  <a:lumOff val="40000"/>
                </a:schemeClr>
              </a:solidFill>
            </a:rPr>
            <a:t>JUNTA DIRECTIVA</a:t>
          </a:r>
          <a:endParaRPr lang="es-CO" sz="1400" b="1" kern="1200" dirty="0">
            <a:solidFill>
              <a:schemeClr val="accent4">
                <a:lumMod val="60000"/>
                <a:lumOff val="40000"/>
              </a:schemeClr>
            </a:solidFill>
          </a:endParaRPr>
        </a:p>
      </dsp:txBody>
      <dsp:txXfrm>
        <a:off x="4985934" y="98368"/>
        <a:ext cx="1087172" cy="347895"/>
      </dsp:txXfrm>
    </dsp:sp>
    <dsp:sp modelId="{D93FD990-6C69-4862-AE60-7DE857323D21}">
      <dsp:nvSpPr>
        <dsp:cNvPr id="0" name=""/>
        <dsp:cNvSpPr/>
      </dsp:nvSpPr>
      <dsp:spPr>
        <a:xfrm>
          <a:off x="5257728" y="772414"/>
          <a:ext cx="543586" cy="543586"/>
        </a:xfrm>
        <a:prstGeom prst="arc">
          <a:avLst>
            <a:gd name="adj1" fmla="val 13200000"/>
            <a:gd name="adj2" fmla="val 19200000"/>
          </a:avLst>
        </a:prstGeom>
        <a:noFill/>
        <a:ln w="12700" cap="flat" cmpd="sng" algn="ctr">
          <a:solidFill>
            <a:schemeClr val="accent6">
              <a:shade val="6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47610787-4563-49A1-BBAB-817A3D60AE14}">
      <dsp:nvSpPr>
        <dsp:cNvPr id="0" name=""/>
        <dsp:cNvSpPr/>
      </dsp:nvSpPr>
      <dsp:spPr>
        <a:xfrm>
          <a:off x="5257728" y="772414"/>
          <a:ext cx="543586" cy="543586"/>
        </a:xfrm>
        <a:prstGeom prst="arc">
          <a:avLst>
            <a:gd name="adj1" fmla="val 2400000"/>
            <a:gd name="adj2" fmla="val 8400000"/>
          </a:avLst>
        </a:prstGeom>
        <a:noFill/>
        <a:ln w="12700" cap="flat" cmpd="sng" algn="ctr">
          <a:solidFill>
            <a:schemeClr val="accent6">
              <a:shade val="6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26A491FA-8C93-4399-B835-85573CBC2395}">
      <dsp:nvSpPr>
        <dsp:cNvPr id="0" name=""/>
        <dsp:cNvSpPr/>
      </dsp:nvSpPr>
      <dsp:spPr>
        <a:xfrm>
          <a:off x="4985934" y="870260"/>
          <a:ext cx="1087172" cy="347895"/>
        </a:xfrm>
        <a:prstGeom prst="rect">
          <a:avLst/>
        </a:prstGeom>
        <a:noFill/>
        <a:ln w="6350" cap="flat" cmpd="sng" algn="ctr">
          <a:noFill/>
          <a:prstDash val="solid"/>
          <a:miter lim="800000"/>
        </a:ln>
        <a:effectLst/>
        <a:scene3d>
          <a:camera prst="orthographicFront"/>
          <a:lightRig rig="chilly" dir="t"/>
        </a:scene3d>
        <a:sp3d/>
      </dsp:spPr>
      <dsp:style>
        <a:lnRef idx="1">
          <a:scrgbClr r="0" g="0" b="0"/>
        </a:lnRef>
        <a:fillRef idx="1">
          <a:scrgbClr r="0" g="0" b="0"/>
        </a:fillRef>
        <a:effectRef idx="0">
          <a:scrgbClr r="0" g="0" b="0"/>
        </a:effectRef>
        <a:fontRef idx="minor"/>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s-CO" sz="1200" b="1" kern="1200" dirty="0" smtClean="0">
              <a:solidFill>
                <a:schemeClr val="accent4">
                  <a:lumMod val="60000"/>
                  <a:lumOff val="40000"/>
                </a:schemeClr>
              </a:solidFill>
            </a:rPr>
            <a:t>GERENCIA GENERAL </a:t>
          </a:r>
          <a:endParaRPr lang="es-CO" sz="1200" b="1" kern="1200" dirty="0">
            <a:solidFill>
              <a:schemeClr val="accent4">
                <a:lumMod val="60000"/>
                <a:lumOff val="40000"/>
              </a:schemeClr>
            </a:solidFill>
          </a:endParaRPr>
        </a:p>
      </dsp:txBody>
      <dsp:txXfrm>
        <a:off x="4985934" y="870260"/>
        <a:ext cx="1087172" cy="347895"/>
      </dsp:txXfrm>
    </dsp:sp>
    <dsp:sp modelId="{F6F76DD2-DA5A-434B-9ED5-FD7178F2DA28}">
      <dsp:nvSpPr>
        <dsp:cNvPr id="0" name=""/>
        <dsp:cNvSpPr/>
      </dsp:nvSpPr>
      <dsp:spPr>
        <a:xfrm>
          <a:off x="2297901" y="1544307"/>
          <a:ext cx="543586" cy="543586"/>
        </a:xfrm>
        <a:prstGeom prst="arc">
          <a:avLst>
            <a:gd name="adj1" fmla="val 13200000"/>
            <a:gd name="adj2" fmla="val 19200000"/>
          </a:avLst>
        </a:prstGeom>
        <a:noFill/>
        <a:ln w="12700" cap="flat" cmpd="sng" algn="ctr">
          <a:solidFill>
            <a:schemeClr val="accent6">
              <a:shade val="6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5F0ACF96-4EDF-4A83-AC42-68A12E87028F}">
      <dsp:nvSpPr>
        <dsp:cNvPr id="0" name=""/>
        <dsp:cNvSpPr/>
      </dsp:nvSpPr>
      <dsp:spPr>
        <a:xfrm>
          <a:off x="2297901" y="1544307"/>
          <a:ext cx="543586" cy="543586"/>
        </a:xfrm>
        <a:prstGeom prst="arc">
          <a:avLst>
            <a:gd name="adj1" fmla="val 2400000"/>
            <a:gd name="adj2" fmla="val 8400000"/>
          </a:avLst>
        </a:prstGeom>
        <a:noFill/>
        <a:ln w="12700" cap="flat" cmpd="sng" algn="ctr">
          <a:solidFill>
            <a:schemeClr val="accent6">
              <a:shade val="6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D470EABA-CCB4-4709-9B70-598710BB32B3}">
      <dsp:nvSpPr>
        <dsp:cNvPr id="0" name=""/>
        <dsp:cNvSpPr/>
      </dsp:nvSpPr>
      <dsp:spPr>
        <a:xfrm>
          <a:off x="2026108" y="1642152"/>
          <a:ext cx="1087172" cy="347895"/>
        </a:xfrm>
        <a:prstGeom prst="rect">
          <a:avLst/>
        </a:prstGeom>
        <a:noFill/>
        <a:ln w="6350" cap="flat" cmpd="sng" algn="ctr">
          <a:noFill/>
          <a:prstDash val="solid"/>
          <a:miter lim="800000"/>
        </a:ln>
        <a:effectLst/>
        <a:scene3d>
          <a:camera prst="orthographicFront"/>
          <a:lightRig rig="chilly" dir="t"/>
        </a:scene3d>
        <a:sp3d/>
      </dsp:spPr>
      <dsp:style>
        <a:lnRef idx="1">
          <a:scrgbClr r="0" g="0" b="0"/>
        </a:lnRef>
        <a:fillRef idx="1">
          <a:scrgbClr r="0" g="0" b="0"/>
        </a:fillRef>
        <a:effectRef idx="0">
          <a:scrgbClr r="0" g="0" b="0"/>
        </a:effectRef>
        <a:fontRef idx="minor"/>
      </dsp:style>
      <dsp:txBody>
        <a:bodyPr spcFirstLastPara="0" vert="horz" wrap="square" lIns="6985" tIns="6985" rIns="6985" bIns="6985" numCol="1" spcCol="1270" anchor="ctr" anchorCtr="0">
          <a:noAutofit/>
        </a:bodyPr>
        <a:lstStyle/>
        <a:p>
          <a:pPr lvl="0" algn="ctr" defTabSz="466725">
            <a:lnSpc>
              <a:spcPct val="90000"/>
            </a:lnSpc>
            <a:spcBef>
              <a:spcPct val="0"/>
            </a:spcBef>
            <a:spcAft>
              <a:spcPct val="35000"/>
            </a:spcAft>
          </a:pPr>
          <a:r>
            <a:rPr lang="es-CO" sz="1050" b="1" kern="1200" dirty="0" smtClean="0">
              <a:solidFill>
                <a:schemeClr val="accent4">
                  <a:lumMod val="60000"/>
                  <a:lumOff val="40000"/>
                </a:schemeClr>
              </a:solidFill>
            </a:rPr>
            <a:t>GERENCIA</a:t>
          </a:r>
          <a:r>
            <a:rPr lang="es-CO" sz="1050" kern="1200" dirty="0" smtClean="0">
              <a:solidFill>
                <a:schemeClr val="accent4">
                  <a:lumMod val="60000"/>
                  <a:lumOff val="40000"/>
                </a:schemeClr>
              </a:solidFill>
            </a:rPr>
            <a:t> COMERCIAL </a:t>
          </a:r>
          <a:endParaRPr lang="es-CO" sz="1050" kern="1200" dirty="0">
            <a:solidFill>
              <a:schemeClr val="accent4">
                <a:lumMod val="60000"/>
                <a:lumOff val="40000"/>
              </a:schemeClr>
            </a:solidFill>
          </a:endParaRPr>
        </a:p>
      </dsp:txBody>
      <dsp:txXfrm>
        <a:off x="2026108" y="1642152"/>
        <a:ext cx="1087172" cy="347895"/>
      </dsp:txXfrm>
    </dsp:sp>
    <dsp:sp modelId="{A46A0C63-39B9-4DC6-8C53-75F1CC9FCCA9}">
      <dsp:nvSpPr>
        <dsp:cNvPr id="0" name=""/>
        <dsp:cNvSpPr/>
      </dsp:nvSpPr>
      <dsp:spPr>
        <a:xfrm>
          <a:off x="324683" y="2316199"/>
          <a:ext cx="543586" cy="543586"/>
        </a:xfrm>
        <a:prstGeom prst="arc">
          <a:avLst>
            <a:gd name="adj1" fmla="val 13200000"/>
            <a:gd name="adj2" fmla="val 19200000"/>
          </a:avLst>
        </a:prstGeom>
        <a:noFill/>
        <a:ln w="12700" cap="flat" cmpd="sng" algn="ctr">
          <a:solidFill>
            <a:schemeClr val="accent6">
              <a:shade val="6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41D4FA49-CDAC-4982-B83C-4FD121F932B3}">
      <dsp:nvSpPr>
        <dsp:cNvPr id="0" name=""/>
        <dsp:cNvSpPr/>
      </dsp:nvSpPr>
      <dsp:spPr>
        <a:xfrm>
          <a:off x="324683" y="2316199"/>
          <a:ext cx="543586" cy="543586"/>
        </a:xfrm>
        <a:prstGeom prst="arc">
          <a:avLst>
            <a:gd name="adj1" fmla="val 2400000"/>
            <a:gd name="adj2" fmla="val 8400000"/>
          </a:avLst>
        </a:prstGeom>
        <a:noFill/>
        <a:ln w="12700" cap="flat" cmpd="sng" algn="ctr">
          <a:solidFill>
            <a:schemeClr val="accent6">
              <a:shade val="6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357154D3-062D-44A9-AD0C-0B2D3DD64ECA}">
      <dsp:nvSpPr>
        <dsp:cNvPr id="0" name=""/>
        <dsp:cNvSpPr/>
      </dsp:nvSpPr>
      <dsp:spPr>
        <a:xfrm>
          <a:off x="52890" y="2414045"/>
          <a:ext cx="1087172" cy="347895"/>
        </a:xfrm>
        <a:prstGeom prst="rect">
          <a:avLst/>
        </a:prstGeom>
        <a:noFill/>
        <a:ln w="6350" cap="flat" cmpd="sng" algn="ctr">
          <a:noFill/>
          <a:prstDash val="solid"/>
          <a:miter lim="800000"/>
        </a:ln>
        <a:effectLst/>
        <a:scene3d>
          <a:camera prst="orthographicFront"/>
          <a:lightRig rig="chilly" dir="t"/>
        </a:scene3d>
        <a:sp3d/>
      </dsp:spPr>
      <dsp:style>
        <a:lnRef idx="1">
          <a:scrgbClr r="0" g="0" b="0"/>
        </a:lnRef>
        <a:fillRef idx="1">
          <a:scrgbClr r="0" g="0" b="0"/>
        </a:fillRef>
        <a:effectRef idx="0">
          <a:scrgbClr r="0" g="0" b="0"/>
        </a:effectRef>
        <a:fontRef idx="minor"/>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s-CO" sz="1100" kern="1200" dirty="0" smtClean="0">
              <a:solidFill>
                <a:schemeClr val="accent4">
                  <a:lumMod val="60000"/>
                  <a:lumOff val="40000"/>
                </a:schemeClr>
              </a:solidFill>
            </a:rPr>
            <a:t>PATROCINADORES</a:t>
          </a:r>
          <a:endParaRPr lang="es-CO" sz="1100" kern="1200" dirty="0">
            <a:solidFill>
              <a:schemeClr val="accent4">
                <a:lumMod val="60000"/>
                <a:lumOff val="40000"/>
              </a:schemeClr>
            </a:solidFill>
          </a:endParaRPr>
        </a:p>
      </dsp:txBody>
      <dsp:txXfrm>
        <a:off x="52890" y="2414045"/>
        <a:ext cx="1087172" cy="347895"/>
      </dsp:txXfrm>
    </dsp:sp>
    <dsp:sp modelId="{8DF67223-C11F-49A7-9882-6250A3C3EBA7}">
      <dsp:nvSpPr>
        <dsp:cNvPr id="0" name=""/>
        <dsp:cNvSpPr/>
      </dsp:nvSpPr>
      <dsp:spPr>
        <a:xfrm>
          <a:off x="1640162" y="2316199"/>
          <a:ext cx="543586" cy="543586"/>
        </a:xfrm>
        <a:prstGeom prst="arc">
          <a:avLst>
            <a:gd name="adj1" fmla="val 13200000"/>
            <a:gd name="adj2" fmla="val 19200000"/>
          </a:avLst>
        </a:prstGeom>
        <a:noFill/>
        <a:ln w="12700" cap="flat" cmpd="sng" algn="ctr">
          <a:solidFill>
            <a:schemeClr val="accent6">
              <a:shade val="6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69FBBA0C-6FB2-4FAA-8D32-6D08C90E44AB}">
      <dsp:nvSpPr>
        <dsp:cNvPr id="0" name=""/>
        <dsp:cNvSpPr/>
      </dsp:nvSpPr>
      <dsp:spPr>
        <a:xfrm>
          <a:off x="1640162" y="2316199"/>
          <a:ext cx="543586" cy="543586"/>
        </a:xfrm>
        <a:prstGeom prst="arc">
          <a:avLst>
            <a:gd name="adj1" fmla="val 2400000"/>
            <a:gd name="adj2" fmla="val 8400000"/>
          </a:avLst>
        </a:prstGeom>
        <a:noFill/>
        <a:ln w="12700" cap="flat" cmpd="sng" algn="ctr">
          <a:solidFill>
            <a:schemeClr val="accent6">
              <a:shade val="6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48DAAA9D-172D-4917-B32E-D87747A3FD15}">
      <dsp:nvSpPr>
        <dsp:cNvPr id="0" name=""/>
        <dsp:cNvSpPr/>
      </dsp:nvSpPr>
      <dsp:spPr>
        <a:xfrm>
          <a:off x="1368369" y="2414045"/>
          <a:ext cx="1087172" cy="347895"/>
        </a:xfrm>
        <a:prstGeom prst="rect">
          <a:avLst/>
        </a:prstGeom>
        <a:noFill/>
        <a:ln w="6350" cap="flat" cmpd="sng" algn="ctr">
          <a:noFill/>
          <a:prstDash val="solid"/>
          <a:miter lim="800000"/>
        </a:ln>
        <a:effectLst/>
        <a:scene3d>
          <a:camera prst="orthographicFront"/>
          <a:lightRig rig="chilly" dir="t"/>
        </a:scene3d>
        <a:sp3d/>
      </dsp:spPr>
      <dsp:style>
        <a:lnRef idx="1">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kern="1200" dirty="0" smtClean="0">
              <a:solidFill>
                <a:schemeClr val="accent4">
                  <a:lumMod val="60000"/>
                  <a:lumOff val="40000"/>
                </a:schemeClr>
              </a:solidFill>
            </a:rPr>
            <a:t>MERCADEO</a:t>
          </a:r>
          <a:r>
            <a:rPr lang="es-CO" sz="1000" kern="1200" dirty="0" smtClean="0">
              <a:solidFill>
                <a:schemeClr val="bg1"/>
              </a:solidFill>
            </a:rPr>
            <a:t> </a:t>
          </a:r>
          <a:endParaRPr lang="es-CO" sz="1000" kern="1200" dirty="0">
            <a:solidFill>
              <a:schemeClr val="bg1"/>
            </a:solidFill>
          </a:endParaRPr>
        </a:p>
      </dsp:txBody>
      <dsp:txXfrm>
        <a:off x="1368369" y="2414045"/>
        <a:ext cx="1087172" cy="347895"/>
      </dsp:txXfrm>
    </dsp:sp>
    <dsp:sp modelId="{07FF5888-3D2D-4B12-BA47-99E630A420B2}">
      <dsp:nvSpPr>
        <dsp:cNvPr id="0" name=""/>
        <dsp:cNvSpPr/>
      </dsp:nvSpPr>
      <dsp:spPr>
        <a:xfrm>
          <a:off x="2346824" y="3088091"/>
          <a:ext cx="543586" cy="543586"/>
        </a:xfrm>
        <a:prstGeom prst="arc">
          <a:avLst>
            <a:gd name="adj1" fmla="val 13200000"/>
            <a:gd name="adj2" fmla="val 19200000"/>
          </a:avLst>
        </a:prstGeom>
        <a:noFill/>
        <a:ln w="12700" cap="flat" cmpd="sng" algn="ctr">
          <a:solidFill>
            <a:schemeClr val="accent6">
              <a:shade val="6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6454E948-8F2C-4AB2-AB7B-D5496B3757D9}">
      <dsp:nvSpPr>
        <dsp:cNvPr id="0" name=""/>
        <dsp:cNvSpPr/>
      </dsp:nvSpPr>
      <dsp:spPr>
        <a:xfrm>
          <a:off x="2346824" y="3088091"/>
          <a:ext cx="543586" cy="543586"/>
        </a:xfrm>
        <a:prstGeom prst="arc">
          <a:avLst>
            <a:gd name="adj1" fmla="val 2400000"/>
            <a:gd name="adj2" fmla="val 8400000"/>
          </a:avLst>
        </a:prstGeom>
        <a:noFill/>
        <a:ln w="12700" cap="flat" cmpd="sng" algn="ctr">
          <a:solidFill>
            <a:schemeClr val="accent6">
              <a:shade val="6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B66B6222-FD43-46A9-BE26-483CF233D445}">
      <dsp:nvSpPr>
        <dsp:cNvPr id="0" name=""/>
        <dsp:cNvSpPr/>
      </dsp:nvSpPr>
      <dsp:spPr>
        <a:xfrm>
          <a:off x="2075031" y="3185937"/>
          <a:ext cx="1087172" cy="347895"/>
        </a:xfrm>
        <a:prstGeom prst="rect">
          <a:avLst/>
        </a:prstGeom>
        <a:noFill/>
        <a:ln w="6350" cap="flat" cmpd="sng" algn="ctr">
          <a:noFill/>
          <a:prstDash val="solid"/>
          <a:miter lim="800000"/>
        </a:ln>
        <a:effectLst/>
        <a:scene3d>
          <a:camera prst="orthographicFront"/>
          <a:lightRig rig="chilly" dir="t"/>
        </a:scene3d>
        <a:sp3d/>
      </dsp:spPr>
      <dsp:style>
        <a:lnRef idx="1">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kern="1200" dirty="0" smtClean="0">
              <a:solidFill>
                <a:schemeClr val="accent4">
                  <a:lumMod val="60000"/>
                  <a:lumOff val="40000"/>
                </a:schemeClr>
              </a:solidFill>
            </a:rPr>
            <a:t>PAGINA WEB Y REDES SOCIALES </a:t>
          </a:r>
          <a:endParaRPr lang="es-CO" sz="1000" kern="1200" dirty="0">
            <a:solidFill>
              <a:schemeClr val="accent4">
                <a:lumMod val="60000"/>
                <a:lumOff val="40000"/>
              </a:schemeClr>
            </a:solidFill>
          </a:endParaRPr>
        </a:p>
      </dsp:txBody>
      <dsp:txXfrm>
        <a:off x="2075031" y="3185937"/>
        <a:ext cx="1087172" cy="347895"/>
      </dsp:txXfrm>
    </dsp:sp>
    <dsp:sp modelId="{818760B2-87CC-4551-961A-67B0761DE282}">
      <dsp:nvSpPr>
        <dsp:cNvPr id="0" name=""/>
        <dsp:cNvSpPr/>
      </dsp:nvSpPr>
      <dsp:spPr>
        <a:xfrm>
          <a:off x="2955640" y="2316199"/>
          <a:ext cx="543586" cy="543586"/>
        </a:xfrm>
        <a:prstGeom prst="arc">
          <a:avLst>
            <a:gd name="adj1" fmla="val 13200000"/>
            <a:gd name="adj2" fmla="val 19200000"/>
          </a:avLst>
        </a:prstGeom>
        <a:noFill/>
        <a:ln w="12700" cap="flat" cmpd="sng" algn="ctr">
          <a:solidFill>
            <a:schemeClr val="accent6">
              <a:shade val="6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D1744C7B-C0B8-41C4-97C0-C34695246B4C}">
      <dsp:nvSpPr>
        <dsp:cNvPr id="0" name=""/>
        <dsp:cNvSpPr/>
      </dsp:nvSpPr>
      <dsp:spPr>
        <a:xfrm>
          <a:off x="2955640" y="2316199"/>
          <a:ext cx="543586" cy="543586"/>
        </a:xfrm>
        <a:prstGeom prst="arc">
          <a:avLst>
            <a:gd name="adj1" fmla="val 2400000"/>
            <a:gd name="adj2" fmla="val 8400000"/>
          </a:avLst>
        </a:prstGeom>
        <a:noFill/>
        <a:ln w="12700" cap="flat" cmpd="sng" algn="ctr">
          <a:solidFill>
            <a:schemeClr val="accent6">
              <a:shade val="6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085C9910-C538-4626-AD5E-EAE52874DE2A}">
      <dsp:nvSpPr>
        <dsp:cNvPr id="0" name=""/>
        <dsp:cNvSpPr/>
      </dsp:nvSpPr>
      <dsp:spPr>
        <a:xfrm>
          <a:off x="2683847" y="2414045"/>
          <a:ext cx="1087172" cy="347895"/>
        </a:xfrm>
        <a:prstGeom prst="rect">
          <a:avLst/>
        </a:prstGeom>
        <a:noFill/>
        <a:ln w="6350" cap="flat" cmpd="sng" algn="ctr">
          <a:noFill/>
          <a:prstDash val="solid"/>
          <a:miter lim="800000"/>
        </a:ln>
        <a:effectLst/>
        <a:scene3d>
          <a:camera prst="orthographicFront"/>
          <a:lightRig rig="chilly" dir="t"/>
        </a:scene3d>
        <a:sp3d/>
      </dsp:spPr>
      <dsp:style>
        <a:lnRef idx="1">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kern="1200" dirty="0" smtClean="0">
              <a:solidFill>
                <a:schemeClr val="accent4">
                  <a:lumMod val="60000"/>
                  <a:lumOff val="40000"/>
                </a:schemeClr>
              </a:solidFill>
            </a:rPr>
            <a:t>TEINDA DEPORTIVA</a:t>
          </a:r>
          <a:endParaRPr lang="es-CO" sz="1000" kern="1200" dirty="0">
            <a:solidFill>
              <a:schemeClr val="accent4">
                <a:lumMod val="60000"/>
                <a:lumOff val="40000"/>
              </a:schemeClr>
            </a:solidFill>
          </a:endParaRPr>
        </a:p>
      </dsp:txBody>
      <dsp:txXfrm>
        <a:off x="2683847" y="2414045"/>
        <a:ext cx="1087172" cy="347895"/>
      </dsp:txXfrm>
    </dsp:sp>
    <dsp:sp modelId="{BA240DD6-4B40-4B72-8A51-7AB717C571C4}">
      <dsp:nvSpPr>
        <dsp:cNvPr id="0" name=""/>
        <dsp:cNvSpPr/>
      </dsp:nvSpPr>
      <dsp:spPr>
        <a:xfrm>
          <a:off x="4271119" y="2316199"/>
          <a:ext cx="543586" cy="543586"/>
        </a:xfrm>
        <a:prstGeom prst="arc">
          <a:avLst>
            <a:gd name="adj1" fmla="val 13200000"/>
            <a:gd name="adj2" fmla="val 19200000"/>
          </a:avLst>
        </a:prstGeom>
        <a:noFill/>
        <a:ln w="12700" cap="flat" cmpd="sng" algn="ctr">
          <a:solidFill>
            <a:schemeClr val="accent6">
              <a:shade val="6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885E2680-EE16-4E09-A647-D574EF8F5582}">
      <dsp:nvSpPr>
        <dsp:cNvPr id="0" name=""/>
        <dsp:cNvSpPr/>
      </dsp:nvSpPr>
      <dsp:spPr>
        <a:xfrm>
          <a:off x="4271119" y="2316199"/>
          <a:ext cx="543586" cy="543586"/>
        </a:xfrm>
        <a:prstGeom prst="arc">
          <a:avLst>
            <a:gd name="adj1" fmla="val 2400000"/>
            <a:gd name="adj2" fmla="val 8400000"/>
          </a:avLst>
        </a:prstGeom>
        <a:noFill/>
        <a:ln w="12700" cap="flat" cmpd="sng" algn="ctr">
          <a:solidFill>
            <a:schemeClr val="accent6">
              <a:shade val="6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1C693154-620B-4245-8C53-2ECB03BD17DC}">
      <dsp:nvSpPr>
        <dsp:cNvPr id="0" name=""/>
        <dsp:cNvSpPr/>
      </dsp:nvSpPr>
      <dsp:spPr>
        <a:xfrm>
          <a:off x="3999326" y="2414045"/>
          <a:ext cx="1087172" cy="347895"/>
        </a:xfrm>
        <a:prstGeom prst="rect">
          <a:avLst/>
        </a:prstGeom>
        <a:noFill/>
        <a:ln w="6350" cap="flat" cmpd="sng" algn="ctr">
          <a:noFill/>
          <a:prstDash val="solid"/>
          <a:miter lim="800000"/>
        </a:ln>
        <a:effectLst/>
        <a:scene3d>
          <a:camera prst="orthographicFront"/>
          <a:lightRig rig="chilly" dir="t"/>
        </a:scene3d>
        <a:sp3d/>
      </dsp:spPr>
      <dsp:style>
        <a:lnRef idx="1">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kern="1200" dirty="0" smtClean="0">
              <a:solidFill>
                <a:schemeClr val="accent4">
                  <a:lumMod val="60000"/>
                  <a:lumOff val="40000"/>
                </a:schemeClr>
              </a:solidFill>
            </a:rPr>
            <a:t>ATENCIÓN AL CLIENTE</a:t>
          </a:r>
          <a:endParaRPr lang="es-CO" sz="1000" kern="1200" dirty="0">
            <a:solidFill>
              <a:schemeClr val="accent4">
                <a:lumMod val="60000"/>
                <a:lumOff val="40000"/>
              </a:schemeClr>
            </a:solidFill>
          </a:endParaRPr>
        </a:p>
      </dsp:txBody>
      <dsp:txXfrm>
        <a:off x="3999326" y="2414045"/>
        <a:ext cx="1087172" cy="347895"/>
      </dsp:txXfrm>
    </dsp:sp>
    <dsp:sp modelId="{EEF63F05-DE27-4C9D-A931-458069578CB8}">
      <dsp:nvSpPr>
        <dsp:cNvPr id="0" name=""/>
        <dsp:cNvSpPr/>
      </dsp:nvSpPr>
      <dsp:spPr>
        <a:xfrm>
          <a:off x="4879935" y="1544307"/>
          <a:ext cx="543586" cy="543586"/>
        </a:xfrm>
        <a:prstGeom prst="arc">
          <a:avLst>
            <a:gd name="adj1" fmla="val 13200000"/>
            <a:gd name="adj2" fmla="val 19200000"/>
          </a:avLst>
        </a:prstGeom>
        <a:noFill/>
        <a:ln w="12700" cap="flat" cmpd="sng" algn="ctr">
          <a:solidFill>
            <a:schemeClr val="accent6">
              <a:shade val="6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18722C19-1C9F-4D67-8FBE-0F72CDB8BC63}">
      <dsp:nvSpPr>
        <dsp:cNvPr id="0" name=""/>
        <dsp:cNvSpPr/>
      </dsp:nvSpPr>
      <dsp:spPr>
        <a:xfrm>
          <a:off x="4879935" y="1544307"/>
          <a:ext cx="543586" cy="543586"/>
        </a:xfrm>
        <a:prstGeom prst="arc">
          <a:avLst>
            <a:gd name="adj1" fmla="val 2400000"/>
            <a:gd name="adj2" fmla="val 8400000"/>
          </a:avLst>
        </a:prstGeom>
        <a:noFill/>
        <a:ln w="12700" cap="flat" cmpd="sng" algn="ctr">
          <a:solidFill>
            <a:schemeClr val="accent6">
              <a:shade val="6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A2656985-2FE5-4264-A9AD-7751DDA29EFD}">
      <dsp:nvSpPr>
        <dsp:cNvPr id="0" name=""/>
        <dsp:cNvSpPr/>
      </dsp:nvSpPr>
      <dsp:spPr>
        <a:xfrm>
          <a:off x="4608142" y="1642152"/>
          <a:ext cx="1087172" cy="347895"/>
        </a:xfrm>
        <a:prstGeom prst="rect">
          <a:avLst/>
        </a:prstGeom>
        <a:noFill/>
        <a:ln w="6350" cap="flat" cmpd="sng" algn="ctr">
          <a:noFill/>
          <a:prstDash val="solid"/>
          <a:miter lim="800000"/>
        </a:ln>
        <a:effectLst/>
        <a:scene3d>
          <a:camera prst="orthographicFront"/>
          <a:lightRig rig="chilly" dir="t"/>
        </a:scene3d>
        <a:sp3d/>
      </dsp:spPr>
      <dsp:style>
        <a:lnRef idx="1">
          <a:scrgbClr r="0" g="0" b="0"/>
        </a:lnRef>
        <a:fillRef idx="1">
          <a:scrgbClr r="0" g="0" b="0"/>
        </a:fillRef>
        <a:effectRef idx="0">
          <a:scrgbClr r="0" g="0" b="0"/>
        </a:effectRef>
        <a:fontRef idx="minor"/>
      </dsp:style>
      <dsp:txBody>
        <a:bodyPr spcFirstLastPara="0" vert="horz" wrap="square" lIns="6985" tIns="6985" rIns="6985" bIns="6985" numCol="1" spcCol="1270" anchor="ctr" anchorCtr="0">
          <a:noAutofit/>
        </a:bodyPr>
        <a:lstStyle/>
        <a:p>
          <a:pPr lvl="0" algn="ctr" defTabSz="466725">
            <a:lnSpc>
              <a:spcPct val="90000"/>
            </a:lnSpc>
            <a:spcBef>
              <a:spcPct val="0"/>
            </a:spcBef>
            <a:spcAft>
              <a:spcPct val="35000"/>
            </a:spcAft>
          </a:pPr>
          <a:r>
            <a:rPr lang="es-CO" sz="1050" b="1" kern="1200" dirty="0" smtClean="0">
              <a:solidFill>
                <a:schemeClr val="accent4">
                  <a:lumMod val="60000"/>
                  <a:lumOff val="40000"/>
                </a:schemeClr>
              </a:solidFill>
            </a:rPr>
            <a:t>GERENCIA DEPORTIVA</a:t>
          </a:r>
          <a:endParaRPr lang="es-CO" sz="1050" b="1" kern="1200" dirty="0">
            <a:solidFill>
              <a:schemeClr val="accent4">
                <a:lumMod val="60000"/>
                <a:lumOff val="40000"/>
              </a:schemeClr>
            </a:solidFill>
          </a:endParaRPr>
        </a:p>
      </dsp:txBody>
      <dsp:txXfrm>
        <a:off x="4608142" y="1642152"/>
        <a:ext cx="1087172" cy="347895"/>
      </dsp:txXfrm>
    </dsp:sp>
    <dsp:sp modelId="{3EA6F8BF-50D7-4E00-8556-C689E38F580A}">
      <dsp:nvSpPr>
        <dsp:cNvPr id="0" name=""/>
        <dsp:cNvSpPr/>
      </dsp:nvSpPr>
      <dsp:spPr>
        <a:xfrm>
          <a:off x="5586597" y="2316199"/>
          <a:ext cx="543586" cy="543586"/>
        </a:xfrm>
        <a:prstGeom prst="arc">
          <a:avLst>
            <a:gd name="adj1" fmla="val 13200000"/>
            <a:gd name="adj2" fmla="val 19200000"/>
          </a:avLst>
        </a:prstGeom>
        <a:noFill/>
        <a:ln w="12700" cap="flat" cmpd="sng" algn="ctr">
          <a:solidFill>
            <a:schemeClr val="accent6">
              <a:shade val="6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82EDCDCE-435E-4A35-929C-0AE4C135CB54}">
      <dsp:nvSpPr>
        <dsp:cNvPr id="0" name=""/>
        <dsp:cNvSpPr/>
      </dsp:nvSpPr>
      <dsp:spPr>
        <a:xfrm>
          <a:off x="5586597" y="2316199"/>
          <a:ext cx="543586" cy="543586"/>
        </a:xfrm>
        <a:prstGeom prst="arc">
          <a:avLst>
            <a:gd name="adj1" fmla="val 2400000"/>
            <a:gd name="adj2" fmla="val 8400000"/>
          </a:avLst>
        </a:prstGeom>
        <a:noFill/>
        <a:ln w="12700" cap="flat" cmpd="sng" algn="ctr">
          <a:solidFill>
            <a:schemeClr val="accent6">
              <a:shade val="6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A47547B9-FCA6-4ABB-8C68-6EBD36125CAE}">
      <dsp:nvSpPr>
        <dsp:cNvPr id="0" name=""/>
        <dsp:cNvSpPr/>
      </dsp:nvSpPr>
      <dsp:spPr>
        <a:xfrm>
          <a:off x="5314804" y="2414045"/>
          <a:ext cx="1087172" cy="347895"/>
        </a:xfrm>
        <a:prstGeom prst="rect">
          <a:avLst/>
        </a:prstGeom>
        <a:noFill/>
        <a:ln w="6350" cap="flat" cmpd="sng" algn="ctr">
          <a:noFill/>
          <a:prstDash val="solid"/>
          <a:miter lim="800000"/>
        </a:ln>
        <a:effectLst/>
        <a:scene3d>
          <a:camera prst="orthographicFront"/>
          <a:lightRig rig="chilly" dir="t"/>
        </a:scene3d>
        <a:sp3d/>
      </dsp:spPr>
      <dsp:style>
        <a:lnRef idx="1">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kern="1200" dirty="0" smtClean="0">
              <a:solidFill>
                <a:schemeClr val="accent4">
                  <a:lumMod val="60000"/>
                  <a:lumOff val="40000"/>
                </a:schemeClr>
              </a:solidFill>
            </a:rPr>
            <a:t>FORMACION PROFESORES</a:t>
          </a:r>
          <a:endParaRPr lang="es-CO" sz="1000" kern="1200" dirty="0">
            <a:solidFill>
              <a:schemeClr val="accent4">
                <a:lumMod val="60000"/>
                <a:lumOff val="40000"/>
              </a:schemeClr>
            </a:solidFill>
          </a:endParaRPr>
        </a:p>
      </dsp:txBody>
      <dsp:txXfrm>
        <a:off x="5314804" y="2414045"/>
        <a:ext cx="1087172" cy="347895"/>
      </dsp:txXfrm>
    </dsp:sp>
    <dsp:sp modelId="{25CF69F9-AE3D-44F7-BC81-6204E2FB5E04}">
      <dsp:nvSpPr>
        <dsp:cNvPr id="0" name=""/>
        <dsp:cNvSpPr/>
      </dsp:nvSpPr>
      <dsp:spPr>
        <a:xfrm>
          <a:off x="5586597" y="3088091"/>
          <a:ext cx="543586" cy="543586"/>
        </a:xfrm>
        <a:prstGeom prst="arc">
          <a:avLst>
            <a:gd name="adj1" fmla="val 13200000"/>
            <a:gd name="adj2" fmla="val 19200000"/>
          </a:avLst>
        </a:prstGeom>
        <a:noFill/>
        <a:ln w="12700" cap="flat" cmpd="sng" algn="ctr">
          <a:solidFill>
            <a:schemeClr val="accent6">
              <a:shade val="6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4075547B-776F-4D19-842F-4BC27D1048F7}">
      <dsp:nvSpPr>
        <dsp:cNvPr id="0" name=""/>
        <dsp:cNvSpPr/>
      </dsp:nvSpPr>
      <dsp:spPr>
        <a:xfrm>
          <a:off x="5586597" y="3088091"/>
          <a:ext cx="543586" cy="543586"/>
        </a:xfrm>
        <a:prstGeom prst="arc">
          <a:avLst>
            <a:gd name="adj1" fmla="val 2400000"/>
            <a:gd name="adj2" fmla="val 8400000"/>
          </a:avLst>
        </a:prstGeom>
        <a:noFill/>
        <a:ln w="12700" cap="flat" cmpd="sng" algn="ctr">
          <a:solidFill>
            <a:schemeClr val="accent6">
              <a:shade val="6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77121513-0E8A-4DF8-B086-004CC73341F7}">
      <dsp:nvSpPr>
        <dsp:cNvPr id="0" name=""/>
        <dsp:cNvSpPr/>
      </dsp:nvSpPr>
      <dsp:spPr>
        <a:xfrm>
          <a:off x="5314804" y="3185937"/>
          <a:ext cx="1087172" cy="347895"/>
        </a:xfrm>
        <a:prstGeom prst="rect">
          <a:avLst/>
        </a:prstGeom>
        <a:noFill/>
        <a:ln w="6350" cap="flat" cmpd="sng" algn="ctr">
          <a:noFill/>
          <a:prstDash val="solid"/>
          <a:miter lim="800000"/>
        </a:ln>
        <a:effectLst/>
        <a:scene3d>
          <a:camera prst="orthographicFront"/>
          <a:lightRig rig="chilly" dir="t"/>
        </a:scene3d>
        <a:sp3d/>
      </dsp:spPr>
      <dsp:style>
        <a:lnRef idx="1">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kern="1200" dirty="0" smtClean="0">
              <a:solidFill>
                <a:schemeClr val="accent4">
                  <a:lumMod val="60000"/>
                  <a:lumOff val="40000"/>
                </a:schemeClr>
              </a:solidFill>
            </a:rPr>
            <a:t>CATEGORIAS</a:t>
          </a:r>
          <a:endParaRPr lang="es-CO" sz="1000" kern="1200" dirty="0">
            <a:solidFill>
              <a:schemeClr val="accent4">
                <a:lumMod val="60000"/>
                <a:lumOff val="40000"/>
              </a:schemeClr>
            </a:solidFill>
          </a:endParaRPr>
        </a:p>
      </dsp:txBody>
      <dsp:txXfrm>
        <a:off x="5314804" y="3185937"/>
        <a:ext cx="1087172" cy="347895"/>
      </dsp:txXfrm>
    </dsp:sp>
    <dsp:sp modelId="{B4887862-930F-4F5F-959B-BBB3A666ED89}">
      <dsp:nvSpPr>
        <dsp:cNvPr id="0" name=""/>
        <dsp:cNvSpPr/>
      </dsp:nvSpPr>
      <dsp:spPr>
        <a:xfrm>
          <a:off x="8217554" y="1544307"/>
          <a:ext cx="543586" cy="543586"/>
        </a:xfrm>
        <a:prstGeom prst="arc">
          <a:avLst>
            <a:gd name="adj1" fmla="val 13200000"/>
            <a:gd name="adj2" fmla="val 19200000"/>
          </a:avLst>
        </a:prstGeom>
        <a:noFill/>
        <a:ln w="12700" cap="flat" cmpd="sng" algn="ctr">
          <a:solidFill>
            <a:schemeClr val="accent6">
              <a:shade val="6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5839EBC0-AD1F-4796-9FD5-F8A5F6A1E790}">
      <dsp:nvSpPr>
        <dsp:cNvPr id="0" name=""/>
        <dsp:cNvSpPr/>
      </dsp:nvSpPr>
      <dsp:spPr>
        <a:xfrm>
          <a:off x="8217554" y="1544307"/>
          <a:ext cx="543586" cy="543586"/>
        </a:xfrm>
        <a:prstGeom prst="arc">
          <a:avLst>
            <a:gd name="adj1" fmla="val 2400000"/>
            <a:gd name="adj2" fmla="val 8400000"/>
          </a:avLst>
        </a:prstGeom>
        <a:noFill/>
        <a:ln w="12700" cap="flat" cmpd="sng" algn="ctr">
          <a:solidFill>
            <a:schemeClr val="accent6">
              <a:shade val="6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31BDA2D5-8CF7-4F1A-A76D-F3EC8A5E8B70}">
      <dsp:nvSpPr>
        <dsp:cNvPr id="0" name=""/>
        <dsp:cNvSpPr/>
      </dsp:nvSpPr>
      <dsp:spPr>
        <a:xfrm>
          <a:off x="7945761" y="1642152"/>
          <a:ext cx="1087172" cy="347895"/>
        </a:xfrm>
        <a:prstGeom prst="rect">
          <a:avLst/>
        </a:prstGeom>
        <a:noFill/>
        <a:ln w="6350" cap="flat" cmpd="sng" algn="ctr">
          <a:noFill/>
          <a:prstDash val="solid"/>
          <a:miter lim="800000"/>
        </a:ln>
        <a:effectLst/>
        <a:scene3d>
          <a:camera prst="orthographicFront"/>
          <a:lightRig rig="chilly" dir="t"/>
        </a:scene3d>
        <a:sp3d/>
      </dsp:spPr>
      <dsp:style>
        <a:lnRef idx="1">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solidFill>
                <a:schemeClr val="accent4">
                  <a:lumMod val="60000"/>
                  <a:lumOff val="40000"/>
                </a:schemeClr>
              </a:solidFill>
            </a:rPr>
            <a:t>GERENCIA ADMINISTRATIVA</a:t>
          </a:r>
          <a:endParaRPr lang="es-CO" sz="1000" b="1" kern="1200" dirty="0">
            <a:solidFill>
              <a:schemeClr val="accent4">
                <a:lumMod val="60000"/>
                <a:lumOff val="40000"/>
              </a:schemeClr>
            </a:solidFill>
          </a:endParaRPr>
        </a:p>
      </dsp:txBody>
      <dsp:txXfrm>
        <a:off x="7945761" y="1642152"/>
        <a:ext cx="1087172" cy="347895"/>
      </dsp:txXfrm>
    </dsp:sp>
    <dsp:sp modelId="{071B95BD-9C5A-418C-A0CE-5F73B290B062}">
      <dsp:nvSpPr>
        <dsp:cNvPr id="0" name=""/>
        <dsp:cNvSpPr/>
      </dsp:nvSpPr>
      <dsp:spPr>
        <a:xfrm>
          <a:off x="6902076" y="2316199"/>
          <a:ext cx="543586" cy="543586"/>
        </a:xfrm>
        <a:prstGeom prst="arc">
          <a:avLst>
            <a:gd name="adj1" fmla="val 13200000"/>
            <a:gd name="adj2" fmla="val 19200000"/>
          </a:avLst>
        </a:prstGeom>
        <a:noFill/>
        <a:ln w="12700" cap="flat" cmpd="sng" algn="ctr">
          <a:solidFill>
            <a:schemeClr val="accent6">
              <a:shade val="6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A0B04A28-8530-49E3-82A9-A1B9C8966418}">
      <dsp:nvSpPr>
        <dsp:cNvPr id="0" name=""/>
        <dsp:cNvSpPr/>
      </dsp:nvSpPr>
      <dsp:spPr>
        <a:xfrm>
          <a:off x="6902076" y="2316199"/>
          <a:ext cx="543586" cy="543586"/>
        </a:xfrm>
        <a:prstGeom prst="arc">
          <a:avLst>
            <a:gd name="adj1" fmla="val 2400000"/>
            <a:gd name="adj2" fmla="val 8400000"/>
          </a:avLst>
        </a:prstGeom>
        <a:noFill/>
        <a:ln w="12700" cap="flat" cmpd="sng" algn="ctr">
          <a:solidFill>
            <a:schemeClr val="accent6">
              <a:shade val="6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515AC332-CE91-4C13-B273-93944B0A1802}">
      <dsp:nvSpPr>
        <dsp:cNvPr id="0" name=""/>
        <dsp:cNvSpPr/>
      </dsp:nvSpPr>
      <dsp:spPr>
        <a:xfrm>
          <a:off x="6630283" y="2414045"/>
          <a:ext cx="1087172" cy="347895"/>
        </a:xfrm>
        <a:prstGeom prst="rect">
          <a:avLst/>
        </a:prstGeom>
        <a:noFill/>
        <a:ln w="6350" cap="flat" cmpd="sng" algn="ctr">
          <a:noFill/>
          <a:prstDash val="solid"/>
          <a:miter lim="800000"/>
        </a:ln>
        <a:effectLst/>
        <a:scene3d>
          <a:camera prst="orthographicFront"/>
          <a:lightRig rig="chilly" dir="t"/>
        </a:scene3d>
        <a:sp3d/>
      </dsp:spPr>
      <dsp:style>
        <a:lnRef idx="1">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kern="1200" dirty="0" smtClean="0">
              <a:solidFill>
                <a:schemeClr val="accent4">
                  <a:lumMod val="60000"/>
                  <a:lumOff val="40000"/>
                </a:schemeClr>
              </a:solidFill>
            </a:rPr>
            <a:t>PRESUPUESTOS</a:t>
          </a:r>
          <a:endParaRPr lang="es-CO" sz="1000" kern="1200" dirty="0">
            <a:solidFill>
              <a:schemeClr val="accent4">
                <a:lumMod val="60000"/>
                <a:lumOff val="40000"/>
              </a:schemeClr>
            </a:solidFill>
          </a:endParaRPr>
        </a:p>
      </dsp:txBody>
      <dsp:txXfrm>
        <a:off x="6630283" y="2414045"/>
        <a:ext cx="1087172" cy="347895"/>
      </dsp:txXfrm>
    </dsp:sp>
    <dsp:sp modelId="{24BF913C-A08F-4B5D-9717-C44B7707C4CA}">
      <dsp:nvSpPr>
        <dsp:cNvPr id="0" name=""/>
        <dsp:cNvSpPr/>
      </dsp:nvSpPr>
      <dsp:spPr>
        <a:xfrm>
          <a:off x="7608738" y="3088091"/>
          <a:ext cx="543586" cy="543586"/>
        </a:xfrm>
        <a:prstGeom prst="arc">
          <a:avLst>
            <a:gd name="adj1" fmla="val 13200000"/>
            <a:gd name="adj2" fmla="val 19200000"/>
          </a:avLst>
        </a:prstGeom>
        <a:noFill/>
        <a:ln w="12700" cap="flat" cmpd="sng" algn="ctr">
          <a:solidFill>
            <a:schemeClr val="accent6">
              <a:shade val="6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D8B2BFE0-A649-401D-A236-EAD21101A2DE}">
      <dsp:nvSpPr>
        <dsp:cNvPr id="0" name=""/>
        <dsp:cNvSpPr/>
      </dsp:nvSpPr>
      <dsp:spPr>
        <a:xfrm>
          <a:off x="7608738" y="3088091"/>
          <a:ext cx="543586" cy="543586"/>
        </a:xfrm>
        <a:prstGeom prst="arc">
          <a:avLst>
            <a:gd name="adj1" fmla="val 2400000"/>
            <a:gd name="adj2" fmla="val 8400000"/>
          </a:avLst>
        </a:prstGeom>
        <a:noFill/>
        <a:ln w="12700" cap="flat" cmpd="sng" algn="ctr">
          <a:solidFill>
            <a:schemeClr val="accent6">
              <a:shade val="6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BB88AC34-460C-44EC-BDE4-333EC0072E64}">
      <dsp:nvSpPr>
        <dsp:cNvPr id="0" name=""/>
        <dsp:cNvSpPr/>
      </dsp:nvSpPr>
      <dsp:spPr>
        <a:xfrm>
          <a:off x="7336945" y="3185937"/>
          <a:ext cx="1087172" cy="347895"/>
        </a:xfrm>
        <a:prstGeom prst="rect">
          <a:avLst/>
        </a:prstGeom>
        <a:noFill/>
        <a:ln w="6350" cap="flat" cmpd="sng" algn="ctr">
          <a:noFill/>
          <a:prstDash val="solid"/>
          <a:miter lim="800000"/>
        </a:ln>
        <a:effectLst/>
        <a:scene3d>
          <a:camera prst="orthographicFront"/>
          <a:lightRig rig="chilly" dir="t"/>
        </a:scene3d>
        <a:sp3d/>
      </dsp:spPr>
      <dsp:style>
        <a:lnRef idx="1">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kern="1200" dirty="0" smtClean="0">
              <a:solidFill>
                <a:schemeClr val="accent4">
                  <a:lumMod val="60000"/>
                  <a:lumOff val="40000"/>
                </a:schemeClr>
              </a:solidFill>
            </a:rPr>
            <a:t>COMPRAS</a:t>
          </a:r>
          <a:endParaRPr lang="es-CO" sz="1000" kern="1200" dirty="0">
            <a:solidFill>
              <a:schemeClr val="accent4">
                <a:lumMod val="60000"/>
                <a:lumOff val="40000"/>
              </a:schemeClr>
            </a:solidFill>
          </a:endParaRPr>
        </a:p>
      </dsp:txBody>
      <dsp:txXfrm>
        <a:off x="7336945" y="3185937"/>
        <a:ext cx="1087172" cy="347895"/>
      </dsp:txXfrm>
    </dsp:sp>
    <dsp:sp modelId="{82947BE2-CC72-4941-81F5-2FB8E0DE076B}">
      <dsp:nvSpPr>
        <dsp:cNvPr id="0" name=""/>
        <dsp:cNvSpPr/>
      </dsp:nvSpPr>
      <dsp:spPr>
        <a:xfrm>
          <a:off x="8217554" y="2316199"/>
          <a:ext cx="543586" cy="543586"/>
        </a:xfrm>
        <a:prstGeom prst="arc">
          <a:avLst>
            <a:gd name="adj1" fmla="val 13200000"/>
            <a:gd name="adj2" fmla="val 19200000"/>
          </a:avLst>
        </a:prstGeom>
        <a:noFill/>
        <a:ln w="12700" cap="flat" cmpd="sng" algn="ctr">
          <a:solidFill>
            <a:schemeClr val="accent6">
              <a:shade val="6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8F0710C8-C0E4-463A-BD64-ED9608895AB8}">
      <dsp:nvSpPr>
        <dsp:cNvPr id="0" name=""/>
        <dsp:cNvSpPr/>
      </dsp:nvSpPr>
      <dsp:spPr>
        <a:xfrm>
          <a:off x="8217554" y="2316199"/>
          <a:ext cx="543586" cy="543586"/>
        </a:xfrm>
        <a:prstGeom prst="arc">
          <a:avLst>
            <a:gd name="adj1" fmla="val 2400000"/>
            <a:gd name="adj2" fmla="val 8400000"/>
          </a:avLst>
        </a:prstGeom>
        <a:noFill/>
        <a:ln w="12700" cap="flat" cmpd="sng" algn="ctr">
          <a:solidFill>
            <a:schemeClr val="accent6">
              <a:shade val="6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6DAFE07A-E7F7-49AA-AC18-AB1314162CBE}">
      <dsp:nvSpPr>
        <dsp:cNvPr id="0" name=""/>
        <dsp:cNvSpPr/>
      </dsp:nvSpPr>
      <dsp:spPr>
        <a:xfrm>
          <a:off x="7945761" y="2414045"/>
          <a:ext cx="1087172" cy="347895"/>
        </a:xfrm>
        <a:prstGeom prst="rect">
          <a:avLst/>
        </a:prstGeom>
        <a:noFill/>
        <a:ln w="6350" cap="flat" cmpd="sng" algn="ctr">
          <a:noFill/>
          <a:prstDash val="solid"/>
          <a:miter lim="800000"/>
        </a:ln>
        <a:effectLst/>
        <a:scene3d>
          <a:camera prst="orthographicFront"/>
          <a:lightRig rig="chilly" dir="t"/>
        </a:scene3d>
        <a:sp3d/>
      </dsp:spPr>
      <dsp:style>
        <a:lnRef idx="1">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kern="1200" dirty="0" smtClean="0">
              <a:solidFill>
                <a:schemeClr val="accent4">
                  <a:lumMod val="60000"/>
                  <a:lumOff val="40000"/>
                </a:schemeClr>
              </a:solidFill>
            </a:rPr>
            <a:t>TALENTO HUMANO</a:t>
          </a:r>
          <a:endParaRPr lang="es-CO" sz="1000" kern="1200" dirty="0">
            <a:solidFill>
              <a:schemeClr val="accent4">
                <a:lumMod val="60000"/>
                <a:lumOff val="40000"/>
              </a:schemeClr>
            </a:solidFill>
          </a:endParaRPr>
        </a:p>
      </dsp:txBody>
      <dsp:txXfrm>
        <a:off x="7945761" y="2414045"/>
        <a:ext cx="1087172" cy="347895"/>
      </dsp:txXfrm>
    </dsp:sp>
    <dsp:sp modelId="{B194FCCD-21E9-4EEF-AAC3-FDD39E1315EF}">
      <dsp:nvSpPr>
        <dsp:cNvPr id="0" name=""/>
        <dsp:cNvSpPr/>
      </dsp:nvSpPr>
      <dsp:spPr>
        <a:xfrm>
          <a:off x="8924216" y="3088091"/>
          <a:ext cx="543586" cy="543586"/>
        </a:xfrm>
        <a:prstGeom prst="arc">
          <a:avLst>
            <a:gd name="adj1" fmla="val 13200000"/>
            <a:gd name="adj2" fmla="val 19200000"/>
          </a:avLst>
        </a:prstGeom>
        <a:noFill/>
        <a:ln w="12700" cap="flat" cmpd="sng" algn="ctr">
          <a:solidFill>
            <a:schemeClr val="accent6">
              <a:shade val="6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44DD9B6E-16A0-4CFA-B408-D69E1B8E4A80}">
      <dsp:nvSpPr>
        <dsp:cNvPr id="0" name=""/>
        <dsp:cNvSpPr/>
      </dsp:nvSpPr>
      <dsp:spPr>
        <a:xfrm>
          <a:off x="8924216" y="3088091"/>
          <a:ext cx="543586" cy="543586"/>
        </a:xfrm>
        <a:prstGeom prst="arc">
          <a:avLst>
            <a:gd name="adj1" fmla="val 2400000"/>
            <a:gd name="adj2" fmla="val 8400000"/>
          </a:avLst>
        </a:prstGeom>
        <a:noFill/>
        <a:ln w="12700" cap="flat" cmpd="sng" algn="ctr">
          <a:solidFill>
            <a:schemeClr val="accent6">
              <a:shade val="6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59623C31-54CE-419D-B651-0FB72B989901}">
      <dsp:nvSpPr>
        <dsp:cNvPr id="0" name=""/>
        <dsp:cNvSpPr/>
      </dsp:nvSpPr>
      <dsp:spPr>
        <a:xfrm>
          <a:off x="8652423" y="3185937"/>
          <a:ext cx="1087172" cy="347895"/>
        </a:xfrm>
        <a:prstGeom prst="rect">
          <a:avLst/>
        </a:prstGeom>
        <a:noFill/>
        <a:ln w="6350" cap="flat" cmpd="sng" algn="ctr">
          <a:noFill/>
          <a:prstDash val="solid"/>
          <a:miter lim="800000"/>
        </a:ln>
        <a:effectLst/>
        <a:scene3d>
          <a:camera prst="orthographicFront"/>
          <a:lightRig rig="chilly" dir="t"/>
        </a:scene3d>
        <a:sp3d/>
      </dsp:spPr>
      <dsp:style>
        <a:lnRef idx="1">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kern="1200" dirty="0" smtClean="0">
              <a:solidFill>
                <a:schemeClr val="accent4">
                  <a:lumMod val="60000"/>
                  <a:lumOff val="40000"/>
                </a:schemeClr>
              </a:solidFill>
            </a:rPr>
            <a:t>SELECCIÓN Y CONTRATACIONEN </a:t>
          </a:r>
          <a:endParaRPr lang="es-CO" sz="1000" kern="1200" dirty="0">
            <a:solidFill>
              <a:schemeClr val="accent4">
                <a:lumMod val="60000"/>
                <a:lumOff val="40000"/>
              </a:schemeClr>
            </a:solidFill>
          </a:endParaRPr>
        </a:p>
      </dsp:txBody>
      <dsp:txXfrm>
        <a:off x="8652423" y="3185937"/>
        <a:ext cx="1087172" cy="347895"/>
      </dsp:txXfrm>
    </dsp:sp>
    <dsp:sp modelId="{C637D3C5-55B9-4D13-A228-09A78622B066}">
      <dsp:nvSpPr>
        <dsp:cNvPr id="0" name=""/>
        <dsp:cNvSpPr/>
      </dsp:nvSpPr>
      <dsp:spPr>
        <a:xfrm>
          <a:off x="8924216" y="3859984"/>
          <a:ext cx="543586" cy="543586"/>
        </a:xfrm>
        <a:prstGeom prst="arc">
          <a:avLst>
            <a:gd name="adj1" fmla="val 13200000"/>
            <a:gd name="adj2" fmla="val 19200000"/>
          </a:avLst>
        </a:prstGeom>
        <a:noFill/>
        <a:ln w="12700" cap="flat" cmpd="sng" algn="ctr">
          <a:solidFill>
            <a:schemeClr val="accent6">
              <a:shade val="6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6A81F1D3-7829-4814-8967-DDDB6A872FEB}">
      <dsp:nvSpPr>
        <dsp:cNvPr id="0" name=""/>
        <dsp:cNvSpPr/>
      </dsp:nvSpPr>
      <dsp:spPr>
        <a:xfrm>
          <a:off x="8924216" y="3859984"/>
          <a:ext cx="543586" cy="543586"/>
        </a:xfrm>
        <a:prstGeom prst="arc">
          <a:avLst>
            <a:gd name="adj1" fmla="val 2400000"/>
            <a:gd name="adj2" fmla="val 8400000"/>
          </a:avLst>
        </a:prstGeom>
        <a:noFill/>
        <a:ln w="12700" cap="flat" cmpd="sng" algn="ctr">
          <a:solidFill>
            <a:schemeClr val="accent6">
              <a:shade val="6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0FF830DA-2A16-4EA7-A519-A658CEBE2C81}">
      <dsp:nvSpPr>
        <dsp:cNvPr id="0" name=""/>
        <dsp:cNvSpPr/>
      </dsp:nvSpPr>
      <dsp:spPr>
        <a:xfrm>
          <a:off x="8652423" y="3957829"/>
          <a:ext cx="1087172" cy="347895"/>
        </a:xfrm>
        <a:prstGeom prst="rect">
          <a:avLst/>
        </a:prstGeom>
        <a:noFill/>
        <a:ln w="6350" cap="flat" cmpd="sng" algn="ctr">
          <a:noFill/>
          <a:prstDash val="solid"/>
          <a:miter lim="800000"/>
        </a:ln>
        <a:effectLst/>
        <a:scene3d>
          <a:camera prst="orthographicFront"/>
          <a:lightRig rig="chilly" dir="t"/>
        </a:scene3d>
        <a:sp3d/>
      </dsp:spPr>
      <dsp:style>
        <a:lnRef idx="1">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kern="1200" dirty="0" smtClean="0">
              <a:solidFill>
                <a:schemeClr val="accent4">
                  <a:lumMod val="60000"/>
                  <a:lumOff val="40000"/>
                </a:schemeClr>
              </a:solidFill>
            </a:rPr>
            <a:t>NOMINA</a:t>
          </a:r>
          <a:endParaRPr lang="es-CO" sz="1000" kern="1200" dirty="0">
            <a:solidFill>
              <a:schemeClr val="accent4">
                <a:lumMod val="60000"/>
                <a:lumOff val="40000"/>
              </a:schemeClr>
            </a:solidFill>
          </a:endParaRPr>
        </a:p>
      </dsp:txBody>
      <dsp:txXfrm>
        <a:off x="8652423" y="3957829"/>
        <a:ext cx="1087172" cy="347895"/>
      </dsp:txXfrm>
    </dsp:sp>
    <dsp:sp modelId="{CCD1776E-68C0-4C67-91C5-DE9B19A1A612}">
      <dsp:nvSpPr>
        <dsp:cNvPr id="0" name=""/>
        <dsp:cNvSpPr/>
      </dsp:nvSpPr>
      <dsp:spPr>
        <a:xfrm>
          <a:off x="9533033" y="2316199"/>
          <a:ext cx="543586" cy="543586"/>
        </a:xfrm>
        <a:prstGeom prst="arc">
          <a:avLst>
            <a:gd name="adj1" fmla="val 13200000"/>
            <a:gd name="adj2" fmla="val 19200000"/>
          </a:avLst>
        </a:prstGeom>
        <a:noFill/>
        <a:ln w="12700" cap="flat" cmpd="sng" algn="ctr">
          <a:solidFill>
            <a:schemeClr val="accent6">
              <a:shade val="6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957D18D4-BF75-458D-B84D-B8CA388CE6B3}">
      <dsp:nvSpPr>
        <dsp:cNvPr id="0" name=""/>
        <dsp:cNvSpPr/>
      </dsp:nvSpPr>
      <dsp:spPr>
        <a:xfrm>
          <a:off x="9533033" y="2316199"/>
          <a:ext cx="543586" cy="543586"/>
        </a:xfrm>
        <a:prstGeom prst="arc">
          <a:avLst>
            <a:gd name="adj1" fmla="val 2400000"/>
            <a:gd name="adj2" fmla="val 8400000"/>
          </a:avLst>
        </a:prstGeom>
        <a:noFill/>
        <a:ln w="12700" cap="flat" cmpd="sng" algn="ctr">
          <a:solidFill>
            <a:schemeClr val="accent6">
              <a:shade val="6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EE61B732-2F60-4B76-9F40-89DE144171AF}">
      <dsp:nvSpPr>
        <dsp:cNvPr id="0" name=""/>
        <dsp:cNvSpPr/>
      </dsp:nvSpPr>
      <dsp:spPr>
        <a:xfrm>
          <a:off x="9261240" y="2414045"/>
          <a:ext cx="1087172" cy="347895"/>
        </a:xfrm>
        <a:prstGeom prst="rect">
          <a:avLst/>
        </a:prstGeom>
        <a:noFill/>
        <a:ln w="6350" cap="flat" cmpd="sng" algn="ctr">
          <a:noFill/>
          <a:prstDash val="solid"/>
          <a:miter lim="800000"/>
        </a:ln>
        <a:effectLst/>
        <a:scene3d>
          <a:camera prst="orthographicFront"/>
          <a:lightRig rig="chilly" dir="t"/>
        </a:scene3d>
        <a:sp3d/>
      </dsp:spPr>
      <dsp:style>
        <a:lnRef idx="1">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kern="1200" dirty="0" smtClean="0">
              <a:solidFill>
                <a:schemeClr val="accent4">
                  <a:lumMod val="60000"/>
                  <a:lumOff val="40000"/>
                </a:schemeClr>
              </a:solidFill>
            </a:rPr>
            <a:t>COBROS</a:t>
          </a:r>
          <a:endParaRPr lang="es-CO" sz="1000" kern="1200" dirty="0">
            <a:solidFill>
              <a:schemeClr val="accent4">
                <a:lumMod val="60000"/>
                <a:lumOff val="40000"/>
              </a:schemeClr>
            </a:solidFill>
          </a:endParaRPr>
        </a:p>
      </dsp:txBody>
      <dsp:txXfrm>
        <a:off x="9261240" y="2414045"/>
        <a:ext cx="1087172" cy="347895"/>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C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CO"/>
          </a:p>
        </p:txBody>
      </p:sp>
      <p:sp>
        <p:nvSpPr>
          <p:cNvPr id="4" name="Marcador de fecha 3"/>
          <p:cNvSpPr>
            <a:spLocks noGrp="1"/>
          </p:cNvSpPr>
          <p:nvPr>
            <p:ph type="dt" sz="half" idx="10"/>
          </p:nvPr>
        </p:nvSpPr>
        <p:spPr/>
        <p:txBody>
          <a:bodyPr/>
          <a:lstStyle/>
          <a:p>
            <a:fld id="{6E0465EA-6DCF-4277-86D6-2AEFE20A04D9}" type="datetimeFigureOut">
              <a:rPr lang="es-CO" smtClean="0"/>
              <a:t>9/04/2019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B88F4AF8-8EEA-45FD-9954-A93D7C12497A}" type="slidenum">
              <a:rPr lang="es-CO" smtClean="0"/>
              <a:t>‹Nº›</a:t>
            </a:fld>
            <a:endParaRPr lang="es-CO"/>
          </a:p>
        </p:txBody>
      </p:sp>
    </p:spTree>
    <p:extLst>
      <p:ext uri="{BB962C8B-B14F-4D97-AF65-F5344CB8AC3E}">
        <p14:creationId xmlns:p14="http://schemas.microsoft.com/office/powerpoint/2010/main" val="2142604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6E0465EA-6DCF-4277-86D6-2AEFE20A04D9}" type="datetimeFigureOut">
              <a:rPr lang="es-CO" smtClean="0"/>
              <a:t>9/04/2019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B88F4AF8-8EEA-45FD-9954-A93D7C12497A}" type="slidenum">
              <a:rPr lang="es-CO" smtClean="0"/>
              <a:t>‹Nº›</a:t>
            </a:fld>
            <a:endParaRPr lang="es-CO"/>
          </a:p>
        </p:txBody>
      </p:sp>
    </p:spTree>
    <p:extLst>
      <p:ext uri="{BB962C8B-B14F-4D97-AF65-F5344CB8AC3E}">
        <p14:creationId xmlns:p14="http://schemas.microsoft.com/office/powerpoint/2010/main" val="1811947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6E0465EA-6DCF-4277-86D6-2AEFE20A04D9}" type="datetimeFigureOut">
              <a:rPr lang="es-CO" smtClean="0"/>
              <a:t>9/04/2019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B88F4AF8-8EEA-45FD-9954-A93D7C12497A}" type="slidenum">
              <a:rPr lang="es-CO" smtClean="0"/>
              <a:t>‹Nº›</a:t>
            </a:fld>
            <a:endParaRPr lang="es-CO"/>
          </a:p>
        </p:txBody>
      </p:sp>
    </p:spTree>
    <p:extLst>
      <p:ext uri="{BB962C8B-B14F-4D97-AF65-F5344CB8AC3E}">
        <p14:creationId xmlns:p14="http://schemas.microsoft.com/office/powerpoint/2010/main" val="1180114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6E0465EA-6DCF-4277-86D6-2AEFE20A04D9}" type="datetimeFigureOut">
              <a:rPr lang="es-CO" smtClean="0"/>
              <a:t>9/04/2019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B88F4AF8-8EEA-45FD-9954-A93D7C12497A}" type="slidenum">
              <a:rPr lang="es-CO" smtClean="0"/>
              <a:t>‹Nº›</a:t>
            </a:fld>
            <a:endParaRPr lang="es-CO"/>
          </a:p>
        </p:txBody>
      </p:sp>
    </p:spTree>
    <p:extLst>
      <p:ext uri="{BB962C8B-B14F-4D97-AF65-F5344CB8AC3E}">
        <p14:creationId xmlns:p14="http://schemas.microsoft.com/office/powerpoint/2010/main" val="1964171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6E0465EA-6DCF-4277-86D6-2AEFE20A04D9}" type="datetimeFigureOut">
              <a:rPr lang="es-CO" smtClean="0"/>
              <a:t>9/04/2019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B88F4AF8-8EEA-45FD-9954-A93D7C12497A}" type="slidenum">
              <a:rPr lang="es-CO" smtClean="0"/>
              <a:t>‹Nº›</a:t>
            </a:fld>
            <a:endParaRPr lang="es-CO"/>
          </a:p>
        </p:txBody>
      </p:sp>
    </p:spTree>
    <p:extLst>
      <p:ext uri="{BB962C8B-B14F-4D97-AF65-F5344CB8AC3E}">
        <p14:creationId xmlns:p14="http://schemas.microsoft.com/office/powerpoint/2010/main" val="677680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Marcador de fecha 4"/>
          <p:cNvSpPr>
            <a:spLocks noGrp="1"/>
          </p:cNvSpPr>
          <p:nvPr>
            <p:ph type="dt" sz="half" idx="10"/>
          </p:nvPr>
        </p:nvSpPr>
        <p:spPr/>
        <p:txBody>
          <a:bodyPr/>
          <a:lstStyle/>
          <a:p>
            <a:fld id="{6E0465EA-6DCF-4277-86D6-2AEFE20A04D9}" type="datetimeFigureOut">
              <a:rPr lang="es-CO" smtClean="0"/>
              <a:t>9/04/2019</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B88F4AF8-8EEA-45FD-9954-A93D7C12497A}" type="slidenum">
              <a:rPr lang="es-CO" smtClean="0"/>
              <a:t>‹Nº›</a:t>
            </a:fld>
            <a:endParaRPr lang="es-CO"/>
          </a:p>
        </p:txBody>
      </p:sp>
    </p:spTree>
    <p:extLst>
      <p:ext uri="{BB962C8B-B14F-4D97-AF65-F5344CB8AC3E}">
        <p14:creationId xmlns:p14="http://schemas.microsoft.com/office/powerpoint/2010/main" val="3234654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7" name="Marcador de fecha 6"/>
          <p:cNvSpPr>
            <a:spLocks noGrp="1"/>
          </p:cNvSpPr>
          <p:nvPr>
            <p:ph type="dt" sz="half" idx="10"/>
          </p:nvPr>
        </p:nvSpPr>
        <p:spPr/>
        <p:txBody>
          <a:bodyPr/>
          <a:lstStyle/>
          <a:p>
            <a:fld id="{6E0465EA-6DCF-4277-86D6-2AEFE20A04D9}" type="datetimeFigureOut">
              <a:rPr lang="es-CO" smtClean="0"/>
              <a:t>9/04/2019</a:t>
            </a:fld>
            <a:endParaRPr lang="es-CO"/>
          </a:p>
        </p:txBody>
      </p:sp>
      <p:sp>
        <p:nvSpPr>
          <p:cNvPr id="8" name="Marcador de pie de página 7"/>
          <p:cNvSpPr>
            <a:spLocks noGrp="1"/>
          </p:cNvSpPr>
          <p:nvPr>
            <p:ph type="ftr" sz="quarter" idx="11"/>
          </p:nvPr>
        </p:nvSpPr>
        <p:spPr/>
        <p:txBody>
          <a:bodyPr/>
          <a:lstStyle/>
          <a:p>
            <a:endParaRPr lang="es-CO"/>
          </a:p>
        </p:txBody>
      </p:sp>
      <p:sp>
        <p:nvSpPr>
          <p:cNvPr id="9" name="Marcador de número de diapositiva 8"/>
          <p:cNvSpPr>
            <a:spLocks noGrp="1"/>
          </p:cNvSpPr>
          <p:nvPr>
            <p:ph type="sldNum" sz="quarter" idx="12"/>
          </p:nvPr>
        </p:nvSpPr>
        <p:spPr/>
        <p:txBody>
          <a:bodyPr/>
          <a:lstStyle/>
          <a:p>
            <a:fld id="{B88F4AF8-8EEA-45FD-9954-A93D7C12497A}" type="slidenum">
              <a:rPr lang="es-CO" smtClean="0"/>
              <a:t>‹Nº›</a:t>
            </a:fld>
            <a:endParaRPr lang="es-CO"/>
          </a:p>
        </p:txBody>
      </p:sp>
    </p:spTree>
    <p:extLst>
      <p:ext uri="{BB962C8B-B14F-4D97-AF65-F5344CB8AC3E}">
        <p14:creationId xmlns:p14="http://schemas.microsoft.com/office/powerpoint/2010/main" val="1917225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fecha 2"/>
          <p:cNvSpPr>
            <a:spLocks noGrp="1"/>
          </p:cNvSpPr>
          <p:nvPr>
            <p:ph type="dt" sz="half" idx="10"/>
          </p:nvPr>
        </p:nvSpPr>
        <p:spPr/>
        <p:txBody>
          <a:bodyPr/>
          <a:lstStyle/>
          <a:p>
            <a:fld id="{6E0465EA-6DCF-4277-86D6-2AEFE20A04D9}" type="datetimeFigureOut">
              <a:rPr lang="es-CO" smtClean="0"/>
              <a:t>9/04/2019</a:t>
            </a:fld>
            <a:endParaRPr lang="es-CO"/>
          </a:p>
        </p:txBody>
      </p:sp>
      <p:sp>
        <p:nvSpPr>
          <p:cNvPr id="4" name="Marcador de pie de página 3"/>
          <p:cNvSpPr>
            <a:spLocks noGrp="1"/>
          </p:cNvSpPr>
          <p:nvPr>
            <p:ph type="ftr" sz="quarter" idx="11"/>
          </p:nvPr>
        </p:nvSpPr>
        <p:spPr/>
        <p:txBody>
          <a:bodyPr/>
          <a:lstStyle/>
          <a:p>
            <a:endParaRPr lang="es-CO"/>
          </a:p>
        </p:txBody>
      </p:sp>
      <p:sp>
        <p:nvSpPr>
          <p:cNvPr id="5" name="Marcador de número de diapositiva 4"/>
          <p:cNvSpPr>
            <a:spLocks noGrp="1"/>
          </p:cNvSpPr>
          <p:nvPr>
            <p:ph type="sldNum" sz="quarter" idx="12"/>
          </p:nvPr>
        </p:nvSpPr>
        <p:spPr/>
        <p:txBody>
          <a:bodyPr/>
          <a:lstStyle/>
          <a:p>
            <a:fld id="{B88F4AF8-8EEA-45FD-9954-A93D7C12497A}" type="slidenum">
              <a:rPr lang="es-CO" smtClean="0"/>
              <a:t>‹Nº›</a:t>
            </a:fld>
            <a:endParaRPr lang="es-CO"/>
          </a:p>
        </p:txBody>
      </p:sp>
    </p:spTree>
    <p:extLst>
      <p:ext uri="{BB962C8B-B14F-4D97-AF65-F5344CB8AC3E}">
        <p14:creationId xmlns:p14="http://schemas.microsoft.com/office/powerpoint/2010/main" val="705145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6E0465EA-6DCF-4277-86D6-2AEFE20A04D9}" type="datetimeFigureOut">
              <a:rPr lang="es-CO" smtClean="0"/>
              <a:t>9/04/2019</a:t>
            </a:fld>
            <a:endParaRPr lang="es-CO"/>
          </a:p>
        </p:txBody>
      </p:sp>
      <p:sp>
        <p:nvSpPr>
          <p:cNvPr id="3" name="Marcador de pie de página 2"/>
          <p:cNvSpPr>
            <a:spLocks noGrp="1"/>
          </p:cNvSpPr>
          <p:nvPr>
            <p:ph type="ftr" sz="quarter" idx="11"/>
          </p:nvPr>
        </p:nvSpPr>
        <p:spPr/>
        <p:txBody>
          <a:bodyPr/>
          <a:lstStyle/>
          <a:p>
            <a:endParaRPr lang="es-CO"/>
          </a:p>
        </p:txBody>
      </p:sp>
      <p:sp>
        <p:nvSpPr>
          <p:cNvPr id="4" name="Marcador de número de diapositiva 3"/>
          <p:cNvSpPr>
            <a:spLocks noGrp="1"/>
          </p:cNvSpPr>
          <p:nvPr>
            <p:ph type="sldNum" sz="quarter" idx="12"/>
          </p:nvPr>
        </p:nvSpPr>
        <p:spPr/>
        <p:txBody>
          <a:bodyPr/>
          <a:lstStyle/>
          <a:p>
            <a:fld id="{B88F4AF8-8EEA-45FD-9954-A93D7C12497A}" type="slidenum">
              <a:rPr lang="es-CO" smtClean="0"/>
              <a:t>‹Nº›</a:t>
            </a:fld>
            <a:endParaRPr lang="es-CO"/>
          </a:p>
        </p:txBody>
      </p:sp>
    </p:spTree>
    <p:extLst>
      <p:ext uri="{BB962C8B-B14F-4D97-AF65-F5344CB8AC3E}">
        <p14:creationId xmlns:p14="http://schemas.microsoft.com/office/powerpoint/2010/main" val="66013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6E0465EA-6DCF-4277-86D6-2AEFE20A04D9}" type="datetimeFigureOut">
              <a:rPr lang="es-CO" smtClean="0"/>
              <a:t>9/04/2019</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B88F4AF8-8EEA-45FD-9954-A93D7C12497A}" type="slidenum">
              <a:rPr lang="es-CO" smtClean="0"/>
              <a:t>‹Nº›</a:t>
            </a:fld>
            <a:endParaRPr lang="es-CO"/>
          </a:p>
        </p:txBody>
      </p:sp>
    </p:spTree>
    <p:extLst>
      <p:ext uri="{BB962C8B-B14F-4D97-AF65-F5344CB8AC3E}">
        <p14:creationId xmlns:p14="http://schemas.microsoft.com/office/powerpoint/2010/main" val="3030847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6E0465EA-6DCF-4277-86D6-2AEFE20A04D9}" type="datetimeFigureOut">
              <a:rPr lang="es-CO" smtClean="0"/>
              <a:t>9/04/2019</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B88F4AF8-8EEA-45FD-9954-A93D7C12497A}" type="slidenum">
              <a:rPr lang="es-CO" smtClean="0"/>
              <a:t>‹Nº›</a:t>
            </a:fld>
            <a:endParaRPr lang="es-CO"/>
          </a:p>
        </p:txBody>
      </p:sp>
    </p:spTree>
    <p:extLst>
      <p:ext uri="{BB962C8B-B14F-4D97-AF65-F5344CB8AC3E}">
        <p14:creationId xmlns:p14="http://schemas.microsoft.com/office/powerpoint/2010/main" val="986801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0465EA-6DCF-4277-86D6-2AEFE20A04D9}" type="datetimeFigureOut">
              <a:rPr lang="es-CO" smtClean="0"/>
              <a:t>9/04/2019</a:t>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8F4AF8-8EEA-45FD-9954-A93D7C12497A}" type="slidenum">
              <a:rPr lang="es-CO" smtClean="0"/>
              <a:t>‹Nº›</a:t>
            </a:fld>
            <a:endParaRPr lang="es-CO"/>
          </a:p>
        </p:txBody>
      </p:sp>
    </p:spTree>
    <p:extLst>
      <p:ext uri="{BB962C8B-B14F-4D97-AF65-F5344CB8AC3E}">
        <p14:creationId xmlns:p14="http://schemas.microsoft.com/office/powerpoint/2010/main" val="5327527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4" name="Título 3"/>
          <p:cNvSpPr>
            <a:spLocks noGrp="1"/>
          </p:cNvSpPr>
          <p:nvPr>
            <p:ph type="title"/>
          </p:nvPr>
        </p:nvSpPr>
        <p:spPr/>
        <p:txBody>
          <a:bodyPr>
            <a:normAutofit/>
          </a:bodyPr>
          <a:lstStyle/>
          <a:p>
            <a:pPr algn="ctr"/>
            <a:r>
              <a:rPr lang="es-CO" sz="6000" b="1" dirty="0" smtClean="0">
                <a:solidFill>
                  <a:schemeClr val="bg1"/>
                </a:solidFill>
                <a:latin typeface="Times New Roman" panose="02020603050405020304" pitchFamily="18" charset="0"/>
                <a:cs typeface="Times New Roman" panose="02020603050405020304" pitchFamily="18" charset="0"/>
              </a:rPr>
              <a:t>RICARDO ROZO F.C.</a:t>
            </a:r>
            <a:endParaRPr lang="es-CO" sz="6000" b="1" dirty="0">
              <a:solidFill>
                <a:schemeClr val="bg1"/>
              </a:solidFill>
              <a:latin typeface="Times New Roman" panose="02020603050405020304" pitchFamily="18" charset="0"/>
              <a:cs typeface="Times New Roman" panose="02020603050405020304" pitchFamily="18" charset="0"/>
            </a:endParaRPr>
          </a:p>
        </p:txBody>
      </p:sp>
      <p:pic>
        <p:nvPicPr>
          <p:cNvPr id="3" name="Marcador de contenido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17632" y="1825624"/>
            <a:ext cx="5650522" cy="4774467"/>
          </a:xfrm>
        </p:spPr>
      </p:pic>
    </p:spTree>
    <p:extLst>
      <p:ext uri="{BB962C8B-B14F-4D97-AF65-F5344CB8AC3E}">
        <p14:creationId xmlns:p14="http://schemas.microsoft.com/office/powerpoint/2010/main" val="28561273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4" name="Título 3"/>
          <p:cNvSpPr>
            <a:spLocks noGrp="1"/>
          </p:cNvSpPr>
          <p:nvPr>
            <p:ph type="title"/>
          </p:nvPr>
        </p:nvSpPr>
        <p:spPr/>
        <p:txBody>
          <a:bodyPr>
            <a:normAutofit/>
          </a:bodyPr>
          <a:lstStyle/>
          <a:p>
            <a:r>
              <a:rPr lang="es-CO" sz="4000" b="1" dirty="0" smtClean="0">
                <a:solidFill>
                  <a:schemeClr val="bg1"/>
                </a:solidFill>
                <a:latin typeface="Times New Roman" panose="02020603050405020304" pitchFamily="18" charset="0"/>
                <a:cs typeface="Times New Roman" panose="02020603050405020304" pitchFamily="18" charset="0"/>
              </a:rPr>
              <a:t>RICARDO ROZO F.C.                     </a:t>
            </a:r>
            <a:endParaRPr lang="es-CO" sz="4000" b="1" dirty="0">
              <a:solidFill>
                <a:schemeClr val="bg1"/>
              </a:solidFill>
              <a:latin typeface="Times New Roman" panose="02020603050405020304" pitchFamily="18" charset="0"/>
              <a:cs typeface="Times New Roman" panose="02020603050405020304" pitchFamily="18" charset="0"/>
            </a:endParaRPr>
          </a:p>
        </p:txBody>
      </p:sp>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97107" y="281354"/>
            <a:ext cx="1879557" cy="1409334"/>
          </a:xfrm>
          <a:prstGeom prst="rect">
            <a:avLst/>
          </a:prstGeom>
        </p:spPr>
      </p:pic>
      <p:sp>
        <p:nvSpPr>
          <p:cNvPr id="5" name="Marcador de contenido 4"/>
          <p:cNvSpPr>
            <a:spLocks noGrp="1"/>
          </p:cNvSpPr>
          <p:nvPr>
            <p:ph idx="1"/>
          </p:nvPr>
        </p:nvSpPr>
        <p:spPr>
          <a:xfrm>
            <a:off x="838200" y="1418492"/>
            <a:ext cx="10515600" cy="4758471"/>
          </a:xfrm>
        </p:spPr>
        <p:txBody>
          <a:bodyPr>
            <a:normAutofit/>
          </a:bodyPr>
          <a:lstStyle/>
          <a:p>
            <a:pPr marL="0" indent="0" algn="just">
              <a:lnSpc>
                <a:spcPct val="107000"/>
              </a:lnSpc>
              <a:spcAft>
                <a:spcPts val="800"/>
              </a:spcAft>
              <a:buNone/>
            </a:pPr>
            <a:r>
              <a:rPr lang="es-CO" b="1" dirty="0" smtClean="0">
                <a:solidFill>
                  <a:schemeClr val="accent4">
                    <a:lumMod val="60000"/>
                    <a:lumOff val="40000"/>
                  </a:schemeClr>
                </a:solidFill>
                <a:latin typeface="Arial" panose="020B0604020202020204" pitchFamily="34" charset="0"/>
                <a:ea typeface="Calibri" panose="020F0502020204030204" pitchFamily="34" charset="0"/>
                <a:cs typeface="Times New Roman" panose="02020603050405020304" pitchFamily="18" charset="0"/>
              </a:rPr>
              <a:t>OBJETIVOS ESPECIFICOS</a:t>
            </a:r>
          </a:p>
          <a:p>
            <a:pPr marL="342900" lvl="0" indent="-342900" algn="just">
              <a:lnSpc>
                <a:spcPct val="107000"/>
              </a:lnSpc>
              <a:spcAft>
                <a:spcPts val="0"/>
              </a:spcAft>
              <a:buFont typeface="Symbol" panose="05050102010706020507" pitchFamily="18" charset="2"/>
              <a:buChar char=""/>
            </a:pPr>
            <a:r>
              <a:rPr lang="es-CO" sz="2000" dirty="0">
                <a:solidFill>
                  <a:schemeClr val="accent4">
                    <a:lumMod val="60000"/>
                    <a:lumOff val="40000"/>
                  </a:schemeClr>
                </a:solidFill>
                <a:latin typeface="Arial" panose="020B0604020202020204" pitchFamily="34" charset="0"/>
                <a:ea typeface="Calibri" panose="020F0502020204030204" pitchFamily="34" charset="0"/>
                <a:cs typeface="Arial" panose="020B0604020202020204" pitchFamily="34" charset="0"/>
              </a:rPr>
              <a:t>Calidad en los procesos deportivos de cada categoría. </a:t>
            </a:r>
          </a:p>
          <a:p>
            <a:pPr marL="342900" lvl="0" indent="-342900" algn="just">
              <a:lnSpc>
                <a:spcPct val="107000"/>
              </a:lnSpc>
              <a:spcAft>
                <a:spcPts val="0"/>
              </a:spcAft>
              <a:buFont typeface="Symbol" panose="05050102010706020507" pitchFamily="18" charset="2"/>
              <a:buChar char=""/>
            </a:pPr>
            <a:r>
              <a:rPr lang="es-CO" sz="2000" dirty="0">
                <a:solidFill>
                  <a:schemeClr val="accent4">
                    <a:lumMod val="60000"/>
                    <a:lumOff val="40000"/>
                  </a:schemeClr>
                </a:solidFill>
                <a:latin typeface="Arial" panose="020B0604020202020204" pitchFamily="34" charset="0"/>
                <a:ea typeface="Calibri" panose="020F0502020204030204" pitchFamily="34" charset="0"/>
                <a:cs typeface="Arial" panose="020B0604020202020204" pitchFamily="34" charset="0"/>
              </a:rPr>
              <a:t>Consolidación de los patrocinadores oficiales del club. </a:t>
            </a:r>
          </a:p>
          <a:p>
            <a:pPr marL="342900" lvl="0" indent="-342900" algn="just">
              <a:lnSpc>
                <a:spcPct val="107000"/>
              </a:lnSpc>
              <a:spcAft>
                <a:spcPts val="800"/>
              </a:spcAft>
              <a:buFont typeface="Symbol" panose="05050102010706020507" pitchFamily="18" charset="2"/>
              <a:buChar char=""/>
            </a:pPr>
            <a:r>
              <a:rPr lang="es-CO" sz="2000" dirty="0">
                <a:solidFill>
                  <a:schemeClr val="accent4">
                    <a:lumMod val="60000"/>
                    <a:lumOff val="40000"/>
                  </a:schemeClr>
                </a:solidFill>
                <a:latin typeface="Arial" panose="020B0604020202020204" pitchFamily="34" charset="0"/>
                <a:ea typeface="Calibri" panose="020F0502020204030204" pitchFamily="34" charset="0"/>
                <a:cs typeface="Arial" panose="020B0604020202020204" pitchFamily="34" charset="0"/>
              </a:rPr>
              <a:t>Oportunidades de estudio y competición en el exterior a las(os) deportistas con mejor rendimiento</a:t>
            </a:r>
            <a:r>
              <a:rPr lang="es-CO" sz="2000" dirty="0" smtClean="0">
                <a:solidFill>
                  <a:schemeClr val="accent4">
                    <a:lumMod val="60000"/>
                    <a:lumOff val="40000"/>
                  </a:schemeClr>
                </a:solidFill>
                <a:latin typeface="Arial" panose="020B0604020202020204" pitchFamily="34" charset="0"/>
                <a:ea typeface="Calibri" panose="020F0502020204030204" pitchFamily="34" charset="0"/>
                <a:cs typeface="Arial" panose="020B0604020202020204" pitchFamily="34" charset="0"/>
              </a:rPr>
              <a:t>.</a:t>
            </a:r>
          </a:p>
          <a:p>
            <a:pPr marL="342900" lvl="0" indent="-342900" algn="just">
              <a:lnSpc>
                <a:spcPct val="107000"/>
              </a:lnSpc>
              <a:spcAft>
                <a:spcPts val="800"/>
              </a:spcAft>
              <a:buFont typeface="Symbol" panose="05050102010706020507" pitchFamily="18" charset="2"/>
              <a:buChar char=""/>
            </a:pPr>
            <a:r>
              <a:rPr lang="es-CO" sz="2000" dirty="0" smtClean="0">
                <a:solidFill>
                  <a:schemeClr val="accent4">
                    <a:lumMod val="60000"/>
                    <a:lumOff val="40000"/>
                  </a:schemeClr>
                </a:solidFill>
                <a:latin typeface="Arial" panose="020B0604020202020204" pitchFamily="34" charset="0"/>
                <a:ea typeface="Calibri" panose="020F0502020204030204" pitchFamily="34" charset="0"/>
                <a:cs typeface="Arial" panose="020B0604020202020204" pitchFamily="34" charset="0"/>
              </a:rPr>
              <a:t>Competición en torneos nacionales.</a:t>
            </a:r>
          </a:p>
          <a:p>
            <a:pPr marL="342900" lvl="0" indent="-342900" algn="just">
              <a:lnSpc>
                <a:spcPct val="107000"/>
              </a:lnSpc>
              <a:spcAft>
                <a:spcPts val="800"/>
              </a:spcAft>
              <a:buFont typeface="Symbol" panose="05050102010706020507" pitchFamily="18" charset="2"/>
              <a:buChar char=""/>
            </a:pPr>
            <a:r>
              <a:rPr lang="es-CO" sz="2000" dirty="0" smtClean="0">
                <a:solidFill>
                  <a:schemeClr val="accent4">
                    <a:lumMod val="60000"/>
                    <a:lumOff val="40000"/>
                  </a:schemeClr>
                </a:solidFill>
                <a:latin typeface="Arial" panose="020B0604020202020204" pitchFamily="34" charset="0"/>
                <a:ea typeface="Calibri" panose="020F0502020204030204" pitchFamily="34" charset="0"/>
                <a:cs typeface="Arial" panose="020B0604020202020204" pitchFamily="34" charset="0"/>
              </a:rPr>
              <a:t>Competición en todas las categorías de liga.</a:t>
            </a:r>
          </a:p>
          <a:p>
            <a:pPr marL="342900" lvl="0" indent="-342900" algn="just">
              <a:lnSpc>
                <a:spcPct val="107000"/>
              </a:lnSpc>
              <a:spcAft>
                <a:spcPts val="800"/>
              </a:spcAft>
              <a:buFont typeface="Symbol" panose="05050102010706020507" pitchFamily="18" charset="2"/>
              <a:buChar char=""/>
            </a:pPr>
            <a:r>
              <a:rPr lang="es-CO" sz="2000" dirty="0" smtClean="0">
                <a:solidFill>
                  <a:schemeClr val="accent4">
                    <a:lumMod val="60000"/>
                    <a:lumOff val="40000"/>
                  </a:schemeClr>
                </a:solidFill>
                <a:latin typeface="Arial" panose="020B0604020202020204" pitchFamily="34" charset="0"/>
                <a:ea typeface="Calibri" panose="020F0502020204030204" pitchFamily="34" charset="0"/>
                <a:cs typeface="Arial" panose="020B0604020202020204" pitchFamily="34" charset="0"/>
              </a:rPr>
              <a:t>Formación Integral de una nueva generación  de Futbolistas </a:t>
            </a:r>
          </a:p>
          <a:p>
            <a:pPr marL="0" lvl="0" indent="0" algn="just">
              <a:lnSpc>
                <a:spcPct val="107000"/>
              </a:lnSpc>
              <a:spcAft>
                <a:spcPts val="800"/>
              </a:spcAft>
              <a:buNone/>
            </a:pPr>
            <a:endParaRPr lang="es-CO" dirty="0">
              <a:solidFill>
                <a:schemeClr val="bg1"/>
              </a:solidFill>
              <a:latin typeface="Arial" panose="020B0604020202020204" pitchFamily="34" charset="0"/>
              <a:ea typeface="Calibri" panose="020F0502020204030204" pitchFamily="34" charset="0"/>
              <a:cs typeface="Arial" panose="020B0604020202020204" pitchFamily="34" charset="0"/>
            </a:endParaRPr>
          </a:p>
          <a:p>
            <a:pPr marL="0" indent="0" algn="just">
              <a:lnSpc>
                <a:spcPct val="107000"/>
              </a:lnSpc>
              <a:spcAft>
                <a:spcPts val="800"/>
              </a:spcAft>
              <a:buNone/>
            </a:pPr>
            <a:endParaRPr lang="es-CO" dirty="0"/>
          </a:p>
        </p:txBody>
      </p:sp>
    </p:spTree>
    <p:extLst>
      <p:ext uri="{BB962C8B-B14F-4D97-AF65-F5344CB8AC3E}">
        <p14:creationId xmlns:p14="http://schemas.microsoft.com/office/powerpoint/2010/main" val="29595229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4" name="Título 3"/>
          <p:cNvSpPr>
            <a:spLocks noGrp="1"/>
          </p:cNvSpPr>
          <p:nvPr>
            <p:ph type="title"/>
          </p:nvPr>
        </p:nvSpPr>
        <p:spPr/>
        <p:txBody>
          <a:bodyPr>
            <a:normAutofit/>
          </a:bodyPr>
          <a:lstStyle/>
          <a:p>
            <a:r>
              <a:rPr lang="es-CO" sz="4000" b="1" dirty="0" smtClean="0">
                <a:solidFill>
                  <a:schemeClr val="bg1"/>
                </a:solidFill>
                <a:latin typeface="Times New Roman" panose="02020603050405020304" pitchFamily="18" charset="0"/>
                <a:cs typeface="Times New Roman" panose="02020603050405020304" pitchFamily="18" charset="0"/>
              </a:rPr>
              <a:t>RICARDO ROZO F.C.                     </a:t>
            </a:r>
            <a:endParaRPr lang="es-CO" sz="4000" b="1" dirty="0">
              <a:solidFill>
                <a:schemeClr val="bg1"/>
              </a:solidFill>
              <a:latin typeface="Times New Roman" panose="02020603050405020304" pitchFamily="18" charset="0"/>
              <a:cs typeface="Times New Roman" panose="02020603050405020304" pitchFamily="18" charset="0"/>
            </a:endParaRPr>
          </a:p>
        </p:txBody>
      </p:sp>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97107" y="281354"/>
            <a:ext cx="1879557" cy="1409334"/>
          </a:xfrm>
          <a:prstGeom prst="rect">
            <a:avLst/>
          </a:prstGeom>
        </p:spPr>
      </p:pic>
      <p:sp>
        <p:nvSpPr>
          <p:cNvPr id="5" name="Marcador de contenido 4"/>
          <p:cNvSpPr>
            <a:spLocks noGrp="1"/>
          </p:cNvSpPr>
          <p:nvPr>
            <p:ph idx="1"/>
          </p:nvPr>
        </p:nvSpPr>
        <p:spPr>
          <a:xfrm>
            <a:off x="838200" y="1418492"/>
            <a:ext cx="10515600" cy="4758471"/>
          </a:xfrm>
        </p:spPr>
        <p:txBody>
          <a:bodyPr>
            <a:normAutofit/>
          </a:bodyPr>
          <a:lstStyle/>
          <a:p>
            <a:pPr marL="0" lvl="0" indent="0" algn="just">
              <a:lnSpc>
                <a:spcPct val="107000"/>
              </a:lnSpc>
              <a:spcAft>
                <a:spcPts val="800"/>
              </a:spcAft>
              <a:buNone/>
            </a:pPr>
            <a:endParaRPr lang="es-CO" dirty="0">
              <a:solidFill>
                <a:schemeClr val="bg1"/>
              </a:solidFill>
              <a:latin typeface="Arial" panose="020B0604020202020204" pitchFamily="34" charset="0"/>
              <a:ea typeface="Calibri" panose="020F0502020204030204" pitchFamily="34" charset="0"/>
              <a:cs typeface="Arial" panose="020B0604020202020204" pitchFamily="34" charset="0"/>
            </a:endParaRPr>
          </a:p>
          <a:p>
            <a:pPr marL="0" indent="0" algn="just">
              <a:lnSpc>
                <a:spcPct val="107000"/>
              </a:lnSpc>
              <a:spcAft>
                <a:spcPts val="800"/>
              </a:spcAft>
              <a:buNone/>
            </a:pPr>
            <a:endParaRPr lang="es-CO" dirty="0"/>
          </a:p>
        </p:txBody>
      </p:sp>
      <p:graphicFrame>
        <p:nvGraphicFramePr>
          <p:cNvPr id="6" name="Diagrama 5"/>
          <p:cNvGraphicFramePr/>
          <p:nvPr>
            <p:extLst>
              <p:ext uri="{D42A27DB-BD31-4B8C-83A1-F6EECF244321}">
                <p14:modId xmlns:p14="http://schemas.microsoft.com/office/powerpoint/2010/main" val="1683599600"/>
              </p:ext>
            </p:extLst>
          </p:nvPr>
        </p:nvGraphicFramePr>
        <p:xfrm>
          <a:off x="1072658" y="1690688"/>
          <a:ext cx="10401303" cy="44040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7" name="Conector angular 6"/>
          <p:cNvCxnSpPr/>
          <p:nvPr/>
        </p:nvCxnSpPr>
        <p:spPr>
          <a:xfrm>
            <a:off x="3892062" y="7045569"/>
            <a:ext cx="914400" cy="9144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0601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4" name="Título 3"/>
          <p:cNvSpPr>
            <a:spLocks noGrp="1"/>
          </p:cNvSpPr>
          <p:nvPr>
            <p:ph type="title"/>
          </p:nvPr>
        </p:nvSpPr>
        <p:spPr/>
        <p:txBody>
          <a:bodyPr>
            <a:normAutofit/>
          </a:bodyPr>
          <a:lstStyle/>
          <a:p>
            <a:r>
              <a:rPr lang="es-CO" sz="4000" b="1" dirty="0" smtClean="0">
                <a:solidFill>
                  <a:schemeClr val="bg1"/>
                </a:solidFill>
                <a:latin typeface="Times New Roman" panose="02020603050405020304" pitchFamily="18" charset="0"/>
                <a:cs typeface="Times New Roman" panose="02020603050405020304" pitchFamily="18" charset="0"/>
              </a:rPr>
              <a:t>RICARDO ROZO F.C.                     </a:t>
            </a:r>
            <a:endParaRPr lang="es-CO" sz="4000" b="1" dirty="0">
              <a:solidFill>
                <a:schemeClr val="bg1"/>
              </a:solidFill>
              <a:latin typeface="Times New Roman" panose="02020603050405020304" pitchFamily="18" charset="0"/>
              <a:cs typeface="Times New Roman" panose="02020603050405020304" pitchFamily="18" charset="0"/>
            </a:endParaRPr>
          </a:p>
        </p:txBody>
      </p:sp>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97107" y="281354"/>
            <a:ext cx="1879557" cy="1409334"/>
          </a:xfrm>
          <a:prstGeom prst="rect">
            <a:avLst/>
          </a:prstGeom>
        </p:spPr>
      </p:pic>
      <p:sp>
        <p:nvSpPr>
          <p:cNvPr id="5" name="Marcador de contenido 4"/>
          <p:cNvSpPr>
            <a:spLocks noGrp="1"/>
          </p:cNvSpPr>
          <p:nvPr>
            <p:ph idx="1"/>
          </p:nvPr>
        </p:nvSpPr>
        <p:spPr>
          <a:xfrm>
            <a:off x="838200" y="1418492"/>
            <a:ext cx="10515600" cy="4758471"/>
          </a:xfrm>
        </p:spPr>
        <p:txBody>
          <a:bodyPr>
            <a:normAutofit fontScale="77500" lnSpcReduction="20000"/>
          </a:bodyPr>
          <a:lstStyle/>
          <a:p>
            <a:pPr marL="0" lvl="0" indent="0" algn="just">
              <a:lnSpc>
                <a:spcPct val="107000"/>
              </a:lnSpc>
              <a:spcAft>
                <a:spcPts val="800"/>
              </a:spcAft>
              <a:buNone/>
            </a:pPr>
            <a:r>
              <a:rPr lang="es-CO" sz="3600" b="1" dirty="0" smtClean="0">
                <a:solidFill>
                  <a:schemeClr val="accent4">
                    <a:lumMod val="60000"/>
                    <a:lumOff val="40000"/>
                  </a:schemeClr>
                </a:solidFill>
                <a:latin typeface="Arial" panose="020B0604020202020204" pitchFamily="34" charset="0"/>
                <a:ea typeface="Calibri" panose="020F0502020204030204" pitchFamily="34" charset="0"/>
                <a:cs typeface="Arial" panose="020B0604020202020204" pitchFamily="34" charset="0"/>
              </a:rPr>
              <a:t>ENCARGADOS</a:t>
            </a:r>
          </a:p>
          <a:p>
            <a:pPr marL="0" indent="0" algn="just">
              <a:lnSpc>
                <a:spcPct val="107000"/>
              </a:lnSpc>
              <a:spcAft>
                <a:spcPts val="800"/>
              </a:spcAft>
              <a:buNone/>
            </a:pPr>
            <a:r>
              <a:rPr lang="es-CO" dirty="0" smtClean="0">
                <a:solidFill>
                  <a:schemeClr val="accent4">
                    <a:lumMod val="60000"/>
                    <a:lumOff val="40000"/>
                  </a:schemeClr>
                </a:solidFill>
                <a:effectLst>
                  <a:glow rad="101600">
                    <a:schemeClr val="tx1">
                      <a:alpha val="60000"/>
                    </a:schemeClr>
                  </a:glow>
                </a:effectLst>
              </a:rPr>
              <a:t>GERENCIA                                               TALIA GARZON MALDONADO</a:t>
            </a:r>
          </a:p>
          <a:p>
            <a:pPr marL="0" indent="0" algn="just">
              <a:lnSpc>
                <a:spcPct val="107000"/>
              </a:lnSpc>
              <a:spcAft>
                <a:spcPts val="800"/>
              </a:spcAft>
              <a:buNone/>
            </a:pPr>
            <a:r>
              <a:rPr lang="es-CO" dirty="0" smtClean="0">
                <a:solidFill>
                  <a:schemeClr val="accent4">
                    <a:lumMod val="60000"/>
                    <a:lumOff val="40000"/>
                  </a:schemeClr>
                </a:solidFill>
                <a:effectLst>
                  <a:glow rad="101600">
                    <a:schemeClr val="tx1">
                      <a:alpha val="60000"/>
                    </a:schemeClr>
                  </a:glow>
                </a:effectLst>
              </a:rPr>
              <a:t>ADMINISTRATIVA                                   ALBA MARITZA ESPINOSA</a:t>
            </a:r>
          </a:p>
          <a:p>
            <a:pPr marL="0" indent="0" algn="just">
              <a:lnSpc>
                <a:spcPct val="107000"/>
              </a:lnSpc>
              <a:spcAft>
                <a:spcPts val="800"/>
              </a:spcAft>
              <a:buNone/>
            </a:pPr>
            <a:endParaRPr lang="es-CO" dirty="0" smtClean="0">
              <a:solidFill>
                <a:schemeClr val="accent4">
                  <a:lumMod val="60000"/>
                  <a:lumOff val="40000"/>
                </a:schemeClr>
              </a:solidFill>
              <a:effectLst>
                <a:glow rad="101600">
                  <a:schemeClr val="tx1">
                    <a:alpha val="60000"/>
                  </a:schemeClr>
                </a:glow>
              </a:effectLst>
            </a:endParaRPr>
          </a:p>
          <a:p>
            <a:pPr marL="0" indent="0" algn="just">
              <a:lnSpc>
                <a:spcPct val="107000"/>
              </a:lnSpc>
              <a:spcAft>
                <a:spcPts val="800"/>
              </a:spcAft>
              <a:buNone/>
            </a:pPr>
            <a:r>
              <a:rPr lang="es-CO" dirty="0" smtClean="0">
                <a:solidFill>
                  <a:schemeClr val="accent4">
                    <a:lumMod val="60000"/>
                    <a:lumOff val="40000"/>
                  </a:schemeClr>
                </a:solidFill>
                <a:effectLst>
                  <a:glow rad="101600">
                    <a:schemeClr val="tx1">
                      <a:alpha val="60000"/>
                    </a:schemeClr>
                  </a:glow>
                </a:effectLst>
              </a:rPr>
              <a:t>GERENCIA </a:t>
            </a:r>
          </a:p>
          <a:p>
            <a:pPr marL="0" indent="0" algn="just">
              <a:lnSpc>
                <a:spcPct val="107000"/>
              </a:lnSpc>
              <a:spcAft>
                <a:spcPts val="800"/>
              </a:spcAft>
              <a:buNone/>
            </a:pPr>
            <a:r>
              <a:rPr lang="es-CO" dirty="0" smtClean="0">
                <a:solidFill>
                  <a:schemeClr val="accent4">
                    <a:lumMod val="60000"/>
                    <a:lumOff val="40000"/>
                  </a:schemeClr>
                </a:solidFill>
                <a:effectLst>
                  <a:glow rad="101600">
                    <a:schemeClr val="tx1">
                      <a:alpha val="60000"/>
                    </a:schemeClr>
                  </a:glow>
                </a:effectLst>
              </a:rPr>
              <a:t>COMERCIAL                                            CAMILO OLAYA MILLAN</a:t>
            </a:r>
          </a:p>
          <a:p>
            <a:pPr marL="0" indent="0" algn="just">
              <a:lnSpc>
                <a:spcPct val="107000"/>
              </a:lnSpc>
              <a:spcAft>
                <a:spcPts val="800"/>
              </a:spcAft>
              <a:buNone/>
            </a:pPr>
            <a:endParaRPr lang="es-CO" dirty="0">
              <a:solidFill>
                <a:schemeClr val="accent4">
                  <a:lumMod val="60000"/>
                  <a:lumOff val="40000"/>
                </a:schemeClr>
              </a:solidFill>
              <a:effectLst>
                <a:glow rad="101600">
                  <a:schemeClr val="tx1">
                    <a:alpha val="60000"/>
                  </a:schemeClr>
                </a:glow>
              </a:effectLst>
            </a:endParaRPr>
          </a:p>
          <a:p>
            <a:pPr marL="0" indent="0" algn="just">
              <a:lnSpc>
                <a:spcPct val="107000"/>
              </a:lnSpc>
              <a:spcAft>
                <a:spcPts val="800"/>
              </a:spcAft>
              <a:buNone/>
            </a:pPr>
            <a:r>
              <a:rPr lang="es-CO" dirty="0" smtClean="0">
                <a:solidFill>
                  <a:schemeClr val="accent4">
                    <a:lumMod val="60000"/>
                    <a:lumOff val="40000"/>
                  </a:schemeClr>
                </a:solidFill>
                <a:effectLst>
                  <a:glow rad="101600">
                    <a:schemeClr val="tx1">
                      <a:alpha val="60000"/>
                    </a:schemeClr>
                  </a:glow>
                </a:effectLst>
              </a:rPr>
              <a:t>GERENCIA </a:t>
            </a:r>
          </a:p>
          <a:p>
            <a:pPr marL="0" indent="0" algn="just">
              <a:lnSpc>
                <a:spcPct val="107000"/>
              </a:lnSpc>
              <a:spcAft>
                <a:spcPts val="800"/>
              </a:spcAft>
              <a:buNone/>
            </a:pPr>
            <a:r>
              <a:rPr lang="es-CO" dirty="0" smtClean="0">
                <a:solidFill>
                  <a:schemeClr val="accent4">
                    <a:lumMod val="60000"/>
                    <a:lumOff val="40000"/>
                  </a:schemeClr>
                </a:solidFill>
                <a:effectLst>
                  <a:glow rad="101600">
                    <a:schemeClr val="tx1">
                      <a:alpha val="60000"/>
                    </a:schemeClr>
                  </a:glow>
                </a:effectLst>
              </a:rPr>
              <a:t>DEPORTIVA                                              RICARDO ROZO OCAMPO</a:t>
            </a:r>
          </a:p>
          <a:p>
            <a:pPr marL="0" indent="0" algn="just">
              <a:lnSpc>
                <a:spcPct val="107000"/>
              </a:lnSpc>
              <a:spcAft>
                <a:spcPts val="800"/>
              </a:spcAft>
              <a:buNone/>
            </a:pPr>
            <a:endParaRPr lang="es-CO" dirty="0">
              <a:solidFill>
                <a:schemeClr val="bg1"/>
              </a:solidFill>
              <a:effectLst>
                <a:glow rad="101600">
                  <a:schemeClr val="tx1">
                    <a:alpha val="60000"/>
                  </a:schemeClr>
                </a:glow>
              </a:effectLst>
            </a:endParaRPr>
          </a:p>
          <a:p>
            <a:pPr marL="0" indent="0" algn="just">
              <a:lnSpc>
                <a:spcPct val="107000"/>
              </a:lnSpc>
              <a:spcAft>
                <a:spcPts val="800"/>
              </a:spcAft>
              <a:buNone/>
            </a:pPr>
            <a:endParaRPr lang="es-CO" dirty="0" smtClean="0">
              <a:solidFill>
                <a:schemeClr val="bg1"/>
              </a:solidFill>
              <a:effectLst>
                <a:glow rad="101600">
                  <a:schemeClr val="tx1">
                    <a:alpha val="60000"/>
                  </a:schemeClr>
                </a:glow>
              </a:effectLst>
            </a:endParaRPr>
          </a:p>
          <a:p>
            <a:pPr marL="0" indent="0" algn="just">
              <a:lnSpc>
                <a:spcPct val="107000"/>
              </a:lnSpc>
              <a:spcAft>
                <a:spcPts val="800"/>
              </a:spcAft>
              <a:buNone/>
            </a:pPr>
            <a:endParaRPr lang="es-CO" dirty="0">
              <a:solidFill>
                <a:schemeClr val="bg1"/>
              </a:solidFill>
              <a:effectLst>
                <a:glow rad="101600">
                  <a:schemeClr val="tx1">
                    <a:alpha val="60000"/>
                  </a:schemeClr>
                </a:glow>
              </a:effectLst>
            </a:endParaRPr>
          </a:p>
          <a:p>
            <a:pPr marL="0" indent="0" algn="just">
              <a:lnSpc>
                <a:spcPct val="107000"/>
              </a:lnSpc>
              <a:spcAft>
                <a:spcPts val="800"/>
              </a:spcAft>
              <a:buNone/>
            </a:pPr>
            <a:endParaRPr lang="es-CO" dirty="0"/>
          </a:p>
        </p:txBody>
      </p:sp>
      <p:cxnSp>
        <p:nvCxnSpPr>
          <p:cNvPr id="7" name="Conector angular 6"/>
          <p:cNvCxnSpPr/>
          <p:nvPr/>
        </p:nvCxnSpPr>
        <p:spPr>
          <a:xfrm>
            <a:off x="3892062" y="7045569"/>
            <a:ext cx="914400" cy="9144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27991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4" name="Título 3"/>
          <p:cNvSpPr>
            <a:spLocks noGrp="1"/>
          </p:cNvSpPr>
          <p:nvPr>
            <p:ph type="title"/>
          </p:nvPr>
        </p:nvSpPr>
        <p:spPr/>
        <p:txBody>
          <a:bodyPr>
            <a:normAutofit/>
          </a:bodyPr>
          <a:lstStyle/>
          <a:p>
            <a:pPr algn="ctr"/>
            <a:r>
              <a:rPr lang="es-CO" sz="6000" b="1" dirty="0" smtClean="0">
                <a:solidFill>
                  <a:schemeClr val="bg1"/>
                </a:solidFill>
                <a:latin typeface="Times New Roman" panose="02020603050405020304" pitchFamily="18" charset="0"/>
                <a:cs typeface="Times New Roman" panose="02020603050405020304" pitchFamily="18" charset="0"/>
              </a:rPr>
              <a:t>RICARDO ROZO F.C.</a:t>
            </a:r>
            <a:endParaRPr lang="es-CO" sz="6000" b="1" dirty="0">
              <a:solidFill>
                <a:schemeClr val="bg1"/>
              </a:solidFill>
              <a:latin typeface="Times New Roman" panose="02020603050405020304" pitchFamily="18" charset="0"/>
              <a:cs typeface="Times New Roman" panose="02020603050405020304" pitchFamily="18" charset="0"/>
            </a:endParaRPr>
          </a:p>
        </p:txBody>
      </p:sp>
      <p:pic>
        <p:nvPicPr>
          <p:cNvPr id="3" name="Marcador de contenido 2"/>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50462" y="1825625"/>
            <a:ext cx="4557075" cy="4351338"/>
          </a:xfrm>
        </p:spPr>
      </p:pic>
      <p:sp>
        <p:nvSpPr>
          <p:cNvPr id="8" name="Marcador de contenido 7"/>
          <p:cNvSpPr>
            <a:spLocks noGrp="1"/>
          </p:cNvSpPr>
          <p:nvPr>
            <p:ph sz="half" idx="2"/>
          </p:nvPr>
        </p:nvSpPr>
        <p:spPr/>
        <p:txBody>
          <a:bodyPr/>
          <a:lstStyle/>
          <a:p>
            <a:r>
              <a:rPr lang="es-CO" b="1" dirty="0" smtClean="0">
                <a:solidFill>
                  <a:schemeClr val="accent4">
                    <a:lumMod val="60000"/>
                    <a:lumOff val="40000"/>
                  </a:schemeClr>
                </a:solidFill>
              </a:rPr>
              <a:t>FUTBOL </a:t>
            </a:r>
          </a:p>
          <a:p>
            <a:r>
              <a:rPr lang="es-CO" b="1" dirty="0" smtClean="0">
                <a:solidFill>
                  <a:schemeClr val="accent4">
                    <a:lumMod val="60000"/>
                    <a:lumOff val="40000"/>
                  </a:schemeClr>
                </a:solidFill>
              </a:rPr>
              <a:t>FUTBOL SALA</a:t>
            </a:r>
          </a:p>
          <a:p>
            <a:r>
              <a:rPr lang="es-CO" b="1" dirty="0" smtClean="0">
                <a:solidFill>
                  <a:schemeClr val="accent4">
                    <a:lumMod val="60000"/>
                    <a:lumOff val="40000"/>
                  </a:schemeClr>
                </a:solidFill>
              </a:rPr>
              <a:t>TORNEOS </a:t>
            </a:r>
          </a:p>
          <a:p>
            <a:r>
              <a:rPr lang="es-CO" b="1" dirty="0" smtClean="0">
                <a:solidFill>
                  <a:schemeClr val="accent4">
                    <a:lumMod val="60000"/>
                    <a:lumOff val="40000"/>
                  </a:schemeClr>
                </a:solidFill>
              </a:rPr>
              <a:t>EVENTOS </a:t>
            </a:r>
          </a:p>
          <a:p>
            <a:r>
              <a:rPr lang="es-CO" b="1" dirty="0" smtClean="0">
                <a:solidFill>
                  <a:schemeClr val="accent4">
                    <a:lumMod val="60000"/>
                    <a:lumOff val="40000"/>
                  </a:schemeClr>
                </a:solidFill>
              </a:rPr>
              <a:t>COMPÉTENCIAS</a:t>
            </a:r>
          </a:p>
          <a:p>
            <a:r>
              <a:rPr lang="es-CO" b="1" dirty="0" smtClean="0">
                <a:solidFill>
                  <a:schemeClr val="accent4">
                    <a:lumMod val="60000"/>
                    <a:lumOff val="40000"/>
                  </a:schemeClr>
                </a:solidFill>
              </a:rPr>
              <a:t>VIAJES</a:t>
            </a:r>
          </a:p>
          <a:p>
            <a:r>
              <a:rPr lang="es-CO" b="1" dirty="0" smtClean="0">
                <a:solidFill>
                  <a:schemeClr val="accent4">
                    <a:lumMod val="60000"/>
                    <a:lumOff val="40000"/>
                  </a:schemeClr>
                </a:solidFill>
              </a:rPr>
              <a:t>MASCULINO Y FEMENINO</a:t>
            </a:r>
            <a:endParaRPr lang="es-CO" b="1" dirty="0">
              <a:solidFill>
                <a:schemeClr val="accent4">
                  <a:lumMod val="60000"/>
                  <a:lumOff val="40000"/>
                </a:schemeClr>
              </a:solidFill>
            </a:endParaRPr>
          </a:p>
        </p:txBody>
      </p:sp>
    </p:spTree>
    <p:extLst>
      <p:ext uri="{BB962C8B-B14F-4D97-AF65-F5344CB8AC3E}">
        <p14:creationId xmlns:p14="http://schemas.microsoft.com/office/powerpoint/2010/main" val="35299621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4" name="Título 3"/>
          <p:cNvSpPr>
            <a:spLocks noGrp="1"/>
          </p:cNvSpPr>
          <p:nvPr>
            <p:ph type="title"/>
          </p:nvPr>
        </p:nvSpPr>
        <p:spPr/>
        <p:txBody>
          <a:bodyPr>
            <a:normAutofit/>
          </a:bodyPr>
          <a:lstStyle/>
          <a:p>
            <a:r>
              <a:rPr lang="es-CO" sz="4000" b="1" dirty="0" smtClean="0">
                <a:solidFill>
                  <a:schemeClr val="bg1"/>
                </a:solidFill>
                <a:latin typeface="Times New Roman" panose="02020603050405020304" pitchFamily="18" charset="0"/>
                <a:cs typeface="Times New Roman" panose="02020603050405020304" pitchFamily="18" charset="0"/>
              </a:rPr>
              <a:t>RICARDO ROZO F.C.                     </a:t>
            </a:r>
            <a:endParaRPr lang="es-CO" sz="4000" b="1" dirty="0">
              <a:solidFill>
                <a:schemeClr val="bg1"/>
              </a:solidFill>
              <a:latin typeface="Times New Roman" panose="02020603050405020304" pitchFamily="18" charset="0"/>
              <a:cs typeface="Times New Roman" panose="02020603050405020304" pitchFamily="18" charset="0"/>
            </a:endParaRPr>
          </a:p>
        </p:txBody>
      </p:sp>
      <p:sp>
        <p:nvSpPr>
          <p:cNvPr id="7" name="Marcador de contenido 6"/>
          <p:cNvSpPr>
            <a:spLocks noGrp="1"/>
          </p:cNvSpPr>
          <p:nvPr>
            <p:ph idx="1"/>
          </p:nvPr>
        </p:nvSpPr>
        <p:spPr/>
        <p:txBody>
          <a:bodyPr>
            <a:noAutofit/>
          </a:bodyPr>
          <a:lstStyle/>
          <a:p>
            <a:pPr marL="0" indent="0">
              <a:buNone/>
            </a:pPr>
            <a:r>
              <a:rPr lang="es-CO" b="1" dirty="0">
                <a:solidFill>
                  <a:schemeClr val="accent4">
                    <a:lumMod val="60000"/>
                    <a:lumOff val="40000"/>
                  </a:schemeClr>
                </a:solidFill>
                <a:latin typeface="Calibri" panose="020F0502020204030204" pitchFamily="34" charset="0"/>
                <a:cs typeface="Calibri" panose="020F0502020204030204" pitchFamily="34" charset="0"/>
              </a:rPr>
              <a:t>SEDE SUR: Campo sintético parque la fragua.</a:t>
            </a:r>
          </a:p>
          <a:p>
            <a:pPr marL="0" indent="0">
              <a:buNone/>
            </a:pPr>
            <a:r>
              <a:rPr lang="es-CO" b="1" dirty="0">
                <a:solidFill>
                  <a:schemeClr val="accent4">
                    <a:lumMod val="60000"/>
                    <a:lumOff val="40000"/>
                  </a:schemeClr>
                </a:solidFill>
                <a:latin typeface="Calibri" panose="020F0502020204030204" pitchFamily="34" charset="0"/>
                <a:cs typeface="Calibri" panose="020F0502020204030204" pitchFamily="34" charset="0"/>
              </a:rPr>
              <a:t>SEDE NORTE </a:t>
            </a:r>
            <a:r>
              <a:rPr lang="es-CO" b="1" dirty="0" smtClean="0">
                <a:solidFill>
                  <a:schemeClr val="accent4">
                    <a:lumMod val="60000"/>
                    <a:lumOff val="40000"/>
                  </a:schemeClr>
                </a:solidFill>
                <a:latin typeface="Calibri" panose="020F0502020204030204" pitchFamily="34" charset="0"/>
                <a:cs typeface="Calibri" panose="020F0502020204030204" pitchFamily="34" charset="0"/>
              </a:rPr>
              <a:t>:</a:t>
            </a:r>
            <a:r>
              <a:rPr lang="es-CO" b="1" dirty="0">
                <a:solidFill>
                  <a:schemeClr val="accent4">
                    <a:lumMod val="60000"/>
                    <a:lumOff val="40000"/>
                  </a:schemeClr>
                </a:solidFill>
                <a:latin typeface="Calibri" panose="020F0502020204030204" pitchFamily="34" charset="0"/>
                <a:cs typeface="Calibri" panose="020F0502020204030204" pitchFamily="34" charset="0"/>
              </a:rPr>
              <a:t>C</a:t>
            </a:r>
            <a:r>
              <a:rPr lang="es-CO" b="1" dirty="0" smtClean="0">
                <a:solidFill>
                  <a:schemeClr val="accent4">
                    <a:lumMod val="60000"/>
                    <a:lumOff val="40000"/>
                  </a:schemeClr>
                </a:solidFill>
                <a:latin typeface="Calibri" panose="020F0502020204030204" pitchFamily="34" charset="0"/>
                <a:cs typeface="Calibri" panose="020F0502020204030204" pitchFamily="34" charset="0"/>
              </a:rPr>
              <a:t>ampos Creativo.</a:t>
            </a:r>
          </a:p>
          <a:p>
            <a:pPr marL="0" indent="0">
              <a:buNone/>
            </a:pPr>
            <a:endParaRPr lang="es-CO" b="1" dirty="0">
              <a:solidFill>
                <a:schemeClr val="accent4">
                  <a:lumMod val="60000"/>
                  <a:lumOff val="40000"/>
                </a:schemeClr>
              </a:solidFill>
              <a:latin typeface="Calibri" panose="020F0502020204030204" pitchFamily="34" charset="0"/>
              <a:cs typeface="Calibri" panose="020F0502020204030204" pitchFamily="34" charset="0"/>
            </a:endParaRPr>
          </a:p>
          <a:p>
            <a:pPr marL="0" indent="0">
              <a:lnSpc>
                <a:spcPts val="2800"/>
              </a:lnSpc>
              <a:buNone/>
              <a:tabLst>
                <a:tab pos="228600" algn="l"/>
                <a:tab pos="457200" algn="l"/>
              </a:tabLst>
            </a:pPr>
            <a:r>
              <a:rPr lang="en-US" altLang="zh-CN" b="1" dirty="0">
                <a:solidFill>
                  <a:schemeClr val="accent4">
                    <a:lumMod val="60000"/>
                    <a:lumOff val="40000"/>
                  </a:schemeClr>
                </a:solidFill>
                <a:latin typeface="Calibri" panose="020F0502020204030204" pitchFamily="34" charset="0"/>
                <a:cs typeface="Calibri" panose="020F0502020204030204" pitchFamily="34" charset="0"/>
              </a:rPr>
              <a:t>SEDE INTERNACIONAL: ALIANZA CON EL </a:t>
            </a:r>
            <a:r>
              <a:rPr lang="en-US" altLang="zh-CN" b="1" dirty="0" smtClean="0">
                <a:solidFill>
                  <a:schemeClr val="accent4">
                    <a:lumMod val="60000"/>
                    <a:lumOff val="40000"/>
                  </a:schemeClr>
                </a:solidFill>
                <a:latin typeface="Calibri" panose="020F0502020204030204" pitchFamily="34" charset="0"/>
                <a:cs typeface="Calibri" panose="020F0502020204030204" pitchFamily="34" charset="0"/>
              </a:rPr>
              <a:t>   </a:t>
            </a:r>
            <a:r>
              <a:rPr lang="en-US" altLang="zh-CN" b="1" dirty="0">
                <a:solidFill>
                  <a:schemeClr val="accent4">
                    <a:lumMod val="60000"/>
                    <a:lumOff val="40000"/>
                  </a:schemeClr>
                </a:solidFill>
                <a:latin typeface="Calibri" panose="020F0502020204030204" pitchFamily="34" charset="0"/>
                <a:cs typeface="Calibri" panose="020F0502020204030204" pitchFamily="34" charset="0"/>
              </a:rPr>
              <a:t>CLUB JETSETV F.C. </a:t>
            </a:r>
            <a:endParaRPr lang="en-US" altLang="zh-CN" b="1" dirty="0" smtClean="0">
              <a:solidFill>
                <a:schemeClr val="accent4">
                  <a:lumMod val="60000"/>
                  <a:lumOff val="40000"/>
                </a:schemeClr>
              </a:solidFill>
              <a:latin typeface="Calibri" panose="020F0502020204030204" pitchFamily="34" charset="0"/>
              <a:cs typeface="Calibri" panose="020F0502020204030204" pitchFamily="34" charset="0"/>
            </a:endParaRPr>
          </a:p>
          <a:p>
            <a:pPr marL="0" indent="0">
              <a:lnSpc>
                <a:spcPts val="2800"/>
              </a:lnSpc>
              <a:buNone/>
              <a:tabLst>
                <a:tab pos="228600" algn="l"/>
                <a:tab pos="457200" algn="l"/>
              </a:tabLst>
            </a:pPr>
            <a:r>
              <a:rPr lang="en-US" altLang="zh-CN" b="1" dirty="0">
                <a:solidFill>
                  <a:schemeClr val="accent4">
                    <a:lumMod val="60000"/>
                    <a:lumOff val="40000"/>
                  </a:schemeClr>
                </a:solidFill>
                <a:latin typeface="Calibri" panose="020F0502020204030204" pitchFamily="34" charset="0"/>
                <a:cs typeface="Calibri" panose="020F0502020204030204" pitchFamily="34" charset="0"/>
              </a:rPr>
              <a:t> </a:t>
            </a:r>
            <a:r>
              <a:rPr lang="en-US" altLang="zh-CN" b="1" dirty="0" smtClean="0">
                <a:solidFill>
                  <a:schemeClr val="accent4">
                    <a:lumMod val="60000"/>
                    <a:lumOff val="40000"/>
                  </a:schemeClr>
                </a:solidFill>
                <a:latin typeface="Calibri" panose="020F0502020204030204" pitchFamily="34" charset="0"/>
                <a:cs typeface="Calibri" panose="020F0502020204030204" pitchFamily="34" charset="0"/>
              </a:rPr>
              <a:t> Palm </a:t>
            </a:r>
            <a:r>
              <a:rPr lang="en-US" altLang="zh-CN" b="1" dirty="0">
                <a:solidFill>
                  <a:schemeClr val="accent4">
                    <a:lumMod val="60000"/>
                    <a:lumOff val="40000"/>
                  </a:schemeClr>
                </a:solidFill>
                <a:latin typeface="Calibri" panose="020F0502020204030204" pitchFamily="34" charset="0"/>
                <a:cs typeface="Calibri" panose="020F0502020204030204" pitchFamily="34" charset="0"/>
              </a:rPr>
              <a:t>Beach </a:t>
            </a:r>
            <a:r>
              <a:rPr lang="en-US" altLang="zh-CN" b="1" dirty="0" smtClean="0">
                <a:solidFill>
                  <a:schemeClr val="accent4">
                    <a:lumMod val="60000"/>
                    <a:lumOff val="40000"/>
                  </a:schemeClr>
                </a:solidFill>
                <a:latin typeface="Calibri" panose="020F0502020204030204" pitchFamily="34" charset="0"/>
                <a:cs typeface="Calibri" panose="020F0502020204030204" pitchFamily="34" charset="0"/>
              </a:rPr>
              <a:t>Florida.</a:t>
            </a:r>
            <a:endParaRPr lang="en-US" altLang="zh-CN" b="1" dirty="0">
              <a:solidFill>
                <a:schemeClr val="accent4">
                  <a:lumMod val="60000"/>
                  <a:lumOff val="40000"/>
                </a:schemeClr>
              </a:solidFill>
              <a:latin typeface="Calibri" panose="020F0502020204030204" pitchFamily="34" charset="0"/>
              <a:cs typeface="Calibri" panose="020F0502020204030204" pitchFamily="34" charset="0"/>
            </a:endParaRPr>
          </a:p>
          <a:p>
            <a:pPr>
              <a:lnSpc>
                <a:spcPts val="2800"/>
              </a:lnSpc>
              <a:tabLst>
                <a:tab pos="228600" algn="l"/>
                <a:tab pos="457200" algn="l"/>
              </a:tabLst>
            </a:pPr>
            <a:r>
              <a:rPr lang="en-US" altLang="zh-CN" b="1" dirty="0">
                <a:solidFill>
                  <a:schemeClr val="accent4">
                    <a:lumMod val="60000"/>
                    <a:lumOff val="40000"/>
                  </a:schemeClr>
                </a:solidFill>
                <a:latin typeface="Calibri" panose="020F0502020204030204" pitchFamily="34" charset="0"/>
                <a:cs typeface="Calibri" panose="020F0502020204030204" pitchFamily="34" charset="0"/>
              </a:rPr>
              <a:t>LAKE PARK, 626 park avenue lake park, FL 33403</a:t>
            </a:r>
          </a:p>
          <a:p>
            <a:pPr marL="0" indent="0">
              <a:lnSpc>
                <a:spcPts val="2800"/>
              </a:lnSpc>
              <a:buNone/>
              <a:tabLst>
                <a:tab pos="228600" algn="l"/>
                <a:tab pos="457200" algn="l"/>
              </a:tabLst>
            </a:pPr>
            <a:r>
              <a:rPr lang="en-US" altLang="zh-CN" b="1" dirty="0">
                <a:solidFill>
                  <a:schemeClr val="accent4">
                    <a:lumMod val="60000"/>
                    <a:lumOff val="40000"/>
                  </a:schemeClr>
                </a:solidFill>
                <a:latin typeface="Calibri" panose="020F0502020204030204" pitchFamily="34" charset="0"/>
                <a:cs typeface="Calibri" panose="020F0502020204030204" pitchFamily="34" charset="0"/>
              </a:rPr>
              <a:t>   Tel 561 8441609</a:t>
            </a:r>
          </a:p>
          <a:p>
            <a:pPr>
              <a:lnSpc>
                <a:spcPts val="2800"/>
              </a:lnSpc>
              <a:tabLst>
                <a:tab pos="228600" algn="l"/>
                <a:tab pos="457200" algn="l"/>
              </a:tabLst>
            </a:pPr>
            <a:r>
              <a:rPr lang="en-US" altLang="zh-CN" b="1" dirty="0">
                <a:solidFill>
                  <a:schemeClr val="accent4">
                    <a:lumMod val="60000"/>
                    <a:lumOff val="40000"/>
                  </a:schemeClr>
                </a:solidFill>
                <a:latin typeface="Calibri" panose="020F0502020204030204" pitchFamily="34" charset="0"/>
                <a:cs typeface="Calibri" panose="020F0502020204030204" pitchFamily="34" charset="0"/>
              </a:rPr>
              <a:t>STUART, Southwest 34997, 8303 SW Lost River Rd,</a:t>
            </a:r>
          </a:p>
          <a:p>
            <a:pPr marL="0" indent="0">
              <a:lnSpc>
                <a:spcPts val="2800"/>
              </a:lnSpc>
              <a:buNone/>
              <a:tabLst>
                <a:tab pos="228600" algn="l"/>
                <a:tab pos="457200" algn="l"/>
              </a:tabLst>
            </a:pPr>
            <a:r>
              <a:rPr lang="en-US" altLang="zh-CN" b="1" dirty="0">
                <a:solidFill>
                  <a:schemeClr val="accent4">
                    <a:lumMod val="60000"/>
                    <a:lumOff val="40000"/>
                  </a:schemeClr>
                </a:solidFill>
                <a:latin typeface="Calibri" panose="020F0502020204030204" pitchFamily="34" charset="0"/>
                <a:cs typeface="Calibri" panose="020F0502020204030204" pitchFamily="34" charset="0"/>
              </a:rPr>
              <a:t>    Stuart, FL 34997</a:t>
            </a:r>
          </a:p>
          <a:p>
            <a:pPr marL="0" indent="0" algn="just">
              <a:buNone/>
            </a:pPr>
            <a:endParaRPr lang="es-CO" dirty="0" smtClean="0">
              <a:latin typeface="Arial" panose="020B0604020202020204" pitchFamily="34" charset="0"/>
              <a:cs typeface="Arial" panose="020B0604020202020204" pitchFamily="34" charset="0"/>
            </a:endParaRPr>
          </a:p>
        </p:txBody>
      </p:sp>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97107" y="281354"/>
            <a:ext cx="1879557" cy="1409334"/>
          </a:xfrm>
          <a:prstGeom prst="rect">
            <a:avLst/>
          </a:prstGeom>
        </p:spPr>
      </p:pic>
    </p:spTree>
    <p:extLst>
      <p:ext uri="{BB962C8B-B14F-4D97-AF65-F5344CB8AC3E}">
        <p14:creationId xmlns:p14="http://schemas.microsoft.com/office/powerpoint/2010/main" val="3683650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4" name="Título 3"/>
          <p:cNvSpPr>
            <a:spLocks noGrp="1"/>
          </p:cNvSpPr>
          <p:nvPr>
            <p:ph type="title"/>
          </p:nvPr>
        </p:nvSpPr>
        <p:spPr/>
        <p:txBody>
          <a:bodyPr>
            <a:normAutofit/>
          </a:bodyPr>
          <a:lstStyle/>
          <a:p>
            <a:r>
              <a:rPr lang="es-CO" sz="4000" b="1" dirty="0" smtClean="0">
                <a:solidFill>
                  <a:schemeClr val="bg1"/>
                </a:solidFill>
                <a:latin typeface="Times New Roman" panose="02020603050405020304" pitchFamily="18" charset="0"/>
                <a:cs typeface="Times New Roman" panose="02020603050405020304" pitchFamily="18" charset="0"/>
              </a:rPr>
              <a:t>RICARDO ROZO F.C.                     </a:t>
            </a:r>
            <a:endParaRPr lang="es-CO" sz="4000" b="1" dirty="0">
              <a:solidFill>
                <a:schemeClr val="bg1"/>
              </a:solidFill>
              <a:latin typeface="Times New Roman" panose="02020603050405020304" pitchFamily="18" charset="0"/>
              <a:cs typeface="Times New Roman" panose="02020603050405020304" pitchFamily="18" charset="0"/>
            </a:endParaRPr>
          </a:p>
        </p:txBody>
      </p:sp>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97107" y="281354"/>
            <a:ext cx="1879557" cy="1409334"/>
          </a:xfrm>
          <a:prstGeom prst="rect">
            <a:avLst/>
          </a:prstGeom>
        </p:spPr>
      </p:pic>
      <p:sp>
        <p:nvSpPr>
          <p:cNvPr id="5" name="Marcador de contenido 4"/>
          <p:cNvSpPr>
            <a:spLocks noGrp="1"/>
          </p:cNvSpPr>
          <p:nvPr>
            <p:ph idx="1"/>
          </p:nvPr>
        </p:nvSpPr>
        <p:spPr/>
        <p:txBody>
          <a:bodyPr/>
          <a:lstStyle/>
          <a:p>
            <a:pPr marL="0" indent="0">
              <a:buNone/>
            </a:pPr>
            <a:r>
              <a:rPr lang="es-CO" b="1" dirty="0" smtClean="0">
                <a:solidFill>
                  <a:schemeClr val="accent4">
                    <a:lumMod val="60000"/>
                    <a:lumOff val="40000"/>
                  </a:schemeClr>
                </a:solidFill>
                <a:latin typeface="Arial" panose="020B0604020202020204" pitchFamily="34" charset="0"/>
                <a:ea typeface="Calibri" panose="020F0502020204030204" pitchFamily="34" charset="0"/>
                <a:cs typeface="Times New Roman" panose="02020603050405020304" pitchFamily="18" charset="0"/>
              </a:rPr>
              <a:t>MISION</a:t>
            </a:r>
          </a:p>
          <a:p>
            <a:pPr marL="0" indent="0" algn="just">
              <a:buNone/>
            </a:pPr>
            <a:r>
              <a:rPr lang="es-CO" sz="2000" dirty="0" smtClean="0">
                <a:solidFill>
                  <a:schemeClr val="accent4">
                    <a:lumMod val="60000"/>
                    <a:lumOff val="40000"/>
                  </a:schemeClr>
                </a:solidFill>
                <a:latin typeface="Arial" panose="020B0604020202020204" pitchFamily="34" charset="0"/>
                <a:ea typeface="Calibri" panose="020F0502020204030204" pitchFamily="34" charset="0"/>
                <a:cs typeface="Times New Roman" panose="02020603050405020304" pitchFamily="18" charset="0"/>
              </a:rPr>
              <a:t>Ricardo </a:t>
            </a:r>
            <a:r>
              <a:rPr lang="es-CO" sz="2000" dirty="0">
                <a:solidFill>
                  <a:schemeClr val="accent4">
                    <a:lumMod val="60000"/>
                    <a:lumOff val="40000"/>
                  </a:schemeClr>
                </a:solidFill>
                <a:latin typeface="Arial" panose="020B0604020202020204" pitchFamily="34" charset="0"/>
                <a:ea typeface="Calibri" panose="020F0502020204030204" pitchFamily="34" charset="0"/>
                <a:cs typeface="Times New Roman" panose="02020603050405020304" pitchFamily="18" charset="0"/>
              </a:rPr>
              <a:t>Rozo F.C. es un club deportivo que  busca  aportar  a la sociedad, mujeres y hombres íntegros y deportistas competitivas(os) usando el futbol como método para formar su carácter, fortaleciendo sus valores humanos, no solo preocupándonos por sus resultados deportivos, sino por su formación como personas lo cual les permitirá ser exitosas en sus objetivos como jugadoras(es) profesionales, brindándoles oportunidades de becas deportivas en el exterior, por su excelente desempeño deportivo.</a:t>
            </a:r>
            <a:endParaRPr lang="es-CO" sz="2000" dirty="0">
              <a:solidFill>
                <a:schemeClr val="accent4">
                  <a:lumMod val="60000"/>
                  <a:lumOff val="40000"/>
                </a:schemeClr>
              </a:solidFill>
              <a:latin typeface="Calibri" panose="020F0502020204030204" pitchFamily="34" charset="0"/>
              <a:ea typeface="Calibri" panose="020F0502020204030204" pitchFamily="34" charset="0"/>
              <a:cs typeface="Times New Roman" panose="02020603050405020304" pitchFamily="18" charset="0"/>
            </a:endParaRPr>
          </a:p>
          <a:p>
            <a:endParaRPr lang="es-CO" sz="2000" dirty="0"/>
          </a:p>
        </p:txBody>
      </p:sp>
    </p:spTree>
    <p:extLst>
      <p:ext uri="{BB962C8B-B14F-4D97-AF65-F5344CB8AC3E}">
        <p14:creationId xmlns:p14="http://schemas.microsoft.com/office/powerpoint/2010/main" val="37336591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4" name="Título 3"/>
          <p:cNvSpPr>
            <a:spLocks noGrp="1"/>
          </p:cNvSpPr>
          <p:nvPr>
            <p:ph type="title"/>
          </p:nvPr>
        </p:nvSpPr>
        <p:spPr/>
        <p:txBody>
          <a:bodyPr>
            <a:normAutofit/>
          </a:bodyPr>
          <a:lstStyle/>
          <a:p>
            <a:r>
              <a:rPr lang="es-CO" sz="4000" b="1" dirty="0" smtClean="0">
                <a:solidFill>
                  <a:schemeClr val="bg1"/>
                </a:solidFill>
                <a:latin typeface="Times New Roman" panose="02020603050405020304" pitchFamily="18" charset="0"/>
                <a:cs typeface="Times New Roman" panose="02020603050405020304" pitchFamily="18" charset="0"/>
              </a:rPr>
              <a:t>RICARDO ROZO F.C.                     </a:t>
            </a:r>
            <a:endParaRPr lang="es-CO" sz="4000" b="1" dirty="0">
              <a:solidFill>
                <a:schemeClr val="bg1"/>
              </a:solidFill>
              <a:latin typeface="Times New Roman" panose="02020603050405020304" pitchFamily="18" charset="0"/>
              <a:cs typeface="Times New Roman" panose="02020603050405020304" pitchFamily="18" charset="0"/>
            </a:endParaRPr>
          </a:p>
        </p:txBody>
      </p:sp>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97107" y="281354"/>
            <a:ext cx="1879557" cy="1409334"/>
          </a:xfrm>
          <a:prstGeom prst="rect">
            <a:avLst/>
          </a:prstGeom>
        </p:spPr>
      </p:pic>
      <p:sp>
        <p:nvSpPr>
          <p:cNvPr id="5" name="Marcador de contenido 4"/>
          <p:cNvSpPr>
            <a:spLocks noGrp="1"/>
          </p:cNvSpPr>
          <p:nvPr>
            <p:ph idx="1"/>
          </p:nvPr>
        </p:nvSpPr>
        <p:spPr/>
        <p:txBody>
          <a:bodyPr/>
          <a:lstStyle/>
          <a:p>
            <a:pPr marL="0" indent="0">
              <a:buNone/>
            </a:pPr>
            <a:r>
              <a:rPr lang="es-CO" b="1" dirty="0" smtClean="0">
                <a:solidFill>
                  <a:schemeClr val="accent4">
                    <a:lumMod val="60000"/>
                    <a:lumOff val="40000"/>
                  </a:schemeClr>
                </a:solidFill>
                <a:latin typeface="Arial" panose="020B0604020202020204" pitchFamily="34" charset="0"/>
                <a:ea typeface="Calibri" panose="020F0502020204030204" pitchFamily="34" charset="0"/>
                <a:cs typeface="Times New Roman" panose="02020603050405020304" pitchFamily="18" charset="0"/>
              </a:rPr>
              <a:t>VISION</a:t>
            </a:r>
          </a:p>
          <a:p>
            <a:pPr marL="0" indent="0" algn="just">
              <a:buNone/>
            </a:pPr>
            <a:r>
              <a:rPr lang="es-CO" sz="2000" dirty="0" smtClean="0">
                <a:solidFill>
                  <a:schemeClr val="accent4">
                    <a:lumMod val="60000"/>
                    <a:lumOff val="40000"/>
                  </a:schemeClr>
                </a:solidFill>
                <a:latin typeface="Arial" panose="020B0604020202020204" pitchFamily="34" charset="0"/>
                <a:ea typeface="Calibri" panose="020F0502020204030204" pitchFamily="34" charset="0"/>
                <a:cs typeface="Times New Roman" panose="02020603050405020304" pitchFamily="18" charset="0"/>
              </a:rPr>
              <a:t>Para </a:t>
            </a:r>
            <a:r>
              <a:rPr lang="es-CO" sz="2000" dirty="0">
                <a:solidFill>
                  <a:schemeClr val="accent4">
                    <a:lumMod val="60000"/>
                    <a:lumOff val="40000"/>
                  </a:schemeClr>
                </a:solidFill>
                <a:latin typeface="Arial" panose="020B0604020202020204" pitchFamily="34" charset="0"/>
                <a:ea typeface="Calibri" panose="020F0502020204030204" pitchFamily="34" charset="0"/>
                <a:cs typeface="Times New Roman" panose="02020603050405020304" pitchFamily="18" charset="0"/>
              </a:rPr>
              <a:t>el 2022 seremos el club deportivo   más grande del país, siendo reconocidos por sus logros deportivos y por la calidad de sus jugadoras(es), contando con el mayor número de jugadoras(es) desarrollándose  deportiva y profesionalmente en el exterior, siendo la escuela de formación deportiva que más aporta a las selecciones locales y nacionales en todas sus categorías. </a:t>
            </a:r>
            <a:endParaRPr lang="es-CO" sz="2000" dirty="0">
              <a:solidFill>
                <a:schemeClr val="accent4">
                  <a:lumMod val="60000"/>
                  <a:lumOff val="40000"/>
                </a:schemeClr>
              </a:solidFill>
              <a:latin typeface="Calibri" panose="020F0502020204030204" pitchFamily="34" charset="0"/>
              <a:ea typeface="Calibri" panose="020F0502020204030204" pitchFamily="34" charset="0"/>
              <a:cs typeface="Times New Roman" panose="02020603050405020304" pitchFamily="18" charset="0"/>
            </a:endParaRPr>
          </a:p>
          <a:p>
            <a:endParaRPr lang="es-CO" dirty="0"/>
          </a:p>
        </p:txBody>
      </p:sp>
    </p:spTree>
    <p:extLst>
      <p:ext uri="{BB962C8B-B14F-4D97-AF65-F5344CB8AC3E}">
        <p14:creationId xmlns:p14="http://schemas.microsoft.com/office/powerpoint/2010/main" val="12237869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4" name="Título 3"/>
          <p:cNvSpPr>
            <a:spLocks noGrp="1"/>
          </p:cNvSpPr>
          <p:nvPr>
            <p:ph type="title"/>
          </p:nvPr>
        </p:nvSpPr>
        <p:spPr/>
        <p:txBody>
          <a:bodyPr>
            <a:normAutofit/>
          </a:bodyPr>
          <a:lstStyle/>
          <a:p>
            <a:r>
              <a:rPr lang="es-CO" sz="4000" b="1" dirty="0" smtClean="0">
                <a:solidFill>
                  <a:schemeClr val="bg1"/>
                </a:solidFill>
                <a:latin typeface="Times New Roman" panose="02020603050405020304" pitchFamily="18" charset="0"/>
                <a:cs typeface="Times New Roman" panose="02020603050405020304" pitchFamily="18" charset="0"/>
              </a:rPr>
              <a:t>RICARDO ROZO F.C.                     </a:t>
            </a:r>
            <a:endParaRPr lang="es-CO" sz="4000" b="1" dirty="0">
              <a:solidFill>
                <a:schemeClr val="bg1"/>
              </a:solidFill>
              <a:latin typeface="Times New Roman" panose="02020603050405020304" pitchFamily="18" charset="0"/>
              <a:cs typeface="Times New Roman" panose="02020603050405020304" pitchFamily="18" charset="0"/>
            </a:endParaRPr>
          </a:p>
        </p:txBody>
      </p:sp>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97107" y="281354"/>
            <a:ext cx="1879557" cy="1409334"/>
          </a:xfrm>
          <a:prstGeom prst="rect">
            <a:avLst/>
          </a:prstGeom>
        </p:spPr>
      </p:pic>
      <p:sp>
        <p:nvSpPr>
          <p:cNvPr id="5" name="Marcador de contenido 4"/>
          <p:cNvSpPr>
            <a:spLocks noGrp="1"/>
          </p:cNvSpPr>
          <p:nvPr>
            <p:ph idx="1"/>
          </p:nvPr>
        </p:nvSpPr>
        <p:spPr/>
        <p:txBody>
          <a:bodyPr>
            <a:normAutofit fontScale="32500" lnSpcReduction="20000"/>
          </a:bodyPr>
          <a:lstStyle/>
          <a:p>
            <a:pPr algn="just">
              <a:lnSpc>
                <a:spcPct val="107000"/>
              </a:lnSpc>
              <a:spcAft>
                <a:spcPts val="800"/>
              </a:spcAft>
            </a:pPr>
            <a:r>
              <a:rPr lang="es-CO" sz="7000" b="1" dirty="0" smtClean="0">
                <a:solidFill>
                  <a:schemeClr val="accent4">
                    <a:lumMod val="60000"/>
                    <a:lumOff val="40000"/>
                  </a:schemeClr>
                </a:solidFill>
                <a:latin typeface="Arial" panose="020B0604020202020204" pitchFamily="34" charset="0"/>
                <a:ea typeface="Calibri" panose="020F0502020204030204" pitchFamily="34" charset="0"/>
                <a:cs typeface="Arial" panose="020B0604020202020204" pitchFamily="34" charset="0"/>
              </a:rPr>
              <a:t>JUSTIFICACION</a:t>
            </a:r>
          </a:p>
          <a:p>
            <a:pPr algn="just">
              <a:lnSpc>
                <a:spcPct val="107000"/>
              </a:lnSpc>
              <a:spcAft>
                <a:spcPts val="800"/>
              </a:spcAft>
            </a:pPr>
            <a:r>
              <a:rPr lang="es-CO" sz="6200" dirty="0" smtClean="0">
                <a:solidFill>
                  <a:schemeClr val="accent4">
                    <a:lumMod val="60000"/>
                    <a:lumOff val="40000"/>
                  </a:schemeClr>
                </a:solidFill>
                <a:latin typeface="Arial" panose="020B0604020202020204" pitchFamily="34" charset="0"/>
                <a:ea typeface="Calibri" panose="020F0502020204030204" pitchFamily="34" charset="0"/>
                <a:cs typeface="Arial" panose="020B0604020202020204" pitchFamily="34" charset="0"/>
              </a:rPr>
              <a:t>Las </a:t>
            </a:r>
            <a:r>
              <a:rPr lang="es-CO" sz="6200" dirty="0">
                <a:solidFill>
                  <a:schemeClr val="accent4">
                    <a:lumMod val="60000"/>
                    <a:lumOff val="40000"/>
                  </a:schemeClr>
                </a:solidFill>
                <a:latin typeface="Arial" panose="020B0604020202020204" pitchFamily="34" charset="0"/>
                <a:ea typeface="Calibri" panose="020F0502020204030204" pitchFamily="34" charset="0"/>
                <a:cs typeface="Arial" panose="020B0604020202020204" pitchFamily="34" charset="0"/>
              </a:rPr>
              <a:t>Instituciones  Educativas de la ciudad no becan  ni apoyan a sus Estudiantes Futbolistas de una manera decidida.</a:t>
            </a:r>
          </a:p>
          <a:p>
            <a:pPr algn="just">
              <a:lnSpc>
                <a:spcPct val="107000"/>
              </a:lnSpc>
              <a:spcAft>
                <a:spcPts val="800"/>
              </a:spcAft>
            </a:pPr>
            <a:r>
              <a:rPr lang="es-CO" sz="6200" dirty="0" smtClean="0">
                <a:solidFill>
                  <a:schemeClr val="accent4">
                    <a:lumMod val="60000"/>
                    <a:lumOff val="40000"/>
                  </a:schemeClr>
                </a:solidFill>
                <a:latin typeface="Arial" panose="020B0604020202020204" pitchFamily="34" charset="0"/>
                <a:ea typeface="Calibri" panose="020F0502020204030204" pitchFamily="34" charset="0"/>
                <a:cs typeface="Arial" panose="020B0604020202020204" pitchFamily="34" charset="0"/>
              </a:rPr>
              <a:t>Los </a:t>
            </a:r>
            <a:r>
              <a:rPr lang="es-CO" sz="6200" dirty="0">
                <a:solidFill>
                  <a:schemeClr val="accent4">
                    <a:lumMod val="60000"/>
                    <a:lumOff val="40000"/>
                  </a:schemeClr>
                </a:solidFill>
                <a:latin typeface="Arial" panose="020B0604020202020204" pitchFamily="34" charset="0"/>
                <a:ea typeface="Calibri" panose="020F0502020204030204" pitchFamily="34" charset="0"/>
                <a:cs typeface="Arial" panose="020B0604020202020204" pitchFamily="34" charset="0"/>
              </a:rPr>
              <a:t>niños y jóvenes deben tener ocupaciones activas y provechosas en su tiempo extraescolar.</a:t>
            </a:r>
          </a:p>
          <a:p>
            <a:pPr algn="just">
              <a:lnSpc>
                <a:spcPct val="107000"/>
              </a:lnSpc>
              <a:spcAft>
                <a:spcPts val="800"/>
              </a:spcAft>
            </a:pPr>
            <a:r>
              <a:rPr lang="es-CO" sz="6200" dirty="0" smtClean="0">
                <a:solidFill>
                  <a:schemeClr val="accent4">
                    <a:lumMod val="60000"/>
                    <a:lumOff val="40000"/>
                  </a:schemeClr>
                </a:solidFill>
                <a:latin typeface="Arial" panose="020B0604020202020204" pitchFamily="34" charset="0"/>
                <a:ea typeface="Calibri" panose="020F0502020204030204" pitchFamily="34" charset="0"/>
                <a:cs typeface="Arial" panose="020B0604020202020204" pitchFamily="34" charset="0"/>
              </a:rPr>
              <a:t>El </a:t>
            </a:r>
            <a:r>
              <a:rPr lang="es-CO" sz="6200" dirty="0">
                <a:solidFill>
                  <a:schemeClr val="accent4">
                    <a:lumMod val="60000"/>
                    <a:lumOff val="40000"/>
                  </a:schemeClr>
                </a:solidFill>
                <a:latin typeface="Arial" panose="020B0604020202020204" pitchFamily="34" charset="0"/>
                <a:ea typeface="Calibri" panose="020F0502020204030204" pitchFamily="34" charset="0"/>
                <a:cs typeface="Arial" panose="020B0604020202020204" pitchFamily="34" charset="0"/>
              </a:rPr>
              <a:t>Futbol es un agente socializador y potenciador de sueños en los jóvenes que lo practican.</a:t>
            </a:r>
          </a:p>
          <a:p>
            <a:pPr algn="just">
              <a:lnSpc>
                <a:spcPct val="107000"/>
              </a:lnSpc>
              <a:spcAft>
                <a:spcPts val="800"/>
              </a:spcAft>
            </a:pPr>
            <a:r>
              <a:rPr lang="es-CO" sz="6200" dirty="0" smtClean="0">
                <a:solidFill>
                  <a:schemeClr val="accent4">
                    <a:lumMod val="60000"/>
                    <a:lumOff val="40000"/>
                  </a:schemeClr>
                </a:solidFill>
                <a:latin typeface="Arial" panose="020B0604020202020204" pitchFamily="34" charset="0"/>
                <a:ea typeface="Calibri" panose="020F0502020204030204" pitchFamily="34" charset="0"/>
                <a:cs typeface="Arial" panose="020B0604020202020204" pitchFamily="34" charset="0"/>
              </a:rPr>
              <a:t>Pocas </a:t>
            </a:r>
            <a:r>
              <a:rPr lang="es-CO" sz="6200" dirty="0">
                <a:solidFill>
                  <a:schemeClr val="accent4">
                    <a:lumMod val="60000"/>
                    <a:lumOff val="40000"/>
                  </a:schemeClr>
                </a:solidFill>
                <a:latin typeface="Arial" panose="020B0604020202020204" pitchFamily="34" charset="0"/>
                <a:ea typeface="Calibri" panose="020F0502020204030204" pitchFamily="34" charset="0"/>
                <a:cs typeface="Arial" panose="020B0604020202020204" pitchFamily="34" charset="0"/>
              </a:rPr>
              <a:t>Instituciones </a:t>
            </a:r>
            <a:r>
              <a:rPr lang="es-CO" sz="6200" dirty="0" smtClean="0">
                <a:solidFill>
                  <a:schemeClr val="accent4">
                    <a:lumMod val="60000"/>
                    <a:lumOff val="40000"/>
                  </a:schemeClr>
                </a:solidFill>
                <a:latin typeface="Arial" panose="020B0604020202020204" pitchFamily="34" charset="0"/>
                <a:ea typeface="Calibri" panose="020F0502020204030204" pitchFamily="34" charset="0"/>
                <a:cs typeface="Arial" panose="020B0604020202020204" pitchFamily="34" charset="0"/>
              </a:rPr>
              <a:t>Educativas y Deportivas </a:t>
            </a:r>
            <a:r>
              <a:rPr lang="es-CO" sz="6200" dirty="0">
                <a:solidFill>
                  <a:schemeClr val="accent4">
                    <a:lumMod val="60000"/>
                    <a:lumOff val="40000"/>
                  </a:schemeClr>
                </a:solidFill>
                <a:latin typeface="Arial" panose="020B0604020202020204" pitchFamily="34" charset="0"/>
                <a:ea typeface="Calibri" panose="020F0502020204030204" pitchFamily="34" charset="0"/>
                <a:cs typeface="Arial" panose="020B0604020202020204" pitchFamily="34" charset="0"/>
              </a:rPr>
              <a:t>tiene proyectos deportivos serios para sus estudiantes con un enfoque internacional.</a:t>
            </a:r>
          </a:p>
          <a:p>
            <a:pPr algn="just">
              <a:lnSpc>
                <a:spcPct val="107000"/>
              </a:lnSpc>
              <a:spcAft>
                <a:spcPts val="800"/>
              </a:spcAft>
            </a:pPr>
            <a:r>
              <a:rPr lang="es-CO" sz="6200" dirty="0" smtClean="0">
                <a:solidFill>
                  <a:schemeClr val="accent4">
                    <a:lumMod val="60000"/>
                    <a:lumOff val="40000"/>
                  </a:schemeClr>
                </a:solidFill>
                <a:latin typeface="Arial" panose="020B0604020202020204" pitchFamily="34" charset="0"/>
                <a:ea typeface="Calibri" panose="020F0502020204030204" pitchFamily="34" charset="0"/>
                <a:cs typeface="Arial" panose="020B0604020202020204" pitchFamily="34" charset="0"/>
              </a:rPr>
              <a:t>R y R </a:t>
            </a:r>
            <a:r>
              <a:rPr lang="es-CO" sz="6200" dirty="0">
                <a:solidFill>
                  <a:schemeClr val="accent4">
                    <a:lumMod val="60000"/>
                    <a:lumOff val="40000"/>
                  </a:schemeClr>
                </a:solidFill>
                <a:latin typeface="Arial" panose="020B0604020202020204" pitchFamily="34" charset="0"/>
                <a:ea typeface="Calibri" panose="020F0502020204030204" pitchFamily="34" charset="0"/>
                <a:cs typeface="Arial" panose="020B0604020202020204" pitchFamily="34" charset="0"/>
              </a:rPr>
              <a:t>Futbol Club posee amplia experiencia y ofrece un proyecto nacional e Internacional serio y con resultado.</a:t>
            </a:r>
          </a:p>
          <a:p>
            <a:endParaRPr lang="es-CO" dirty="0"/>
          </a:p>
        </p:txBody>
      </p:sp>
    </p:spTree>
    <p:extLst>
      <p:ext uri="{BB962C8B-B14F-4D97-AF65-F5344CB8AC3E}">
        <p14:creationId xmlns:p14="http://schemas.microsoft.com/office/powerpoint/2010/main" val="19680425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4" name="Título 3"/>
          <p:cNvSpPr>
            <a:spLocks noGrp="1"/>
          </p:cNvSpPr>
          <p:nvPr>
            <p:ph type="title"/>
          </p:nvPr>
        </p:nvSpPr>
        <p:spPr/>
        <p:txBody>
          <a:bodyPr>
            <a:normAutofit/>
          </a:bodyPr>
          <a:lstStyle/>
          <a:p>
            <a:r>
              <a:rPr lang="es-CO" sz="4000" b="1" dirty="0" smtClean="0">
                <a:solidFill>
                  <a:schemeClr val="bg1"/>
                </a:solidFill>
                <a:latin typeface="Times New Roman" panose="02020603050405020304" pitchFamily="18" charset="0"/>
                <a:cs typeface="Times New Roman" panose="02020603050405020304" pitchFamily="18" charset="0"/>
              </a:rPr>
              <a:t>RICARDO ROZO F.C.                     </a:t>
            </a:r>
            <a:endParaRPr lang="es-CO" sz="4000" b="1" dirty="0">
              <a:solidFill>
                <a:schemeClr val="bg1"/>
              </a:solidFill>
              <a:latin typeface="Times New Roman" panose="02020603050405020304" pitchFamily="18" charset="0"/>
              <a:cs typeface="Times New Roman" panose="02020603050405020304" pitchFamily="18" charset="0"/>
            </a:endParaRPr>
          </a:p>
        </p:txBody>
      </p:sp>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97107" y="281354"/>
            <a:ext cx="1879557" cy="1409334"/>
          </a:xfrm>
          <a:prstGeom prst="rect">
            <a:avLst/>
          </a:prstGeom>
        </p:spPr>
      </p:pic>
      <p:sp>
        <p:nvSpPr>
          <p:cNvPr id="5" name="Marcador de contenido 4"/>
          <p:cNvSpPr>
            <a:spLocks noGrp="1"/>
          </p:cNvSpPr>
          <p:nvPr>
            <p:ph idx="1"/>
          </p:nvPr>
        </p:nvSpPr>
        <p:spPr/>
        <p:txBody>
          <a:bodyPr>
            <a:normAutofit fontScale="70000" lnSpcReduction="20000"/>
          </a:bodyPr>
          <a:lstStyle/>
          <a:p>
            <a:pPr marL="0" lvl="0" indent="0" algn="just">
              <a:lnSpc>
                <a:spcPct val="107000"/>
              </a:lnSpc>
              <a:spcAft>
                <a:spcPts val="800"/>
              </a:spcAft>
              <a:buNone/>
            </a:pPr>
            <a:r>
              <a:rPr lang="es-CO"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s-CO" sz="3600" b="1" dirty="0" smtClean="0">
                <a:solidFill>
                  <a:schemeClr val="accent4">
                    <a:lumMod val="60000"/>
                    <a:lumOff val="40000"/>
                  </a:schemeClr>
                </a:solidFill>
                <a:latin typeface="Arial" panose="020B0604020202020204" pitchFamily="34" charset="0"/>
                <a:ea typeface="Calibri" panose="020F0502020204030204" pitchFamily="34" charset="0"/>
                <a:cs typeface="Arial" panose="020B0604020202020204" pitchFamily="34" charset="0"/>
              </a:rPr>
              <a:t>EL JUGADOR-ESTUDIANTE</a:t>
            </a:r>
          </a:p>
          <a:p>
            <a:pPr lvl="0" algn="just">
              <a:lnSpc>
                <a:spcPct val="107000"/>
              </a:lnSpc>
              <a:spcAft>
                <a:spcPts val="800"/>
              </a:spcAft>
            </a:pPr>
            <a:r>
              <a:rPr lang="es-CO" dirty="0" smtClean="0">
                <a:solidFill>
                  <a:schemeClr val="accent4">
                    <a:lumMod val="60000"/>
                    <a:lumOff val="40000"/>
                  </a:schemeClr>
                </a:solidFill>
                <a:latin typeface="Arial" panose="020B0604020202020204" pitchFamily="34" charset="0"/>
                <a:ea typeface="Calibri" panose="020F0502020204030204" pitchFamily="34" charset="0"/>
                <a:cs typeface="Arial" panose="020B0604020202020204" pitchFamily="34" charset="0"/>
              </a:rPr>
              <a:t>El </a:t>
            </a:r>
            <a:r>
              <a:rPr lang="es-CO" dirty="0">
                <a:solidFill>
                  <a:schemeClr val="accent4">
                    <a:lumMod val="60000"/>
                    <a:lumOff val="40000"/>
                  </a:schemeClr>
                </a:solidFill>
                <a:latin typeface="Arial" panose="020B0604020202020204" pitchFamily="34" charset="0"/>
                <a:ea typeface="Calibri" panose="020F0502020204030204" pitchFamily="34" charset="0"/>
                <a:cs typeface="Arial" panose="020B0604020202020204" pitchFamily="34" charset="0"/>
              </a:rPr>
              <a:t>Futbol es el deporte mas practicado del mundo, miles de niños y niñas estudian y juegan  y sueñan con llegar a ser  el (la) mejor de todos.</a:t>
            </a:r>
          </a:p>
          <a:p>
            <a:pPr lvl="0" algn="just">
              <a:lnSpc>
                <a:spcPct val="107000"/>
              </a:lnSpc>
              <a:spcAft>
                <a:spcPts val="800"/>
              </a:spcAft>
            </a:pPr>
            <a:r>
              <a:rPr lang="es-CO" dirty="0" smtClean="0">
                <a:solidFill>
                  <a:schemeClr val="accent4">
                    <a:lumMod val="60000"/>
                    <a:lumOff val="40000"/>
                  </a:schemeClr>
                </a:solidFill>
                <a:latin typeface="Arial" panose="020B0604020202020204" pitchFamily="34" charset="0"/>
                <a:ea typeface="Calibri" panose="020F0502020204030204" pitchFamily="34" charset="0"/>
                <a:cs typeface="Arial" panose="020B0604020202020204" pitchFamily="34" charset="0"/>
              </a:rPr>
              <a:t>Bogotá </a:t>
            </a:r>
            <a:r>
              <a:rPr lang="es-CO" dirty="0">
                <a:solidFill>
                  <a:schemeClr val="accent4">
                    <a:lumMod val="60000"/>
                    <a:lumOff val="40000"/>
                  </a:schemeClr>
                </a:solidFill>
                <a:latin typeface="Arial" panose="020B0604020202020204" pitchFamily="34" charset="0"/>
                <a:ea typeface="Calibri" panose="020F0502020204030204" pitchFamily="34" charset="0"/>
                <a:cs typeface="Arial" panose="020B0604020202020204" pitchFamily="34" charset="0"/>
              </a:rPr>
              <a:t>tiene mas de 250  clubes de futbol y mas de 20.000 niños y jóvenes practicando y compitiendo en toda la ciudad.</a:t>
            </a:r>
          </a:p>
          <a:p>
            <a:pPr lvl="0" algn="just">
              <a:lnSpc>
                <a:spcPct val="107000"/>
              </a:lnSpc>
              <a:spcAft>
                <a:spcPts val="800"/>
              </a:spcAft>
            </a:pPr>
            <a:r>
              <a:rPr lang="es-CO" dirty="0" smtClean="0">
                <a:solidFill>
                  <a:schemeClr val="accent4">
                    <a:lumMod val="60000"/>
                    <a:lumOff val="40000"/>
                  </a:schemeClr>
                </a:solidFill>
                <a:latin typeface="Arial" panose="020B0604020202020204" pitchFamily="34" charset="0"/>
                <a:ea typeface="Calibri" panose="020F0502020204030204" pitchFamily="34" charset="0"/>
                <a:cs typeface="Arial" panose="020B0604020202020204" pitchFamily="34" charset="0"/>
              </a:rPr>
              <a:t>De </a:t>
            </a:r>
            <a:r>
              <a:rPr lang="es-CO" dirty="0">
                <a:solidFill>
                  <a:schemeClr val="accent4">
                    <a:lumMod val="60000"/>
                    <a:lumOff val="40000"/>
                  </a:schemeClr>
                </a:solidFill>
                <a:latin typeface="Arial" panose="020B0604020202020204" pitchFamily="34" charset="0"/>
                <a:ea typeface="Calibri" panose="020F0502020204030204" pitchFamily="34" charset="0"/>
                <a:cs typeface="Arial" panose="020B0604020202020204" pitchFamily="34" charset="0"/>
              </a:rPr>
              <a:t>esta cantidad menos del 1% logran encadenar las dos actividades de manera exitosa.</a:t>
            </a:r>
          </a:p>
          <a:p>
            <a:pPr algn="just">
              <a:lnSpc>
                <a:spcPct val="107000"/>
              </a:lnSpc>
              <a:spcAft>
                <a:spcPts val="800"/>
              </a:spcAft>
            </a:pPr>
            <a:r>
              <a:rPr lang="es-CO" dirty="0" smtClean="0">
                <a:solidFill>
                  <a:schemeClr val="accent4">
                    <a:lumMod val="60000"/>
                    <a:lumOff val="40000"/>
                  </a:schemeClr>
                </a:solidFill>
                <a:latin typeface="Arial" panose="020B0604020202020204" pitchFamily="34" charset="0"/>
                <a:ea typeface="Calibri" panose="020F0502020204030204" pitchFamily="34" charset="0"/>
                <a:cs typeface="Arial" panose="020B0604020202020204" pitchFamily="34" charset="0"/>
              </a:rPr>
              <a:t>El </a:t>
            </a:r>
            <a:r>
              <a:rPr lang="es-CO" dirty="0">
                <a:solidFill>
                  <a:schemeClr val="accent4">
                    <a:lumMod val="60000"/>
                    <a:lumOff val="40000"/>
                  </a:schemeClr>
                </a:solidFill>
                <a:latin typeface="Arial" panose="020B0604020202020204" pitchFamily="34" charset="0"/>
                <a:ea typeface="Calibri" panose="020F0502020204030204" pitchFamily="34" charset="0"/>
                <a:cs typeface="Arial" panose="020B0604020202020204" pitchFamily="34" charset="0"/>
              </a:rPr>
              <a:t>poco apoyo de las instituciones académicas en los diferentes momentos de la vida del estudiante deportista es determinante</a:t>
            </a:r>
            <a:r>
              <a:rPr lang="es-CO" dirty="0" smtClean="0">
                <a:solidFill>
                  <a:schemeClr val="accent4">
                    <a:lumMod val="60000"/>
                    <a:lumOff val="40000"/>
                  </a:schemeClr>
                </a:solidFill>
                <a:latin typeface="Arial" panose="020B0604020202020204" pitchFamily="34" charset="0"/>
                <a:ea typeface="Calibri" panose="020F0502020204030204" pitchFamily="34" charset="0"/>
                <a:cs typeface="Arial" panose="020B0604020202020204" pitchFamily="34" charset="0"/>
              </a:rPr>
              <a:t>.</a:t>
            </a:r>
          </a:p>
          <a:p>
            <a:pPr algn="just">
              <a:lnSpc>
                <a:spcPct val="107000"/>
              </a:lnSpc>
              <a:spcAft>
                <a:spcPts val="800"/>
              </a:spcAft>
            </a:pPr>
            <a:r>
              <a:rPr lang="es-CO" dirty="0" smtClean="0">
                <a:solidFill>
                  <a:schemeClr val="accent4">
                    <a:lumMod val="60000"/>
                    <a:lumOff val="40000"/>
                  </a:schemeClr>
                </a:solidFill>
                <a:latin typeface="Arial" panose="020B0604020202020204" pitchFamily="34" charset="0"/>
                <a:ea typeface="Calibri" panose="020F0502020204030204" pitchFamily="34" charset="0"/>
                <a:cs typeface="Arial" panose="020B0604020202020204" pitchFamily="34" charset="0"/>
              </a:rPr>
              <a:t>El alto grado de exigencia en los clubes de Rendimiento y las variantes externas generan deserción, desanimo y frustración en el estudiante deportista</a:t>
            </a:r>
            <a:r>
              <a:rPr lang="es-CO" dirty="0" smtClean="0">
                <a:solidFill>
                  <a:schemeClr val="bg1"/>
                </a:solidFill>
                <a:latin typeface="Arial" panose="020B0604020202020204" pitchFamily="34" charset="0"/>
                <a:ea typeface="Calibri" panose="020F0502020204030204" pitchFamily="34" charset="0"/>
                <a:cs typeface="Arial" panose="020B0604020202020204" pitchFamily="34" charset="0"/>
              </a:rPr>
              <a:t>.</a:t>
            </a:r>
            <a:endParaRPr lang="es-CO" dirty="0">
              <a:solidFill>
                <a:schemeClr val="bg1"/>
              </a:solidFill>
              <a:latin typeface="Arial" panose="020B0604020202020204" pitchFamily="34" charset="0"/>
              <a:ea typeface="Calibri" panose="020F0502020204030204" pitchFamily="34" charset="0"/>
              <a:cs typeface="Arial" panose="020B0604020202020204" pitchFamily="34" charset="0"/>
            </a:endParaRPr>
          </a:p>
          <a:p>
            <a:endParaRPr lang="es-CO" dirty="0"/>
          </a:p>
        </p:txBody>
      </p:sp>
    </p:spTree>
    <p:extLst>
      <p:ext uri="{BB962C8B-B14F-4D97-AF65-F5344CB8AC3E}">
        <p14:creationId xmlns:p14="http://schemas.microsoft.com/office/powerpoint/2010/main" val="41690661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4" name="Título 3"/>
          <p:cNvSpPr>
            <a:spLocks noGrp="1"/>
          </p:cNvSpPr>
          <p:nvPr>
            <p:ph type="title"/>
          </p:nvPr>
        </p:nvSpPr>
        <p:spPr/>
        <p:txBody>
          <a:bodyPr>
            <a:normAutofit/>
          </a:bodyPr>
          <a:lstStyle/>
          <a:p>
            <a:r>
              <a:rPr lang="es-CO" sz="4000" b="1" dirty="0" smtClean="0">
                <a:solidFill>
                  <a:schemeClr val="bg1"/>
                </a:solidFill>
                <a:latin typeface="Times New Roman" panose="02020603050405020304" pitchFamily="18" charset="0"/>
                <a:cs typeface="Times New Roman" panose="02020603050405020304" pitchFamily="18" charset="0"/>
              </a:rPr>
              <a:t>RICARDO ROZO F.C.                     </a:t>
            </a:r>
            <a:endParaRPr lang="es-CO" sz="4000" b="1" dirty="0">
              <a:solidFill>
                <a:schemeClr val="bg1"/>
              </a:solidFill>
              <a:latin typeface="Times New Roman" panose="02020603050405020304" pitchFamily="18" charset="0"/>
              <a:cs typeface="Times New Roman" panose="02020603050405020304" pitchFamily="18" charset="0"/>
            </a:endParaRPr>
          </a:p>
        </p:txBody>
      </p:sp>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97107" y="281354"/>
            <a:ext cx="1879557" cy="1409334"/>
          </a:xfrm>
          <a:prstGeom prst="rect">
            <a:avLst/>
          </a:prstGeom>
        </p:spPr>
      </p:pic>
      <p:sp>
        <p:nvSpPr>
          <p:cNvPr id="5" name="Marcador de contenido 4"/>
          <p:cNvSpPr>
            <a:spLocks noGrp="1"/>
          </p:cNvSpPr>
          <p:nvPr>
            <p:ph idx="1"/>
          </p:nvPr>
        </p:nvSpPr>
        <p:spPr/>
        <p:txBody>
          <a:bodyPr>
            <a:normAutofit fontScale="92500" lnSpcReduction="10000"/>
          </a:bodyPr>
          <a:lstStyle/>
          <a:p>
            <a:pPr marL="0" indent="0" algn="just">
              <a:lnSpc>
                <a:spcPct val="107000"/>
              </a:lnSpc>
              <a:spcAft>
                <a:spcPts val="800"/>
              </a:spcAft>
              <a:buNone/>
            </a:pPr>
            <a:r>
              <a:rPr lang="es-CO" dirty="0" smtClean="0">
                <a:solidFill>
                  <a:schemeClr val="bg1"/>
                </a:solidFill>
                <a:latin typeface="Arial" panose="020B0604020202020204" pitchFamily="34" charset="0"/>
                <a:ea typeface="Calibri" panose="020F0502020204030204" pitchFamily="34" charset="0"/>
                <a:cs typeface="Times New Roman" panose="02020603050405020304" pitchFamily="18" charset="0"/>
              </a:rPr>
              <a:t> </a:t>
            </a:r>
            <a:r>
              <a:rPr lang="es-CO" sz="3600" b="1" dirty="0" smtClean="0">
                <a:solidFill>
                  <a:schemeClr val="accent4">
                    <a:lumMod val="60000"/>
                    <a:lumOff val="40000"/>
                  </a:schemeClr>
                </a:solidFill>
                <a:latin typeface="Arial" panose="020B0604020202020204" pitchFamily="34" charset="0"/>
                <a:ea typeface="Calibri" panose="020F0502020204030204" pitchFamily="34" charset="0"/>
                <a:cs typeface="Times New Roman" panose="02020603050405020304" pitchFamily="18" charset="0"/>
              </a:rPr>
              <a:t>VALORES</a:t>
            </a:r>
          </a:p>
          <a:p>
            <a:pPr marL="0" indent="0" algn="just">
              <a:lnSpc>
                <a:spcPct val="107000"/>
              </a:lnSpc>
              <a:spcAft>
                <a:spcPts val="800"/>
              </a:spcAft>
              <a:buNone/>
            </a:pPr>
            <a:r>
              <a:rPr lang="es-CO" sz="2200" dirty="0" smtClean="0">
                <a:solidFill>
                  <a:schemeClr val="accent4">
                    <a:lumMod val="60000"/>
                    <a:lumOff val="40000"/>
                  </a:schemeClr>
                </a:solidFill>
                <a:latin typeface="Arial" panose="020B0604020202020204" pitchFamily="34" charset="0"/>
                <a:ea typeface="Calibri" panose="020F0502020204030204" pitchFamily="34" charset="0"/>
                <a:cs typeface="Times New Roman" panose="02020603050405020304" pitchFamily="18" charset="0"/>
              </a:rPr>
              <a:t>Ricardo </a:t>
            </a:r>
            <a:r>
              <a:rPr lang="es-CO" sz="2200" dirty="0">
                <a:solidFill>
                  <a:schemeClr val="accent4">
                    <a:lumMod val="60000"/>
                    <a:lumOff val="40000"/>
                  </a:schemeClr>
                </a:solidFill>
                <a:latin typeface="Arial" panose="020B0604020202020204" pitchFamily="34" charset="0"/>
                <a:ea typeface="Calibri" panose="020F0502020204030204" pitchFamily="34" charset="0"/>
                <a:cs typeface="Times New Roman" panose="02020603050405020304" pitchFamily="18" charset="0"/>
              </a:rPr>
              <a:t>Rozo F.C.  Trabaja basado en valores y principios de vida como estructura fundamental dentro de todos los procesos internos y externos del </a:t>
            </a:r>
            <a:r>
              <a:rPr lang="es-CO" sz="2200" dirty="0" smtClean="0">
                <a:solidFill>
                  <a:schemeClr val="accent4">
                    <a:lumMod val="60000"/>
                    <a:lumOff val="40000"/>
                  </a:schemeClr>
                </a:solidFill>
                <a:latin typeface="Arial" panose="020B0604020202020204" pitchFamily="34" charset="0"/>
                <a:ea typeface="Calibri" panose="020F0502020204030204" pitchFamily="34" charset="0"/>
                <a:cs typeface="Times New Roman" panose="02020603050405020304" pitchFamily="18" charset="0"/>
              </a:rPr>
              <a:t>club.</a:t>
            </a:r>
          </a:p>
          <a:p>
            <a:pPr marL="0" indent="0" algn="just">
              <a:lnSpc>
                <a:spcPct val="107000"/>
              </a:lnSpc>
              <a:spcAft>
                <a:spcPts val="800"/>
              </a:spcAft>
              <a:buNone/>
            </a:pPr>
            <a:r>
              <a:rPr lang="es-CO" sz="2200" dirty="0" smtClean="0">
                <a:solidFill>
                  <a:schemeClr val="accent4">
                    <a:lumMod val="60000"/>
                    <a:lumOff val="40000"/>
                  </a:schemeClr>
                </a:solidFill>
                <a:latin typeface="Arial" panose="020B0604020202020204" pitchFamily="34" charset="0"/>
                <a:ea typeface="Calibri" panose="020F0502020204030204" pitchFamily="34" charset="0"/>
                <a:cs typeface="Times New Roman" panose="02020603050405020304" pitchFamily="18" charset="0"/>
              </a:rPr>
              <a:t>TRANSPARENCIA  </a:t>
            </a:r>
            <a:r>
              <a:rPr lang="es-CO" sz="2200" dirty="0">
                <a:solidFill>
                  <a:schemeClr val="accent4">
                    <a:lumMod val="60000"/>
                    <a:lumOff val="40000"/>
                  </a:schemeClr>
                </a:solidFill>
                <a:latin typeface="Arial" panose="020B0604020202020204" pitchFamily="34" charset="0"/>
                <a:ea typeface="Calibri" panose="020F0502020204030204" pitchFamily="34" charset="0"/>
                <a:cs typeface="Times New Roman" panose="02020603050405020304" pitchFamily="18" charset="0"/>
              </a:rPr>
              <a:t>en todos nuestros procesos.</a:t>
            </a:r>
          </a:p>
          <a:p>
            <a:pPr marL="0" indent="0" algn="just">
              <a:lnSpc>
                <a:spcPct val="107000"/>
              </a:lnSpc>
              <a:spcAft>
                <a:spcPts val="800"/>
              </a:spcAft>
              <a:buNone/>
            </a:pPr>
            <a:r>
              <a:rPr lang="es-CO" sz="2200" dirty="0">
                <a:solidFill>
                  <a:schemeClr val="accent4">
                    <a:lumMod val="60000"/>
                    <a:lumOff val="40000"/>
                  </a:schemeClr>
                </a:solidFill>
                <a:latin typeface="Arial" panose="020B0604020202020204" pitchFamily="34" charset="0"/>
                <a:ea typeface="Calibri" panose="020F0502020204030204" pitchFamily="34" charset="0"/>
                <a:cs typeface="Times New Roman" panose="02020603050405020304" pitchFamily="18" charset="0"/>
              </a:rPr>
              <a:t>HONESTIDAD en el hacer diario de todas nuestras actividades.</a:t>
            </a:r>
          </a:p>
          <a:p>
            <a:pPr marL="0" indent="0" algn="just">
              <a:lnSpc>
                <a:spcPct val="107000"/>
              </a:lnSpc>
              <a:spcAft>
                <a:spcPts val="800"/>
              </a:spcAft>
              <a:buNone/>
            </a:pPr>
            <a:r>
              <a:rPr lang="es-CO" sz="2200" dirty="0">
                <a:solidFill>
                  <a:schemeClr val="accent4">
                    <a:lumMod val="60000"/>
                    <a:lumOff val="40000"/>
                  </a:schemeClr>
                </a:solidFill>
                <a:latin typeface="Arial" panose="020B0604020202020204" pitchFamily="34" charset="0"/>
                <a:ea typeface="Calibri" panose="020F0502020204030204" pitchFamily="34" charset="0"/>
                <a:cs typeface="Times New Roman" panose="02020603050405020304" pitchFamily="18" charset="0"/>
              </a:rPr>
              <a:t>RESPETO por nosotros mismos, por los demás, por los procesos, por la autoridad.</a:t>
            </a:r>
          </a:p>
          <a:p>
            <a:pPr marL="0" indent="0" algn="just">
              <a:lnSpc>
                <a:spcPct val="107000"/>
              </a:lnSpc>
              <a:spcAft>
                <a:spcPts val="800"/>
              </a:spcAft>
              <a:buNone/>
            </a:pPr>
            <a:r>
              <a:rPr lang="es-CO" sz="2200" dirty="0">
                <a:solidFill>
                  <a:schemeClr val="accent4">
                    <a:lumMod val="60000"/>
                    <a:lumOff val="40000"/>
                  </a:schemeClr>
                </a:solidFill>
                <a:latin typeface="Arial" panose="020B0604020202020204" pitchFamily="34" charset="0"/>
                <a:ea typeface="Calibri" panose="020F0502020204030204" pitchFamily="34" charset="0"/>
                <a:cs typeface="Times New Roman" panose="02020603050405020304" pitchFamily="18" charset="0"/>
              </a:rPr>
              <a:t>LEALTAD con nuestros empleados, nuestras (os) jugadores, nuestros proveedores, con nuestros aliados, patrocinadores y con todas aquellas entidades o personas que generen un vinculo con nosotros.</a:t>
            </a:r>
          </a:p>
          <a:p>
            <a:endParaRPr lang="es-CO" dirty="0"/>
          </a:p>
        </p:txBody>
      </p:sp>
    </p:spTree>
    <p:extLst>
      <p:ext uri="{BB962C8B-B14F-4D97-AF65-F5344CB8AC3E}">
        <p14:creationId xmlns:p14="http://schemas.microsoft.com/office/powerpoint/2010/main" val="2937956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4" name="Título 3"/>
          <p:cNvSpPr>
            <a:spLocks noGrp="1"/>
          </p:cNvSpPr>
          <p:nvPr>
            <p:ph type="title"/>
          </p:nvPr>
        </p:nvSpPr>
        <p:spPr/>
        <p:txBody>
          <a:bodyPr>
            <a:normAutofit/>
          </a:bodyPr>
          <a:lstStyle/>
          <a:p>
            <a:r>
              <a:rPr lang="es-CO" sz="4000" b="1" dirty="0" smtClean="0">
                <a:solidFill>
                  <a:schemeClr val="bg1"/>
                </a:solidFill>
                <a:latin typeface="Times New Roman" panose="02020603050405020304" pitchFamily="18" charset="0"/>
                <a:cs typeface="Times New Roman" panose="02020603050405020304" pitchFamily="18" charset="0"/>
              </a:rPr>
              <a:t>RICARDO ROZO F.C.                     </a:t>
            </a:r>
            <a:endParaRPr lang="es-CO" sz="4000" b="1" dirty="0">
              <a:solidFill>
                <a:schemeClr val="bg1"/>
              </a:solidFill>
              <a:latin typeface="Times New Roman" panose="02020603050405020304" pitchFamily="18" charset="0"/>
              <a:cs typeface="Times New Roman" panose="02020603050405020304" pitchFamily="18" charset="0"/>
            </a:endParaRPr>
          </a:p>
        </p:txBody>
      </p:sp>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97107" y="281354"/>
            <a:ext cx="1879557" cy="1409334"/>
          </a:xfrm>
          <a:prstGeom prst="rect">
            <a:avLst/>
          </a:prstGeom>
        </p:spPr>
      </p:pic>
      <p:sp>
        <p:nvSpPr>
          <p:cNvPr id="5" name="Marcador de contenido 4"/>
          <p:cNvSpPr>
            <a:spLocks noGrp="1"/>
          </p:cNvSpPr>
          <p:nvPr>
            <p:ph idx="1"/>
          </p:nvPr>
        </p:nvSpPr>
        <p:spPr>
          <a:xfrm>
            <a:off x="838200" y="1418492"/>
            <a:ext cx="10515600" cy="4758471"/>
          </a:xfrm>
        </p:spPr>
        <p:txBody>
          <a:bodyPr>
            <a:normAutofit/>
          </a:bodyPr>
          <a:lstStyle/>
          <a:p>
            <a:pPr marL="0" indent="0" algn="just">
              <a:lnSpc>
                <a:spcPct val="107000"/>
              </a:lnSpc>
              <a:spcAft>
                <a:spcPts val="800"/>
              </a:spcAft>
              <a:buNone/>
            </a:pPr>
            <a:r>
              <a:rPr lang="es-CO" b="1" dirty="0" smtClean="0">
                <a:solidFill>
                  <a:schemeClr val="accent4">
                    <a:lumMod val="60000"/>
                    <a:lumOff val="40000"/>
                  </a:schemeClr>
                </a:solidFill>
                <a:latin typeface="Arial" panose="020B0604020202020204" pitchFamily="34" charset="0"/>
                <a:ea typeface="Calibri" panose="020F0502020204030204" pitchFamily="34" charset="0"/>
                <a:cs typeface="Times New Roman" panose="02020603050405020304" pitchFamily="18" charset="0"/>
              </a:rPr>
              <a:t>OBJETIVO GENERAL</a:t>
            </a:r>
          </a:p>
          <a:p>
            <a:pPr marL="0" indent="0" algn="just">
              <a:lnSpc>
                <a:spcPct val="107000"/>
              </a:lnSpc>
              <a:spcAft>
                <a:spcPts val="800"/>
              </a:spcAft>
              <a:buNone/>
            </a:pPr>
            <a:r>
              <a:rPr lang="es-CO" sz="2000" dirty="0" smtClean="0">
                <a:solidFill>
                  <a:schemeClr val="accent4">
                    <a:lumMod val="60000"/>
                    <a:lumOff val="40000"/>
                  </a:schemeClr>
                </a:solidFill>
                <a:latin typeface="Arial" panose="020B0604020202020204" pitchFamily="34" charset="0"/>
                <a:ea typeface="Calibri" panose="020F0502020204030204" pitchFamily="34" charset="0"/>
                <a:cs typeface="Arial" panose="020B0604020202020204" pitchFamily="34" charset="0"/>
              </a:rPr>
              <a:t>En </a:t>
            </a:r>
            <a:r>
              <a:rPr lang="es-CO" sz="2000" dirty="0">
                <a:solidFill>
                  <a:schemeClr val="accent4">
                    <a:lumMod val="60000"/>
                    <a:lumOff val="40000"/>
                  </a:schemeClr>
                </a:solidFill>
                <a:latin typeface="Arial" panose="020B0604020202020204" pitchFamily="34" charset="0"/>
                <a:ea typeface="Calibri" panose="020F0502020204030204" pitchFamily="34" charset="0"/>
                <a:cs typeface="Arial" panose="020B0604020202020204" pitchFamily="34" charset="0"/>
              </a:rPr>
              <a:t>5 Años seremos el club deportivo femenino y masculino  más representativo y ganador de Colombia, con el mayor número de jugadoras en selecciones departamentales y selecciones nacionales</a:t>
            </a:r>
            <a:r>
              <a:rPr lang="es-CO" sz="2000" dirty="0" smtClean="0">
                <a:solidFill>
                  <a:schemeClr val="accent4">
                    <a:lumMod val="60000"/>
                    <a:lumOff val="40000"/>
                  </a:schemeClr>
                </a:solidFill>
                <a:latin typeface="Arial" panose="020B0604020202020204" pitchFamily="34" charset="0"/>
                <a:ea typeface="Calibri" panose="020F0502020204030204" pitchFamily="34" charset="0"/>
                <a:cs typeface="Arial" panose="020B0604020202020204" pitchFamily="34" charset="0"/>
              </a:rPr>
              <a:t>.</a:t>
            </a:r>
          </a:p>
          <a:p>
            <a:pPr marL="0" indent="0" algn="just">
              <a:lnSpc>
                <a:spcPct val="107000"/>
              </a:lnSpc>
              <a:spcAft>
                <a:spcPts val="800"/>
              </a:spcAft>
              <a:buNone/>
            </a:pPr>
            <a:endParaRPr lang="es-CO" dirty="0">
              <a:solidFill>
                <a:schemeClr val="bg1"/>
              </a:solidFill>
              <a:latin typeface="Arial" panose="020B0604020202020204" pitchFamily="34" charset="0"/>
              <a:ea typeface="Calibri" panose="020F0502020204030204" pitchFamily="34" charset="0"/>
              <a:cs typeface="Arial" panose="020B0604020202020204" pitchFamily="34" charset="0"/>
            </a:endParaRPr>
          </a:p>
          <a:p>
            <a:pPr marL="0" indent="0" algn="just">
              <a:lnSpc>
                <a:spcPct val="107000"/>
              </a:lnSpc>
              <a:spcAft>
                <a:spcPts val="800"/>
              </a:spcAft>
              <a:buNone/>
            </a:pPr>
            <a:endParaRPr lang="es-CO" dirty="0"/>
          </a:p>
        </p:txBody>
      </p:sp>
    </p:spTree>
    <p:extLst>
      <p:ext uri="{BB962C8B-B14F-4D97-AF65-F5344CB8AC3E}">
        <p14:creationId xmlns:p14="http://schemas.microsoft.com/office/powerpoint/2010/main" val="249738425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316</TotalTime>
  <Words>707</Words>
  <Application>Microsoft Office PowerPoint</Application>
  <PresentationFormat>Panorámica</PresentationFormat>
  <Paragraphs>88</Paragraphs>
  <Slides>12</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12</vt:i4>
      </vt:variant>
    </vt:vector>
  </HeadingPairs>
  <TitlesOfParts>
    <vt:vector size="19" baseType="lpstr">
      <vt:lpstr>Arial</vt:lpstr>
      <vt:lpstr>Calibri</vt:lpstr>
      <vt:lpstr>Calibri Light</vt:lpstr>
      <vt:lpstr>Symbol</vt:lpstr>
      <vt:lpstr>Times New Roman</vt:lpstr>
      <vt:lpstr>等线</vt:lpstr>
      <vt:lpstr>Tema de Office</vt:lpstr>
      <vt:lpstr>RICARDO ROZO F.C.</vt:lpstr>
      <vt:lpstr>RICARDO ROZO F.C.</vt:lpstr>
      <vt:lpstr>RICARDO ROZO F.C.                     </vt:lpstr>
      <vt:lpstr>RICARDO ROZO F.C.                     </vt:lpstr>
      <vt:lpstr>RICARDO ROZO F.C.                     </vt:lpstr>
      <vt:lpstr>RICARDO ROZO F.C.                     </vt:lpstr>
      <vt:lpstr>RICARDO ROZO F.C.                     </vt:lpstr>
      <vt:lpstr>RICARDO ROZO F.C.                     </vt:lpstr>
      <vt:lpstr>RICARDO ROZO F.C.                     </vt:lpstr>
      <vt:lpstr>RICARDO ROZO F.C.                     </vt:lpstr>
      <vt:lpstr>RICARDO ROZO F.C.                     </vt:lpstr>
      <vt:lpstr>RICARDO ROZO F.C.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TORNEO PRETEMPORADA DE FÚTBOL FEMENINO RICARDO ROZO FC.</dc:title>
  <dc:creator>Betsalem_Laptop</dc:creator>
  <cp:lastModifiedBy>familia rozo</cp:lastModifiedBy>
  <cp:revision>34</cp:revision>
  <dcterms:created xsi:type="dcterms:W3CDTF">2019-03-20T20:00:37Z</dcterms:created>
  <dcterms:modified xsi:type="dcterms:W3CDTF">2019-04-09T15:43:58Z</dcterms:modified>
</cp:coreProperties>
</file>