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lia Yizeth Maldonado Beltran" initials="TYMB" lastIdx="1" clrIdx="0">
    <p:extLst>
      <p:ext uri="{19B8F6BF-5375-455C-9EA6-DF929625EA0E}">
        <p15:presenceInfo xmlns:p15="http://schemas.microsoft.com/office/powerpoint/2012/main" userId="S-1-5-21-2053067395-844441496-945767274-84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E0000"/>
    <a:srgbClr val="600000"/>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90" d="100"/>
          <a:sy n="90" d="100"/>
        </p:scale>
        <p:origin x="5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6361B8-3A61-4CFA-8B77-5ABB2F38D9DA}" type="doc">
      <dgm:prSet loTypeId="urn:microsoft.com/office/officeart/2008/layout/HalfCircleOrganizationChart" loCatId="hierarchy" qsTypeId="urn:microsoft.com/office/officeart/2005/8/quickstyle/3d4" qsCatId="3D" csTypeId="urn:microsoft.com/office/officeart/2005/8/colors/accent6_2" csCatId="accent6" phldr="1"/>
      <dgm:spPr/>
      <dgm:t>
        <a:bodyPr/>
        <a:lstStyle/>
        <a:p>
          <a:endParaRPr lang="es-CO"/>
        </a:p>
      </dgm:t>
    </dgm:pt>
    <dgm:pt modelId="{A0906782-2E92-4F0D-8CA5-37A794CE1F8D}">
      <dgm:prSet phldrT="[Texto]" custT="1"/>
      <dgm:spPr/>
      <dgm:t>
        <a:bodyPr/>
        <a:lstStyle/>
        <a:p>
          <a:r>
            <a:rPr lang="es-CO" sz="1200" b="1" smtClean="0">
              <a:solidFill>
                <a:schemeClr val="bg1"/>
              </a:solidFill>
            </a:rPr>
            <a:t>GERENCIA GENERAL </a:t>
          </a:r>
          <a:endParaRPr lang="es-CO" sz="1200" b="1" dirty="0">
            <a:solidFill>
              <a:schemeClr val="bg1"/>
            </a:solidFill>
          </a:endParaRPr>
        </a:p>
      </dgm:t>
    </dgm:pt>
    <dgm:pt modelId="{F62DFA39-2767-420A-8CD4-049E32004E32}" type="parTrans" cxnId="{E5673C28-6B16-4D72-862E-71A027B7B3FE}">
      <dgm:prSet/>
      <dgm:spPr/>
      <dgm:t>
        <a:bodyPr/>
        <a:lstStyle/>
        <a:p>
          <a:endParaRPr lang="es-CO" sz="3200">
            <a:solidFill>
              <a:schemeClr val="bg1"/>
            </a:solidFill>
          </a:endParaRPr>
        </a:p>
      </dgm:t>
    </dgm:pt>
    <dgm:pt modelId="{8CA94B60-3B10-4EFF-B5E8-D6157BB57B28}" type="sibTrans" cxnId="{E5673C28-6B16-4D72-862E-71A027B7B3FE}">
      <dgm:prSet/>
      <dgm:spPr/>
      <dgm:t>
        <a:bodyPr/>
        <a:lstStyle/>
        <a:p>
          <a:endParaRPr lang="es-CO" sz="3200">
            <a:solidFill>
              <a:schemeClr val="bg1"/>
            </a:solidFill>
          </a:endParaRPr>
        </a:p>
      </dgm:t>
    </dgm:pt>
    <dgm:pt modelId="{44923ADD-6C71-47FF-9D25-3F1429B7B960}">
      <dgm:prSet phldrT="[Texto]" custT="1"/>
      <dgm:spPr/>
      <dgm:t>
        <a:bodyPr/>
        <a:lstStyle/>
        <a:p>
          <a:r>
            <a:rPr lang="es-CO" sz="1050" b="1" dirty="0" smtClean="0">
              <a:solidFill>
                <a:schemeClr val="bg1"/>
              </a:solidFill>
            </a:rPr>
            <a:t>GERENCIA</a:t>
          </a:r>
          <a:r>
            <a:rPr lang="es-CO" sz="1050" dirty="0" smtClean="0">
              <a:solidFill>
                <a:schemeClr val="bg1"/>
              </a:solidFill>
            </a:rPr>
            <a:t> COMERCIAL </a:t>
          </a:r>
          <a:endParaRPr lang="es-CO" sz="1050" dirty="0">
            <a:solidFill>
              <a:schemeClr val="bg1"/>
            </a:solidFill>
          </a:endParaRPr>
        </a:p>
      </dgm:t>
    </dgm:pt>
    <dgm:pt modelId="{76F3AB25-4D27-46F4-B616-6FBD56462A05}" type="parTrans" cxnId="{2A6E2FA5-E19C-41CC-A1F4-3DC3FA334F05}">
      <dgm:prSet/>
      <dgm:spPr/>
      <dgm:t>
        <a:bodyPr/>
        <a:lstStyle/>
        <a:p>
          <a:endParaRPr lang="es-CO" sz="3200">
            <a:solidFill>
              <a:schemeClr val="bg1"/>
            </a:solidFill>
          </a:endParaRPr>
        </a:p>
      </dgm:t>
    </dgm:pt>
    <dgm:pt modelId="{CD1691A7-30C3-4671-809F-E40D09950270}" type="sibTrans" cxnId="{2A6E2FA5-E19C-41CC-A1F4-3DC3FA334F05}">
      <dgm:prSet/>
      <dgm:spPr/>
      <dgm:t>
        <a:bodyPr/>
        <a:lstStyle/>
        <a:p>
          <a:endParaRPr lang="es-CO" sz="3200">
            <a:solidFill>
              <a:schemeClr val="bg1"/>
            </a:solidFill>
          </a:endParaRPr>
        </a:p>
      </dgm:t>
    </dgm:pt>
    <dgm:pt modelId="{9C40ADB3-DB60-419D-A4BB-018B80248C81}">
      <dgm:prSet phldrT="[Texto]" custT="1"/>
      <dgm:spPr/>
      <dgm:t>
        <a:bodyPr/>
        <a:lstStyle/>
        <a:p>
          <a:r>
            <a:rPr lang="es-CO" sz="1050" b="1" smtClean="0">
              <a:solidFill>
                <a:schemeClr val="bg1"/>
              </a:solidFill>
            </a:rPr>
            <a:t>GERENCIA DEPORTIVA</a:t>
          </a:r>
          <a:endParaRPr lang="es-CO" sz="1050" b="1" dirty="0">
            <a:solidFill>
              <a:schemeClr val="bg1"/>
            </a:solidFill>
          </a:endParaRPr>
        </a:p>
      </dgm:t>
    </dgm:pt>
    <dgm:pt modelId="{FCD36BFD-758F-4E66-9A32-F146B2890B42}" type="parTrans" cxnId="{D2BF4CA7-0B47-4D2C-8903-4B3A1700D76C}">
      <dgm:prSet/>
      <dgm:spPr/>
      <dgm:t>
        <a:bodyPr/>
        <a:lstStyle/>
        <a:p>
          <a:endParaRPr lang="es-CO" sz="3200">
            <a:solidFill>
              <a:schemeClr val="bg1"/>
            </a:solidFill>
          </a:endParaRPr>
        </a:p>
      </dgm:t>
    </dgm:pt>
    <dgm:pt modelId="{9B1EFF0D-2939-48AE-AFA3-12F8EC5923BD}" type="sibTrans" cxnId="{D2BF4CA7-0B47-4D2C-8903-4B3A1700D76C}">
      <dgm:prSet/>
      <dgm:spPr/>
      <dgm:t>
        <a:bodyPr/>
        <a:lstStyle/>
        <a:p>
          <a:endParaRPr lang="es-CO" sz="3200">
            <a:solidFill>
              <a:schemeClr val="bg1"/>
            </a:solidFill>
          </a:endParaRPr>
        </a:p>
      </dgm:t>
    </dgm:pt>
    <dgm:pt modelId="{5EFAD441-E7CD-44D1-8B03-DE4B8E0B2FD4}">
      <dgm:prSet phldrT="[Texto]" custT="1"/>
      <dgm:spPr/>
      <dgm:t>
        <a:bodyPr/>
        <a:lstStyle/>
        <a:p>
          <a:r>
            <a:rPr lang="es-CO" sz="1000" b="1" smtClean="0">
              <a:solidFill>
                <a:schemeClr val="bg1"/>
              </a:solidFill>
            </a:rPr>
            <a:t>GERENCIA ADMINISTRATIVA</a:t>
          </a:r>
          <a:endParaRPr lang="es-CO" sz="1000" b="1" dirty="0">
            <a:solidFill>
              <a:schemeClr val="bg1"/>
            </a:solidFill>
          </a:endParaRPr>
        </a:p>
      </dgm:t>
    </dgm:pt>
    <dgm:pt modelId="{747AA833-19E4-4D5E-9494-88C412497532}" type="parTrans" cxnId="{0067C3C2-37F0-41CC-A6E3-FE9375E2D60A}">
      <dgm:prSet/>
      <dgm:spPr/>
      <dgm:t>
        <a:bodyPr/>
        <a:lstStyle/>
        <a:p>
          <a:endParaRPr lang="es-CO" sz="3200">
            <a:solidFill>
              <a:schemeClr val="bg1"/>
            </a:solidFill>
          </a:endParaRPr>
        </a:p>
      </dgm:t>
    </dgm:pt>
    <dgm:pt modelId="{EA4376B1-5564-4F69-B88F-209B2571CA88}" type="sibTrans" cxnId="{0067C3C2-37F0-41CC-A6E3-FE9375E2D60A}">
      <dgm:prSet/>
      <dgm:spPr/>
      <dgm:t>
        <a:bodyPr/>
        <a:lstStyle/>
        <a:p>
          <a:endParaRPr lang="es-CO" sz="3200">
            <a:solidFill>
              <a:schemeClr val="bg1"/>
            </a:solidFill>
          </a:endParaRPr>
        </a:p>
      </dgm:t>
    </dgm:pt>
    <dgm:pt modelId="{E0D803FA-0015-4E9E-86EE-11BEFB929339}">
      <dgm:prSet custT="1"/>
      <dgm:spPr/>
      <dgm:t>
        <a:bodyPr/>
        <a:lstStyle/>
        <a:p>
          <a:r>
            <a:rPr lang="es-CO" sz="1400" b="1" smtClean="0">
              <a:solidFill>
                <a:schemeClr val="bg1"/>
              </a:solidFill>
            </a:rPr>
            <a:t>JUNTA DIRECTIVA</a:t>
          </a:r>
          <a:endParaRPr lang="es-CO" sz="1400" b="1" dirty="0">
            <a:solidFill>
              <a:schemeClr val="bg1"/>
            </a:solidFill>
          </a:endParaRPr>
        </a:p>
      </dgm:t>
    </dgm:pt>
    <dgm:pt modelId="{4D5126F1-B971-4723-9EC3-2A3CE38F9B65}" type="parTrans" cxnId="{A46A0835-E881-45B4-BBF6-EFAFD7AC847B}">
      <dgm:prSet/>
      <dgm:spPr/>
      <dgm:t>
        <a:bodyPr/>
        <a:lstStyle/>
        <a:p>
          <a:endParaRPr lang="es-CO" sz="3200">
            <a:solidFill>
              <a:schemeClr val="bg1"/>
            </a:solidFill>
          </a:endParaRPr>
        </a:p>
      </dgm:t>
    </dgm:pt>
    <dgm:pt modelId="{4A00CE9E-6DFF-45B1-8809-85527AAD55AA}" type="sibTrans" cxnId="{A46A0835-E881-45B4-BBF6-EFAFD7AC847B}">
      <dgm:prSet/>
      <dgm:spPr/>
      <dgm:t>
        <a:bodyPr/>
        <a:lstStyle/>
        <a:p>
          <a:endParaRPr lang="es-CO" sz="3200">
            <a:solidFill>
              <a:schemeClr val="bg1"/>
            </a:solidFill>
          </a:endParaRPr>
        </a:p>
      </dgm:t>
    </dgm:pt>
    <dgm:pt modelId="{5D569359-C9B9-4CC4-BE0E-CEB2D9562AE5}">
      <dgm:prSet custT="1"/>
      <dgm:spPr/>
      <dgm:t>
        <a:bodyPr/>
        <a:lstStyle/>
        <a:p>
          <a:r>
            <a:rPr lang="es-CO" sz="1100" smtClean="0">
              <a:solidFill>
                <a:schemeClr val="bg1"/>
              </a:solidFill>
            </a:rPr>
            <a:t>PATROCINADORES</a:t>
          </a:r>
          <a:endParaRPr lang="es-CO" sz="1100" dirty="0">
            <a:solidFill>
              <a:schemeClr val="bg1"/>
            </a:solidFill>
          </a:endParaRPr>
        </a:p>
      </dgm:t>
    </dgm:pt>
    <dgm:pt modelId="{5FB93864-BB85-4B3A-A9EC-9F5331286335}" type="parTrans" cxnId="{BA4AB7CA-BC2B-45EA-A9A6-3644047D1247}">
      <dgm:prSet/>
      <dgm:spPr/>
      <dgm:t>
        <a:bodyPr/>
        <a:lstStyle/>
        <a:p>
          <a:endParaRPr lang="es-CO" sz="3200">
            <a:solidFill>
              <a:schemeClr val="bg1"/>
            </a:solidFill>
          </a:endParaRPr>
        </a:p>
      </dgm:t>
    </dgm:pt>
    <dgm:pt modelId="{B8E7DFD1-AB30-48EA-9C14-5FA3FA39BFE2}" type="sibTrans" cxnId="{BA4AB7CA-BC2B-45EA-A9A6-3644047D1247}">
      <dgm:prSet/>
      <dgm:spPr/>
      <dgm:t>
        <a:bodyPr/>
        <a:lstStyle/>
        <a:p>
          <a:endParaRPr lang="es-CO" sz="3200">
            <a:solidFill>
              <a:schemeClr val="bg1"/>
            </a:solidFill>
          </a:endParaRPr>
        </a:p>
      </dgm:t>
    </dgm:pt>
    <dgm:pt modelId="{8B90845C-55A8-4C26-BAD3-8871D060590F}">
      <dgm:prSet custT="1"/>
      <dgm:spPr/>
      <dgm:t>
        <a:bodyPr/>
        <a:lstStyle/>
        <a:p>
          <a:r>
            <a:rPr lang="es-CO" sz="1000" smtClean="0">
              <a:solidFill>
                <a:schemeClr val="bg1"/>
              </a:solidFill>
            </a:rPr>
            <a:t>MERCADEO </a:t>
          </a:r>
          <a:endParaRPr lang="es-CO" sz="1000" dirty="0">
            <a:solidFill>
              <a:schemeClr val="bg1"/>
            </a:solidFill>
          </a:endParaRPr>
        </a:p>
      </dgm:t>
    </dgm:pt>
    <dgm:pt modelId="{1B274589-9486-4734-B43A-BEE4EAD5698C}" type="parTrans" cxnId="{16BD92BC-70B8-4DA3-BB36-B2188DDF440F}">
      <dgm:prSet/>
      <dgm:spPr/>
      <dgm:t>
        <a:bodyPr/>
        <a:lstStyle/>
        <a:p>
          <a:endParaRPr lang="es-CO" sz="3200">
            <a:solidFill>
              <a:schemeClr val="bg1"/>
            </a:solidFill>
          </a:endParaRPr>
        </a:p>
      </dgm:t>
    </dgm:pt>
    <dgm:pt modelId="{18253CA7-B0E8-41B2-9D6F-B07F0465FFAA}" type="sibTrans" cxnId="{16BD92BC-70B8-4DA3-BB36-B2188DDF440F}">
      <dgm:prSet/>
      <dgm:spPr/>
      <dgm:t>
        <a:bodyPr/>
        <a:lstStyle/>
        <a:p>
          <a:endParaRPr lang="es-CO" sz="3200">
            <a:solidFill>
              <a:schemeClr val="bg1"/>
            </a:solidFill>
          </a:endParaRPr>
        </a:p>
      </dgm:t>
    </dgm:pt>
    <dgm:pt modelId="{BB3D8A98-6738-47AF-9871-4DD38FA165B4}">
      <dgm:prSet custT="1"/>
      <dgm:spPr/>
      <dgm:t>
        <a:bodyPr/>
        <a:lstStyle/>
        <a:p>
          <a:r>
            <a:rPr lang="es-CO" sz="1000" smtClean="0">
              <a:solidFill>
                <a:schemeClr val="bg1"/>
              </a:solidFill>
            </a:rPr>
            <a:t>TEINDA DEPORTIVA</a:t>
          </a:r>
          <a:endParaRPr lang="es-CO" sz="1000" dirty="0">
            <a:solidFill>
              <a:schemeClr val="bg1"/>
            </a:solidFill>
          </a:endParaRPr>
        </a:p>
      </dgm:t>
    </dgm:pt>
    <dgm:pt modelId="{F373FF88-5C61-425A-A10D-CEFA35E8EE8D}" type="parTrans" cxnId="{41C0D24A-85E8-4F12-BB15-5B6080BCCED4}">
      <dgm:prSet/>
      <dgm:spPr/>
      <dgm:t>
        <a:bodyPr/>
        <a:lstStyle/>
        <a:p>
          <a:endParaRPr lang="es-CO" sz="3200">
            <a:solidFill>
              <a:schemeClr val="bg1"/>
            </a:solidFill>
          </a:endParaRPr>
        </a:p>
      </dgm:t>
    </dgm:pt>
    <dgm:pt modelId="{2A485E45-012D-4FF6-9A0C-7977CC2733FE}" type="sibTrans" cxnId="{41C0D24A-85E8-4F12-BB15-5B6080BCCED4}">
      <dgm:prSet/>
      <dgm:spPr/>
      <dgm:t>
        <a:bodyPr/>
        <a:lstStyle/>
        <a:p>
          <a:endParaRPr lang="es-CO" sz="3200">
            <a:solidFill>
              <a:schemeClr val="bg1"/>
            </a:solidFill>
          </a:endParaRPr>
        </a:p>
      </dgm:t>
    </dgm:pt>
    <dgm:pt modelId="{3E5249CD-05FD-43AC-AFA8-5DE8D37431E6}">
      <dgm:prSet custT="1"/>
      <dgm:spPr/>
      <dgm:t>
        <a:bodyPr/>
        <a:lstStyle/>
        <a:p>
          <a:r>
            <a:rPr lang="es-CO" sz="1000" smtClean="0">
              <a:solidFill>
                <a:schemeClr val="bg1"/>
              </a:solidFill>
            </a:rPr>
            <a:t>PAGINA WEB Y REDES SOCIALES </a:t>
          </a:r>
          <a:endParaRPr lang="es-CO" sz="1000" dirty="0">
            <a:solidFill>
              <a:schemeClr val="bg1"/>
            </a:solidFill>
          </a:endParaRPr>
        </a:p>
      </dgm:t>
    </dgm:pt>
    <dgm:pt modelId="{6D59BCAC-ACFE-464F-ACAD-47D6CF4BBF14}" type="parTrans" cxnId="{2EE85650-C903-4AD3-A30C-2C127DF34715}">
      <dgm:prSet/>
      <dgm:spPr/>
      <dgm:t>
        <a:bodyPr/>
        <a:lstStyle/>
        <a:p>
          <a:endParaRPr lang="es-CO" sz="3200">
            <a:solidFill>
              <a:schemeClr val="bg1"/>
            </a:solidFill>
          </a:endParaRPr>
        </a:p>
      </dgm:t>
    </dgm:pt>
    <dgm:pt modelId="{7268270D-E52D-4FE0-96DF-ACFB9EF25D2C}" type="sibTrans" cxnId="{2EE85650-C903-4AD3-A30C-2C127DF34715}">
      <dgm:prSet/>
      <dgm:spPr/>
      <dgm:t>
        <a:bodyPr/>
        <a:lstStyle/>
        <a:p>
          <a:endParaRPr lang="es-CO" sz="3200">
            <a:solidFill>
              <a:schemeClr val="bg1"/>
            </a:solidFill>
          </a:endParaRPr>
        </a:p>
      </dgm:t>
    </dgm:pt>
    <dgm:pt modelId="{018CC2D9-6966-49F3-AFED-EEE927CAA20C}">
      <dgm:prSet custT="1"/>
      <dgm:spPr/>
      <dgm:t>
        <a:bodyPr/>
        <a:lstStyle/>
        <a:p>
          <a:r>
            <a:rPr lang="es-CO" sz="1000" smtClean="0">
              <a:solidFill>
                <a:schemeClr val="bg1"/>
              </a:solidFill>
            </a:rPr>
            <a:t>ATENCIÓN AL CLIENTE</a:t>
          </a:r>
          <a:endParaRPr lang="es-CO" sz="1000" dirty="0">
            <a:solidFill>
              <a:schemeClr val="bg1"/>
            </a:solidFill>
          </a:endParaRPr>
        </a:p>
      </dgm:t>
    </dgm:pt>
    <dgm:pt modelId="{0E7067D7-4708-48C9-9036-4922BC1F91E2}" type="parTrans" cxnId="{96B2A0BF-7B5F-4049-BCDF-A86021E2CFCA}">
      <dgm:prSet/>
      <dgm:spPr/>
      <dgm:t>
        <a:bodyPr/>
        <a:lstStyle/>
        <a:p>
          <a:endParaRPr lang="es-CO" sz="3200">
            <a:solidFill>
              <a:schemeClr val="bg1"/>
            </a:solidFill>
          </a:endParaRPr>
        </a:p>
      </dgm:t>
    </dgm:pt>
    <dgm:pt modelId="{F8595AD6-91AB-4359-875A-7FA012776E62}" type="sibTrans" cxnId="{96B2A0BF-7B5F-4049-BCDF-A86021E2CFCA}">
      <dgm:prSet/>
      <dgm:spPr/>
      <dgm:t>
        <a:bodyPr/>
        <a:lstStyle/>
        <a:p>
          <a:endParaRPr lang="es-CO" sz="3200">
            <a:solidFill>
              <a:schemeClr val="bg1"/>
            </a:solidFill>
          </a:endParaRPr>
        </a:p>
      </dgm:t>
    </dgm:pt>
    <dgm:pt modelId="{163FD9B9-B7CA-4C33-B953-3180480241C4}">
      <dgm:prSet custT="1"/>
      <dgm:spPr/>
      <dgm:t>
        <a:bodyPr/>
        <a:lstStyle/>
        <a:p>
          <a:r>
            <a:rPr lang="es-CO" sz="1000" smtClean="0">
              <a:solidFill>
                <a:schemeClr val="bg1"/>
              </a:solidFill>
            </a:rPr>
            <a:t>FORMACION PROFESORES</a:t>
          </a:r>
          <a:endParaRPr lang="es-CO" sz="1000" dirty="0">
            <a:solidFill>
              <a:schemeClr val="bg1"/>
            </a:solidFill>
          </a:endParaRPr>
        </a:p>
      </dgm:t>
    </dgm:pt>
    <dgm:pt modelId="{903FA47C-1E27-481F-A928-0727DFF7CADD}" type="parTrans" cxnId="{1298AC33-8AFF-45D2-96A5-3FC311C73B05}">
      <dgm:prSet/>
      <dgm:spPr/>
      <dgm:t>
        <a:bodyPr/>
        <a:lstStyle/>
        <a:p>
          <a:endParaRPr lang="es-CO" sz="3200">
            <a:solidFill>
              <a:schemeClr val="bg1"/>
            </a:solidFill>
          </a:endParaRPr>
        </a:p>
      </dgm:t>
    </dgm:pt>
    <dgm:pt modelId="{2B5FC7D2-FE5B-4048-80B3-0950DC9BD0BB}" type="sibTrans" cxnId="{1298AC33-8AFF-45D2-96A5-3FC311C73B05}">
      <dgm:prSet/>
      <dgm:spPr/>
      <dgm:t>
        <a:bodyPr/>
        <a:lstStyle/>
        <a:p>
          <a:endParaRPr lang="es-CO" sz="3200">
            <a:solidFill>
              <a:schemeClr val="bg1"/>
            </a:solidFill>
          </a:endParaRPr>
        </a:p>
      </dgm:t>
    </dgm:pt>
    <dgm:pt modelId="{455CBB4B-4DF1-4FBC-9F10-5677E6344F7E}">
      <dgm:prSet custT="1"/>
      <dgm:spPr/>
      <dgm:t>
        <a:bodyPr/>
        <a:lstStyle/>
        <a:p>
          <a:r>
            <a:rPr lang="es-CO" sz="1000" smtClean="0">
              <a:solidFill>
                <a:schemeClr val="bg1"/>
              </a:solidFill>
            </a:rPr>
            <a:t>CATEGORIAS</a:t>
          </a:r>
          <a:endParaRPr lang="es-CO" sz="1000" dirty="0">
            <a:solidFill>
              <a:schemeClr val="bg1"/>
            </a:solidFill>
          </a:endParaRPr>
        </a:p>
      </dgm:t>
    </dgm:pt>
    <dgm:pt modelId="{47D67D9F-782F-42AA-883D-A2E25B27447A}" type="parTrans" cxnId="{4EC4BCA7-7CCC-4F20-91BD-72834FF12670}">
      <dgm:prSet/>
      <dgm:spPr/>
      <dgm:t>
        <a:bodyPr/>
        <a:lstStyle/>
        <a:p>
          <a:endParaRPr lang="es-CO" sz="3200">
            <a:solidFill>
              <a:schemeClr val="bg1"/>
            </a:solidFill>
          </a:endParaRPr>
        </a:p>
      </dgm:t>
    </dgm:pt>
    <dgm:pt modelId="{2247F09F-478A-401F-97FB-453DA60D8FFF}" type="sibTrans" cxnId="{4EC4BCA7-7CCC-4F20-91BD-72834FF12670}">
      <dgm:prSet/>
      <dgm:spPr/>
      <dgm:t>
        <a:bodyPr/>
        <a:lstStyle/>
        <a:p>
          <a:endParaRPr lang="es-CO" sz="3200">
            <a:solidFill>
              <a:schemeClr val="bg1"/>
            </a:solidFill>
          </a:endParaRPr>
        </a:p>
      </dgm:t>
    </dgm:pt>
    <dgm:pt modelId="{89F4414E-2EA0-41D2-B3FB-FC2D2546A862}">
      <dgm:prSet custT="1"/>
      <dgm:spPr/>
      <dgm:t>
        <a:bodyPr/>
        <a:lstStyle/>
        <a:p>
          <a:r>
            <a:rPr lang="es-CO" sz="1000" smtClean="0">
              <a:solidFill>
                <a:schemeClr val="bg1"/>
              </a:solidFill>
            </a:rPr>
            <a:t>PRESUPUESTOS</a:t>
          </a:r>
          <a:endParaRPr lang="es-CO" sz="1000" dirty="0">
            <a:solidFill>
              <a:schemeClr val="bg1"/>
            </a:solidFill>
          </a:endParaRPr>
        </a:p>
      </dgm:t>
    </dgm:pt>
    <dgm:pt modelId="{3D05FFD2-C244-426B-8EE2-639716C8ED63}" type="parTrans" cxnId="{BADFDD43-3E01-49C3-AAB8-F9BC910BB6A0}">
      <dgm:prSet/>
      <dgm:spPr/>
      <dgm:t>
        <a:bodyPr/>
        <a:lstStyle/>
        <a:p>
          <a:endParaRPr lang="es-CO" sz="3200">
            <a:solidFill>
              <a:schemeClr val="bg1"/>
            </a:solidFill>
          </a:endParaRPr>
        </a:p>
      </dgm:t>
    </dgm:pt>
    <dgm:pt modelId="{DB0641CC-1917-4A92-AF25-3B8034C4BDF3}" type="sibTrans" cxnId="{BADFDD43-3E01-49C3-AAB8-F9BC910BB6A0}">
      <dgm:prSet/>
      <dgm:spPr/>
      <dgm:t>
        <a:bodyPr/>
        <a:lstStyle/>
        <a:p>
          <a:endParaRPr lang="es-CO" sz="3200">
            <a:solidFill>
              <a:schemeClr val="bg1"/>
            </a:solidFill>
          </a:endParaRPr>
        </a:p>
      </dgm:t>
    </dgm:pt>
    <dgm:pt modelId="{71AFBFA6-C249-46D0-B4A0-A42C4DD790EE}">
      <dgm:prSet custT="1"/>
      <dgm:spPr/>
      <dgm:t>
        <a:bodyPr/>
        <a:lstStyle/>
        <a:p>
          <a:r>
            <a:rPr lang="es-CO" sz="1000" smtClean="0">
              <a:solidFill>
                <a:schemeClr val="bg1"/>
              </a:solidFill>
            </a:rPr>
            <a:t>TALENTO HUMANO</a:t>
          </a:r>
          <a:endParaRPr lang="es-CO" sz="1000" dirty="0">
            <a:solidFill>
              <a:schemeClr val="bg1"/>
            </a:solidFill>
          </a:endParaRPr>
        </a:p>
      </dgm:t>
    </dgm:pt>
    <dgm:pt modelId="{AAC647CF-95AD-4DEB-9158-BC293044D865}" type="parTrans" cxnId="{7A0B4F24-9B45-47AB-A843-70FFC72D2D76}">
      <dgm:prSet/>
      <dgm:spPr/>
      <dgm:t>
        <a:bodyPr/>
        <a:lstStyle/>
        <a:p>
          <a:endParaRPr lang="es-CO" sz="3200">
            <a:solidFill>
              <a:schemeClr val="bg1"/>
            </a:solidFill>
          </a:endParaRPr>
        </a:p>
      </dgm:t>
    </dgm:pt>
    <dgm:pt modelId="{1E42535A-3CD0-4B39-BA9B-6AE0AADE01A0}" type="sibTrans" cxnId="{7A0B4F24-9B45-47AB-A843-70FFC72D2D76}">
      <dgm:prSet/>
      <dgm:spPr/>
      <dgm:t>
        <a:bodyPr/>
        <a:lstStyle/>
        <a:p>
          <a:endParaRPr lang="es-CO" sz="3200">
            <a:solidFill>
              <a:schemeClr val="bg1"/>
            </a:solidFill>
          </a:endParaRPr>
        </a:p>
      </dgm:t>
    </dgm:pt>
    <dgm:pt modelId="{19365A01-F770-4CFA-8D54-95F83DAEDCD8}">
      <dgm:prSet custT="1"/>
      <dgm:spPr/>
      <dgm:t>
        <a:bodyPr/>
        <a:lstStyle/>
        <a:p>
          <a:r>
            <a:rPr lang="es-CO" sz="1000" smtClean="0">
              <a:solidFill>
                <a:schemeClr val="bg1"/>
              </a:solidFill>
            </a:rPr>
            <a:t>COBROS</a:t>
          </a:r>
          <a:endParaRPr lang="es-CO" sz="1000" dirty="0">
            <a:solidFill>
              <a:schemeClr val="bg1"/>
            </a:solidFill>
          </a:endParaRPr>
        </a:p>
      </dgm:t>
    </dgm:pt>
    <dgm:pt modelId="{889B1F0A-6986-4CF7-97FF-38588F8B534C}" type="parTrans" cxnId="{2D64430A-9831-459B-B1EA-8CD7BAAD6C20}">
      <dgm:prSet/>
      <dgm:spPr/>
      <dgm:t>
        <a:bodyPr/>
        <a:lstStyle/>
        <a:p>
          <a:endParaRPr lang="es-CO" sz="3200">
            <a:solidFill>
              <a:schemeClr val="bg1"/>
            </a:solidFill>
          </a:endParaRPr>
        </a:p>
      </dgm:t>
    </dgm:pt>
    <dgm:pt modelId="{6CEF7780-60B6-4864-ABEE-19C12A34DAF1}" type="sibTrans" cxnId="{2D64430A-9831-459B-B1EA-8CD7BAAD6C20}">
      <dgm:prSet/>
      <dgm:spPr/>
      <dgm:t>
        <a:bodyPr/>
        <a:lstStyle/>
        <a:p>
          <a:endParaRPr lang="es-CO" sz="3200">
            <a:solidFill>
              <a:schemeClr val="bg1"/>
            </a:solidFill>
          </a:endParaRPr>
        </a:p>
      </dgm:t>
    </dgm:pt>
    <dgm:pt modelId="{42BB4BA9-4F58-4F93-B6BB-E0004C872B1A}">
      <dgm:prSet custT="1"/>
      <dgm:spPr/>
      <dgm:t>
        <a:bodyPr/>
        <a:lstStyle/>
        <a:p>
          <a:r>
            <a:rPr lang="es-CO" sz="1000" smtClean="0">
              <a:solidFill>
                <a:schemeClr val="bg1"/>
              </a:solidFill>
            </a:rPr>
            <a:t>COMPRAS</a:t>
          </a:r>
          <a:endParaRPr lang="es-CO" sz="1000" dirty="0">
            <a:solidFill>
              <a:schemeClr val="bg1"/>
            </a:solidFill>
          </a:endParaRPr>
        </a:p>
      </dgm:t>
    </dgm:pt>
    <dgm:pt modelId="{5DD54860-20AE-4BD4-A37B-BEF5037B2AF1}" type="parTrans" cxnId="{45FD0B73-722F-47E6-9053-3523D7F17B90}">
      <dgm:prSet/>
      <dgm:spPr/>
      <dgm:t>
        <a:bodyPr/>
        <a:lstStyle/>
        <a:p>
          <a:endParaRPr lang="es-CO" sz="3200">
            <a:solidFill>
              <a:schemeClr val="bg1"/>
            </a:solidFill>
          </a:endParaRPr>
        </a:p>
      </dgm:t>
    </dgm:pt>
    <dgm:pt modelId="{871B8137-60D1-4425-B954-B1FBF77FF880}" type="sibTrans" cxnId="{45FD0B73-722F-47E6-9053-3523D7F17B90}">
      <dgm:prSet/>
      <dgm:spPr/>
      <dgm:t>
        <a:bodyPr/>
        <a:lstStyle/>
        <a:p>
          <a:endParaRPr lang="es-CO" sz="3200">
            <a:solidFill>
              <a:schemeClr val="bg1"/>
            </a:solidFill>
          </a:endParaRPr>
        </a:p>
      </dgm:t>
    </dgm:pt>
    <dgm:pt modelId="{89030F81-CF2A-4589-88F4-064E9C09BCFD}">
      <dgm:prSet custT="1"/>
      <dgm:spPr/>
      <dgm:t>
        <a:bodyPr/>
        <a:lstStyle/>
        <a:p>
          <a:r>
            <a:rPr lang="es-CO" sz="1000" smtClean="0">
              <a:solidFill>
                <a:schemeClr val="bg1"/>
              </a:solidFill>
            </a:rPr>
            <a:t>SELECCIÓN Y CONTRATACIONEN </a:t>
          </a:r>
          <a:endParaRPr lang="es-CO" sz="1000" dirty="0">
            <a:solidFill>
              <a:schemeClr val="bg1"/>
            </a:solidFill>
          </a:endParaRPr>
        </a:p>
      </dgm:t>
    </dgm:pt>
    <dgm:pt modelId="{DE453936-35EF-4846-A72F-1FB379E00D84}" type="parTrans" cxnId="{15C50C47-724C-4674-AB23-C1BA8D74B653}">
      <dgm:prSet/>
      <dgm:spPr/>
      <dgm:t>
        <a:bodyPr/>
        <a:lstStyle/>
        <a:p>
          <a:endParaRPr lang="es-CO" sz="3200">
            <a:solidFill>
              <a:schemeClr val="bg1"/>
            </a:solidFill>
          </a:endParaRPr>
        </a:p>
      </dgm:t>
    </dgm:pt>
    <dgm:pt modelId="{D65433A1-E838-4A7F-BB0F-252BCE2C3ADC}" type="sibTrans" cxnId="{15C50C47-724C-4674-AB23-C1BA8D74B653}">
      <dgm:prSet/>
      <dgm:spPr/>
      <dgm:t>
        <a:bodyPr/>
        <a:lstStyle/>
        <a:p>
          <a:endParaRPr lang="es-CO" sz="3200">
            <a:solidFill>
              <a:schemeClr val="bg1"/>
            </a:solidFill>
          </a:endParaRPr>
        </a:p>
      </dgm:t>
    </dgm:pt>
    <dgm:pt modelId="{CD19C5BF-A3A0-4788-909F-6ED89D1F5ECE}">
      <dgm:prSet custT="1"/>
      <dgm:spPr/>
      <dgm:t>
        <a:bodyPr/>
        <a:lstStyle/>
        <a:p>
          <a:r>
            <a:rPr lang="es-CO" sz="1000" smtClean="0">
              <a:solidFill>
                <a:schemeClr val="bg1"/>
              </a:solidFill>
            </a:rPr>
            <a:t>NOMINA</a:t>
          </a:r>
          <a:endParaRPr lang="es-CO" sz="1000" dirty="0">
            <a:solidFill>
              <a:schemeClr val="bg1"/>
            </a:solidFill>
          </a:endParaRPr>
        </a:p>
      </dgm:t>
    </dgm:pt>
    <dgm:pt modelId="{6723A7F2-EB33-4930-A5A8-7A37DCC3A6F7}" type="parTrans" cxnId="{E2F8BB56-C07C-45F5-859D-1E1DD04FA1B2}">
      <dgm:prSet/>
      <dgm:spPr/>
      <dgm:t>
        <a:bodyPr/>
        <a:lstStyle/>
        <a:p>
          <a:endParaRPr lang="es-CO" sz="3200">
            <a:solidFill>
              <a:schemeClr val="bg1"/>
            </a:solidFill>
          </a:endParaRPr>
        </a:p>
      </dgm:t>
    </dgm:pt>
    <dgm:pt modelId="{49A6BFD2-EBFF-4FC4-AA0F-78C58AD08E1B}" type="sibTrans" cxnId="{E2F8BB56-C07C-45F5-859D-1E1DD04FA1B2}">
      <dgm:prSet/>
      <dgm:spPr/>
      <dgm:t>
        <a:bodyPr/>
        <a:lstStyle/>
        <a:p>
          <a:endParaRPr lang="es-CO" sz="3200">
            <a:solidFill>
              <a:schemeClr val="bg1"/>
            </a:solidFill>
          </a:endParaRPr>
        </a:p>
      </dgm:t>
    </dgm:pt>
    <dgm:pt modelId="{DC58A720-E2A8-45CC-935C-8F9ABFE124A0}" type="pres">
      <dgm:prSet presAssocID="{8A6361B8-3A61-4CFA-8B77-5ABB2F38D9DA}" presName="Name0" presStyleCnt="0">
        <dgm:presLayoutVars>
          <dgm:orgChart val="1"/>
          <dgm:chPref val="1"/>
          <dgm:dir/>
          <dgm:animOne val="branch"/>
          <dgm:animLvl val="lvl"/>
          <dgm:resizeHandles/>
        </dgm:presLayoutVars>
      </dgm:prSet>
      <dgm:spPr/>
    </dgm:pt>
    <dgm:pt modelId="{617BA8FE-1C55-4AFF-9720-A333355030AB}" type="pres">
      <dgm:prSet presAssocID="{E0D803FA-0015-4E9E-86EE-11BEFB929339}" presName="hierRoot1" presStyleCnt="0">
        <dgm:presLayoutVars>
          <dgm:hierBranch val="init"/>
        </dgm:presLayoutVars>
      </dgm:prSet>
      <dgm:spPr/>
    </dgm:pt>
    <dgm:pt modelId="{8BA37CBF-8F9A-4DB0-8705-DAE9EB2602B6}" type="pres">
      <dgm:prSet presAssocID="{E0D803FA-0015-4E9E-86EE-11BEFB929339}" presName="rootComposite1" presStyleCnt="0"/>
      <dgm:spPr/>
    </dgm:pt>
    <dgm:pt modelId="{9AC7D8AF-F28F-4AC1-9A0D-31A169F63451}" type="pres">
      <dgm:prSet presAssocID="{E0D803FA-0015-4E9E-86EE-11BEFB929339}" presName="rootText1" presStyleLbl="alignAcc1" presStyleIdx="0" presStyleCnt="0">
        <dgm:presLayoutVars>
          <dgm:chPref val="3"/>
        </dgm:presLayoutVars>
      </dgm:prSet>
      <dgm:spPr/>
    </dgm:pt>
    <dgm:pt modelId="{8E4C7532-E19F-48A6-B41C-CA1B6BD16D19}" type="pres">
      <dgm:prSet presAssocID="{E0D803FA-0015-4E9E-86EE-11BEFB929339}" presName="topArc1" presStyleLbl="parChTrans1D1" presStyleIdx="0" presStyleCnt="36"/>
      <dgm:spPr/>
    </dgm:pt>
    <dgm:pt modelId="{2636A1CE-50AC-48B5-B118-C3DCF430E7A8}" type="pres">
      <dgm:prSet presAssocID="{E0D803FA-0015-4E9E-86EE-11BEFB929339}" presName="bottomArc1" presStyleLbl="parChTrans1D1" presStyleIdx="1" presStyleCnt="36"/>
      <dgm:spPr/>
    </dgm:pt>
    <dgm:pt modelId="{AC4991C3-D8C1-419D-8030-11660792975E}" type="pres">
      <dgm:prSet presAssocID="{E0D803FA-0015-4E9E-86EE-11BEFB929339}" presName="topConnNode1" presStyleLbl="node1" presStyleIdx="0" presStyleCnt="0"/>
      <dgm:spPr/>
    </dgm:pt>
    <dgm:pt modelId="{BDF74011-36DB-445D-8C97-1E0588BA4633}" type="pres">
      <dgm:prSet presAssocID="{E0D803FA-0015-4E9E-86EE-11BEFB929339}" presName="hierChild2" presStyleCnt="0"/>
      <dgm:spPr/>
    </dgm:pt>
    <dgm:pt modelId="{829D77AE-88A3-4105-886D-DBDFDE58F504}" type="pres">
      <dgm:prSet presAssocID="{F62DFA39-2767-420A-8CD4-049E32004E32}" presName="Name28" presStyleLbl="parChTrans1D2" presStyleIdx="0" presStyleCnt="1"/>
      <dgm:spPr/>
    </dgm:pt>
    <dgm:pt modelId="{A720216D-30C2-4230-B00F-821DC9B1DEA2}" type="pres">
      <dgm:prSet presAssocID="{A0906782-2E92-4F0D-8CA5-37A794CE1F8D}" presName="hierRoot2" presStyleCnt="0">
        <dgm:presLayoutVars>
          <dgm:hierBranch val="init"/>
        </dgm:presLayoutVars>
      </dgm:prSet>
      <dgm:spPr/>
    </dgm:pt>
    <dgm:pt modelId="{8FBA6519-8591-4456-A019-084C7968732C}" type="pres">
      <dgm:prSet presAssocID="{A0906782-2E92-4F0D-8CA5-37A794CE1F8D}" presName="rootComposite2" presStyleCnt="0"/>
      <dgm:spPr/>
    </dgm:pt>
    <dgm:pt modelId="{26A491FA-8C93-4399-B835-85573CBC2395}" type="pres">
      <dgm:prSet presAssocID="{A0906782-2E92-4F0D-8CA5-37A794CE1F8D}" presName="rootText2" presStyleLbl="alignAcc1" presStyleIdx="0" presStyleCnt="0">
        <dgm:presLayoutVars>
          <dgm:chPref val="3"/>
        </dgm:presLayoutVars>
      </dgm:prSet>
      <dgm:spPr/>
    </dgm:pt>
    <dgm:pt modelId="{D93FD990-6C69-4862-AE60-7DE857323D21}" type="pres">
      <dgm:prSet presAssocID="{A0906782-2E92-4F0D-8CA5-37A794CE1F8D}" presName="topArc2" presStyleLbl="parChTrans1D1" presStyleIdx="2" presStyleCnt="36"/>
      <dgm:spPr/>
    </dgm:pt>
    <dgm:pt modelId="{47610787-4563-49A1-BBAB-817A3D60AE14}" type="pres">
      <dgm:prSet presAssocID="{A0906782-2E92-4F0D-8CA5-37A794CE1F8D}" presName="bottomArc2" presStyleLbl="parChTrans1D1" presStyleIdx="3" presStyleCnt="36"/>
      <dgm:spPr/>
    </dgm:pt>
    <dgm:pt modelId="{3BD2E789-07E9-4D2D-9DF5-1F6B8C1679F1}" type="pres">
      <dgm:prSet presAssocID="{A0906782-2E92-4F0D-8CA5-37A794CE1F8D}" presName="topConnNode2" presStyleLbl="node2" presStyleIdx="0" presStyleCnt="0"/>
      <dgm:spPr/>
    </dgm:pt>
    <dgm:pt modelId="{240247B9-1071-4524-A63F-3BD85B31F3C0}" type="pres">
      <dgm:prSet presAssocID="{A0906782-2E92-4F0D-8CA5-37A794CE1F8D}" presName="hierChild4" presStyleCnt="0"/>
      <dgm:spPr/>
    </dgm:pt>
    <dgm:pt modelId="{86D9527C-03D2-49DF-BFD5-87001BBA8B8C}" type="pres">
      <dgm:prSet presAssocID="{76F3AB25-4D27-46F4-B616-6FBD56462A05}" presName="Name28" presStyleLbl="parChTrans1D3" presStyleIdx="0" presStyleCnt="3"/>
      <dgm:spPr/>
    </dgm:pt>
    <dgm:pt modelId="{01A6A981-6C63-403F-BD25-8CA1E3620E6D}" type="pres">
      <dgm:prSet presAssocID="{44923ADD-6C71-47FF-9D25-3F1429B7B960}" presName="hierRoot2" presStyleCnt="0">
        <dgm:presLayoutVars>
          <dgm:hierBranch val="init"/>
        </dgm:presLayoutVars>
      </dgm:prSet>
      <dgm:spPr/>
    </dgm:pt>
    <dgm:pt modelId="{460DCFF6-D57C-4392-A439-A9D06BF4A129}" type="pres">
      <dgm:prSet presAssocID="{44923ADD-6C71-47FF-9D25-3F1429B7B960}" presName="rootComposite2" presStyleCnt="0"/>
      <dgm:spPr/>
    </dgm:pt>
    <dgm:pt modelId="{D470EABA-CCB4-4709-9B70-598710BB32B3}" type="pres">
      <dgm:prSet presAssocID="{44923ADD-6C71-47FF-9D25-3F1429B7B960}" presName="rootText2" presStyleLbl="alignAcc1" presStyleIdx="0" presStyleCnt="0">
        <dgm:presLayoutVars>
          <dgm:chPref val="3"/>
        </dgm:presLayoutVars>
      </dgm:prSet>
      <dgm:spPr/>
    </dgm:pt>
    <dgm:pt modelId="{F6F76DD2-DA5A-434B-9ED5-FD7178F2DA28}" type="pres">
      <dgm:prSet presAssocID="{44923ADD-6C71-47FF-9D25-3F1429B7B960}" presName="topArc2" presStyleLbl="parChTrans1D1" presStyleIdx="4" presStyleCnt="36"/>
      <dgm:spPr/>
    </dgm:pt>
    <dgm:pt modelId="{5F0ACF96-4EDF-4A83-AC42-68A12E87028F}" type="pres">
      <dgm:prSet presAssocID="{44923ADD-6C71-47FF-9D25-3F1429B7B960}" presName="bottomArc2" presStyleLbl="parChTrans1D1" presStyleIdx="5" presStyleCnt="36"/>
      <dgm:spPr/>
    </dgm:pt>
    <dgm:pt modelId="{1CE47A3A-9EBE-4A34-88DA-FF5AD93C8783}" type="pres">
      <dgm:prSet presAssocID="{44923ADD-6C71-47FF-9D25-3F1429B7B960}" presName="topConnNode2" presStyleLbl="node3" presStyleIdx="0" presStyleCnt="0"/>
      <dgm:spPr/>
    </dgm:pt>
    <dgm:pt modelId="{B2E70BCA-7417-4585-B3EE-8B436CF46533}" type="pres">
      <dgm:prSet presAssocID="{44923ADD-6C71-47FF-9D25-3F1429B7B960}" presName="hierChild4" presStyleCnt="0"/>
      <dgm:spPr/>
    </dgm:pt>
    <dgm:pt modelId="{14583203-BCCD-419A-A337-529D54F4BEB2}" type="pres">
      <dgm:prSet presAssocID="{5FB93864-BB85-4B3A-A9EC-9F5331286335}" presName="Name28" presStyleLbl="parChTrans1D4" presStyleIdx="0" presStyleCnt="13"/>
      <dgm:spPr/>
    </dgm:pt>
    <dgm:pt modelId="{C60DD1DB-C5A4-43AB-93A1-275AECD1826E}" type="pres">
      <dgm:prSet presAssocID="{5D569359-C9B9-4CC4-BE0E-CEB2D9562AE5}" presName="hierRoot2" presStyleCnt="0">
        <dgm:presLayoutVars>
          <dgm:hierBranch val="init"/>
        </dgm:presLayoutVars>
      </dgm:prSet>
      <dgm:spPr/>
    </dgm:pt>
    <dgm:pt modelId="{B943BE31-7923-46F8-B45F-F86A9BB8B374}" type="pres">
      <dgm:prSet presAssocID="{5D569359-C9B9-4CC4-BE0E-CEB2D9562AE5}" presName="rootComposite2" presStyleCnt="0"/>
      <dgm:spPr/>
    </dgm:pt>
    <dgm:pt modelId="{357154D3-062D-44A9-AD0C-0B2D3DD64ECA}" type="pres">
      <dgm:prSet presAssocID="{5D569359-C9B9-4CC4-BE0E-CEB2D9562AE5}" presName="rootText2" presStyleLbl="alignAcc1" presStyleIdx="0" presStyleCnt="0">
        <dgm:presLayoutVars>
          <dgm:chPref val="3"/>
        </dgm:presLayoutVars>
      </dgm:prSet>
      <dgm:spPr/>
    </dgm:pt>
    <dgm:pt modelId="{A46A0C63-39B9-4DC6-8C53-75F1CC9FCCA9}" type="pres">
      <dgm:prSet presAssocID="{5D569359-C9B9-4CC4-BE0E-CEB2D9562AE5}" presName="topArc2" presStyleLbl="parChTrans1D1" presStyleIdx="6" presStyleCnt="36"/>
      <dgm:spPr/>
    </dgm:pt>
    <dgm:pt modelId="{41D4FA49-CDAC-4982-B83C-4FD121F932B3}" type="pres">
      <dgm:prSet presAssocID="{5D569359-C9B9-4CC4-BE0E-CEB2D9562AE5}" presName="bottomArc2" presStyleLbl="parChTrans1D1" presStyleIdx="7" presStyleCnt="36"/>
      <dgm:spPr/>
    </dgm:pt>
    <dgm:pt modelId="{99D7D8F7-2D42-4C90-A651-DC91E81FBB08}" type="pres">
      <dgm:prSet presAssocID="{5D569359-C9B9-4CC4-BE0E-CEB2D9562AE5}" presName="topConnNode2" presStyleLbl="node4" presStyleIdx="0" presStyleCnt="0"/>
      <dgm:spPr/>
    </dgm:pt>
    <dgm:pt modelId="{3A5EC43F-2110-4E48-A306-2878958DA74A}" type="pres">
      <dgm:prSet presAssocID="{5D569359-C9B9-4CC4-BE0E-CEB2D9562AE5}" presName="hierChild4" presStyleCnt="0"/>
      <dgm:spPr/>
    </dgm:pt>
    <dgm:pt modelId="{02D90685-1EFA-490C-9B58-53C51DE4FE8C}" type="pres">
      <dgm:prSet presAssocID="{5D569359-C9B9-4CC4-BE0E-CEB2D9562AE5}" presName="hierChild5" presStyleCnt="0"/>
      <dgm:spPr/>
    </dgm:pt>
    <dgm:pt modelId="{672DD127-F880-4FE1-B499-160ADC7F2227}" type="pres">
      <dgm:prSet presAssocID="{1B274589-9486-4734-B43A-BEE4EAD5698C}" presName="Name28" presStyleLbl="parChTrans1D4" presStyleIdx="1" presStyleCnt="13"/>
      <dgm:spPr/>
    </dgm:pt>
    <dgm:pt modelId="{C97CDA9E-AB0D-4C7B-97C1-12612C746C4B}" type="pres">
      <dgm:prSet presAssocID="{8B90845C-55A8-4C26-BAD3-8871D060590F}" presName="hierRoot2" presStyleCnt="0">
        <dgm:presLayoutVars>
          <dgm:hierBranch val="init"/>
        </dgm:presLayoutVars>
      </dgm:prSet>
      <dgm:spPr/>
    </dgm:pt>
    <dgm:pt modelId="{E9097C95-C899-4595-B697-2347FFD6D503}" type="pres">
      <dgm:prSet presAssocID="{8B90845C-55A8-4C26-BAD3-8871D060590F}" presName="rootComposite2" presStyleCnt="0"/>
      <dgm:spPr/>
    </dgm:pt>
    <dgm:pt modelId="{48DAAA9D-172D-4917-B32E-D87747A3FD15}" type="pres">
      <dgm:prSet presAssocID="{8B90845C-55A8-4C26-BAD3-8871D060590F}" presName="rootText2" presStyleLbl="alignAcc1" presStyleIdx="0" presStyleCnt="0">
        <dgm:presLayoutVars>
          <dgm:chPref val="3"/>
        </dgm:presLayoutVars>
      </dgm:prSet>
      <dgm:spPr/>
    </dgm:pt>
    <dgm:pt modelId="{8DF67223-C11F-49A7-9882-6250A3C3EBA7}" type="pres">
      <dgm:prSet presAssocID="{8B90845C-55A8-4C26-BAD3-8871D060590F}" presName="topArc2" presStyleLbl="parChTrans1D1" presStyleIdx="8" presStyleCnt="36"/>
      <dgm:spPr/>
    </dgm:pt>
    <dgm:pt modelId="{69FBBA0C-6FB2-4FAA-8D32-6D08C90E44AB}" type="pres">
      <dgm:prSet presAssocID="{8B90845C-55A8-4C26-BAD3-8871D060590F}" presName="bottomArc2" presStyleLbl="parChTrans1D1" presStyleIdx="9" presStyleCnt="36"/>
      <dgm:spPr/>
    </dgm:pt>
    <dgm:pt modelId="{02E00A2A-A376-410F-B399-A01AA5F3AECA}" type="pres">
      <dgm:prSet presAssocID="{8B90845C-55A8-4C26-BAD3-8871D060590F}" presName="topConnNode2" presStyleLbl="node4" presStyleIdx="0" presStyleCnt="0"/>
      <dgm:spPr/>
    </dgm:pt>
    <dgm:pt modelId="{5ABCD968-6254-4C93-BEED-D579D6DA34FC}" type="pres">
      <dgm:prSet presAssocID="{8B90845C-55A8-4C26-BAD3-8871D060590F}" presName="hierChild4" presStyleCnt="0"/>
      <dgm:spPr/>
    </dgm:pt>
    <dgm:pt modelId="{43CB73DD-F0EB-4D05-978A-32BB5B526EF2}" type="pres">
      <dgm:prSet presAssocID="{6D59BCAC-ACFE-464F-ACAD-47D6CF4BBF14}" presName="Name28" presStyleLbl="parChTrans1D4" presStyleIdx="2" presStyleCnt="13"/>
      <dgm:spPr/>
    </dgm:pt>
    <dgm:pt modelId="{AD135193-D7A0-4AD8-AB14-0B6E98DF0027}" type="pres">
      <dgm:prSet presAssocID="{3E5249CD-05FD-43AC-AFA8-5DE8D37431E6}" presName="hierRoot2" presStyleCnt="0">
        <dgm:presLayoutVars>
          <dgm:hierBranch val="init"/>
        </dgm:presLayoutVars>
      </dgm:prSet>
      <dgm:spPr/>
    </dgm:pt>
    <dgm:pt modelId="{4D2D294F-2FC9-4828-B517-A820CBAC80B2}" type="pres">
      <dgm:prSet presAssocID="{3E5249CD-05FD-43AC-AFA8-5DE8D37431E6}" presName="rootComposite2" presStyleCnt="0"/>
      <dgm:spPr/>
    </dgm:pt>
    <dgm:pt modelId="{B66B6222-FD43-46A9-BE26-483CF233D445}" type="pres">
      <dgm:prSet presAssocID="{3E5249CD-05FD-43AC-AFA8-5DE8D37431E6}" presName="rootText2" presStyleLbl="alignAcc1" presStyleIdx="0" presStyleCnt="0">
        <dgm:presLayoutVars>
          <dgm:chPref val="3"/>
        </dgm:presLayoutVars>
      </dgm:prSet>
      <dgm:spPr/>
    </dgm:pt>
    <dgm:pt modelId="{07FF5888-3D2D-4B12-BA47-99E630A420B2}" type="pres">
      <dgm:prSet presAssocID="{3E5249CD-05FD-43AC-AFA8-5DE8D37431E6}" presName="topArc2" presStyleLbl="parChTrans1D1" presStyleIdx="10" presStyleCnt="36"/>
      <dgm:spPr/>
    </dgm:pt>
    <dgm:pt modelId="{6454E948-8F2C-4AB2-AB7B-D5496B3757D9}" type="pres">
      <dgm:prSet presAssocID="{3E5249CD-05FD-43AC-AFA8-5DE8D37431E6}" presName="bottomArc2" presStyleLbl="parChTrans1D1" presStyleIdx="11" presStyleCnt="36"/>
      <dgm:spPr/>
    </dgm:pt>
    <dgm:pt modelId="{43935A84-2444-4305-AEA3-47A555C8C4AE}" type="pres">
      <dgm:prSet presAssocID="{3E5249CD-05FD-43AC-AFA8-5DE8D37431E6}" presName="topConnNode2" presStyleLbl="node4" presStyleIdx="0" presStyleCnt="0"/>
      <dgm:spPr/>
    </dgm:pt>
    <dgm:pt modelId="{1FB78CCB-D31B-4575-A395-5529A48E06A7}" type="pres">
      <dgm:prSet presAssocID="{3E5249CD-05FD-43AC-AFA8-5DE8D37431E6}" presName="hierChild4" presStyleCnt="0"/>
      <dgm:spPr/>
    </dgm:pt>
    <dgm:pt modelId="{32EB1AF5-A0EE-40AB-A61D-544346E76813}" type="pres">
      <dgm:prSet presAssocID="{3E5249CD-05FD-43AC-AFA8-5DE8D37431E6}" presName="hierChild5" presStyleCnt="0"/>
      <dgm:spPr/>
    </dgm:pt>
    <dgm:pt modelId="{E078B556-0904-466C-B320-3952935D58A5}" type="pres">
      <dgm:prSet presAssocID="{8B90845C-55A8-4C26-BAD3-8871D060590F}" presName="hierChild5" presStyleCnt="0"/>
      <dgm:spPr/>
    </dgm:pt>
    <dgm:pt modelId="{FA2F18E1-7405-47ED-993B-FBD050CF1A44}" type="pres">
      <dgm:prSet presAssocID="{F373FF88-5C61-425A-A10D-CEFA35E8EE8D}" presName="Name28" presStyleLbl="parChTrans1D4" presStyleIdx="3" presStyleCnt="13"/>
      <dgm:spPr/>
    </dgm:pt>
    <dgm:pt modelId="{6A331670-6D31-4997-954F-33019C5FFAA7}" type="pres">
      <dgm:prSet presAssocID="{BB3D8A98-6738-47AF-9871-4DD38FA165B4}" presName="hierRoot2" presStyleCnt="0">
        <dgm:presLayoutVars>
          <dgm:hierBranch val="init"/>
        </dgm:presLayoutVars>
      </dgm:prSet>
      <dgm:spPr/>
    </dgm:pt>
    <dgm:pt modelId="{020C1EA4-566C-4E0A-B542-DB8879E5CB70}" type="pres">
      <dgm:prSet presAssocID="{BB3D8A98-6738-47AF-9871-4DD38FA165B4}" presName="rootComposite2" presStyleCnt="0"/>
      <dgm:spPr/>
    </dgm:pt>
    <dgm:pt modelId="{085C9910-C538-4626-AD5E-EAE52874DE2A}" type="pres">
      <dgm:prSet presAssocID="{BB3D8A98-6738-47AF-9871-4DD38FA165B4}" presName="rootText2" presStyleLbl="alignAcc1" presStyleIdx="0" presStyleCnt="0">
        <dgm:presLayoutVars>
          <dgm:chPref val="3"/>
        </dgm:presLayoutVars>
      </dgm:prSet>
      <dgm:spPr/>
    </dgm:pt>
    <dgm:pt modelId="{818760B2-87CC-4551-961A-67B0761DE282}" type="pres">
      <dgm:prSet presAssocID="{BB3D8A98-6738-47AF-9871-4DD38FA165B4}" presName="topArc2" presStyleLbl="parChTrans1D1" presStyleIdx="12" presStyleCnt="36"/>
      <dgm:spPr/>
    </dgm:pt>
    <dgm:pt modelId="{D1744C7B-C0B8-41C4-97C0-C34695246B4C}" type="pres">
      <dgm:prSet presAssocID="{BB3D8A98-6738-47AF-9871-4DD38FA165B4}" presName="bottomArc2" presStyleLbl="parChTrans1D1" presStyleIdx="13" presStyleCnt="36"/>
      <dgm:spPr/>
    </dgm:pt>
    <dgm:pt modelId="{8BA52178-984A-4F43-A640-908C2658BCF9}" type="pres">
      <dgm:prSet presAssocID="{BB3D8A98-6738-47AF-9871-4DD38FA165B4}" presName="topConnNode2" presStyleLbl="node4" presStyleIdx="0" presStyleCnt="0"/>
      <dgm:spPr/>
    </dgm:pt>
    <dgm:pt modelId="{A048D4E6-3C05-4E87-92BA-09424B5BCD34}" type="pres">
      <dgm:prSet presAssocID="{BB3D8A98-6738-47AF-9871-4DD38FA165B4}" presName="hierChild4" presStyleCnt="0"/>
      <dgm:spPr/>
    </dgm:pt>
    <dgm:pt modelId="{42F187B8-44DA-4B35-B7EA-6016BB144EB8}" type="pres">
      <dgm:prSet presAssocID="{BB3D8A98-6738-47AF-9871-4DD38FA165B4}" presName="hierChild5" presStyleCnt="0"/>
      <dgm:spPr/>
    </dgm:pt>
    <dgm:pt modelId="{473B6983-A73A-4FB5-B94B-24D65A09E1A0}" type="pres">
      <dgm:prSet presAssocID="{0E7067D7-4708-48C9-9036-4922BC1F91E2}" presName="Name28" presStyleLbl="parChTrans1D4" presStyleIdx="4" presStyleCnt="13"/>
      <dgm:spPr/>
    </dgm:pt>
    <dgm:pt modelId="{0E3E7335-2A63-490C-BB70-F871B689AD5E}" type="pres">
      <dgm:prSet presAssocID="{018CC2D9-6966-49F3-AFED-EEE927CAA20C}" presName="hierRoot2" presStyleCnt="0">
        <dgm:presLayoutVars>
          <dgm:hierBranch val="init"/>
        </dgm:presLayoutVars>
      </dgm:prSet>
      <dgm:spPr/>
    </dgm:pt>
    <dgm:pt modelId="{11DB3F5C-3825-482E-8135-B6EC9DD9CF50}" type="pres">
      <dgm:prSet presAssocID="{018CC2D9-6966-49F3-AFED-EEE927CAA20C}" presName="rootComposite2" presStyleCnt="0"/>
      <dgm:spPr/>
    </dgm:pt>
    <dgm:pt modelId="{1C693154-620B-4245-8C53-2ECB03BD17DC}" type="pres">
      <dgm:prSet presAssocID="{018CC2D9-6966-49F3-AFED-EEE927CAA20C}" presName="rootText2" presStyleLbl="alignAcc1" presStyleIdx="0" presStyleCnt="0">
        <dgm:presLayoutVars>
          <dgm:chPref val="3"/>
        </dgm:presLayoutVars>
      </dgm:prSet>
      <dgm:spPr/>
    </dgm:pt>
    <dgm:pt modelId="{BA240DD6-4B40-4B72-8A51-7AB717C571C4}" type="pres">
      <dgm:prSet presAssocID="{018CC2D9-6966-49F3-AFED-EEE927CAA20C}" presName="topArc2" presStyleLbl="parChTrans1D1" presStyleIdx="14" presStyleCnt="36"/>
      <dgm:spPr/>
    </dgm:pt>
    <dgm:pt modelId="{885E2680-EE16-4E09-A647-D574EF8F5582}" type="pres">
      <dgm:prSet presAssocID="{018CC2D9-6966-49F3-AFED-EEE927CAA20C}" presName="bottomArc2" presStyleLbl="parChTrans1D1" presStyleIdx="15" presStyleCnt="36"/>
      <dgm:spPr/>
    </dgm:pt>
    <dgm:pt modelId="{5262467A-8BA7-4C59-8122-46A79AF04980}" type="pres">
      <dgm:prSet presAssocID="{018CC2D9-6966-49F3-AFED-EEE927CAA20C}" presName="topConnNode2" presStyleLbl="node4" presStyleIdx="0" presStyleCnt="0"/>
      <dgm:spPr/>
    </dgm:pt>
    <dgm:pt modelId="{397F298E-5C98-49E3-A0F9-CBF22F95B6E2}" type="pres">
      <dgm:prSet presAssocID="{018CC2D9-6966-49F3-AFED-EEE927CAA20C}" presName="hierChild4" presStyleCnt="0"/>
      <dgm:spPr/>
    </dgm:pt>
    <dgm:pt modelId="{9CCACEA4-958A-439C-BA7C-28A5DE8F5B9E}" type="pres">
      <dgm:prSet presAssocID="{018CC2D9-6966-49F3-AFED-EEE927CAA20C}" presName="hierChild5" presStyleCnt="0"/>
      <dgm:spPr/>
    </dgm:pt>
    <dgm:pt modelId="{1CEC19B7-78D0-4D85-BAF9-CC0CAC6C7772}" type="pres">
      <dgm:prSet presAssocID="{44923ADD-6C71-47FF-9D25-3F1429B7B960}" presName="hierChild5" presStyleCnt="0"/>
      <dgm:spPr/>
    </dgm:pt>
    <dgm:pt modelId="{05CC2890-81D2-485E-B715-97607039FE3A}" type="pres">
      <dgm:prSet presAssocID="{FCD36BFD-758F-4E66-9A32-F146B2890B42}" presName="Name28" presStyleLbl="parChTrans1D3" presStyleIdx="1" presStyleCnt="3"/>
      <dgm:spPr/>
    </dgm:pt>
    <dgm:pt modelId="{E1A083D8-077A-478B-B1E3-4CC2A08E4C71}" type="pres">
      <dgm:prSet presAssocID="{9C40ADB3-DB60-419D-A4BB-018B80248C81}" presName="hierRoot2" presStyleCnt="0">
        <dgm:presLayoutVars>
          <dgm:hierBranch val="init"/>
        </dgm:presLayoutVars>
      </dgm:prSet>
      <dgm:spPr/>
    </dgm:pt>
    <dgm:pt modelId="{A2F1087B-FEC0-4EE8-86CB-391EB47923DA}" type="pres">
      <dgm:prSet presAssocID="{9C40ADB3-DB60-419D-A4BB-018B80248C81}" presName="rootComposite2" presStyleCnt="0"/>
      <dgm:spPr/>
    </dgm:pt>
    <dgm:pt modelId="{A2656985-2FE5-4264-A9AD-7751DDA29EFD}" type="pres">
      <dgm:prSet presAssocID="{9C40ADB3-DB60-419D-A4BB-018B80248C81}" presName="rootText2" presStyleLbl="alignAcc1" presStyleIdx="0" presStyleCnt="0">
        <dgm:presLayoutVars>
          <dgm:chPref val="3"/>
        </dgm:presLayoutVars>
      </dgm:prSet>
      <dgm:spPr/>
    </dgm:pt>
    <dgm:pt modelId="{EEF63F05-DE27-4C9D-A931-458069578CB8}" type="pres">
      <dgm:prSet presAssocID="{9C40ADB3-DB60-419D-A4BB-018B80248C81}" presName="topArc2" presStyleLbl="parChTrans1D1" presStyleIdx="16" presStyleCnt="36"/>
      <dgm:spPr/>
    </dgm:pt>
    <dgm:pt modelId="{18722C19-1C9F-4D67-8FBE-0F72CDB8BC63}" type="pres">
      <dgm:prSet presAssocID="{9C40ADB3-DB60-419D-A4BB-018B80248C81}" presName="bottomArc2" presStyleLbl="parChTrans1D1" presStyleIdx="17" presStyleCnt="36"/>
      <dgm:spPr/>
    </dgm:pt>
    <dgm:pt modelId="{9BB0CE1F-F9D7-4386-BEBE-2EC10D12F8ED}" type="pres">
      <dgm:prSet presAssocID="{9C40ADB3-DB60-419D-A4BB-018B80248C81}" presName="topConnNode2" presStyleLbl="node3" presStyleIdx="0" presStyleCnt="0"/>
      <dgm:spPr/>
    </dgm:pt>
    <dgm:pt modelId="{829BC7E6-FC53-4467-AF60-6ADA6106E1F4}" type="pres">
      <dgm:prSet presAssocID="{9C40ADB3-DB60-419D-A4BB-018B80248C81}" presName="hierChild4" presStyleCnt="0"/>
      <dgm:spPr/>
    </dgm:pt>
    <dgm:pt modelId="{AD62C711-8162-4934-AD66-ED0BC599E925}" type="pres">
      <dgm:prSet presAssocID="{903FA47C-1E27-481F-A928-0727DFF7CADD}" presName="Name28" presStyleLbl="parChTrans1D4" presStyleIdx="5" presStyleCnt="13"/>
      <dgm:spPr/>
    </dgm:pt>
    <dgm:pt modelId="{2B621A34-7C68-4EAF-A528-FEA89099F5FF}" type="pres">
      <dgm:prSet presAssocID="{163FD9B9-B7CA-4C33-B953-3180480241C4}" presName="hierRoot2" presStyleCnt="0">
        <dgm:presLayoutVars>
          <dgm:hierBranch val="init"/>
        </dgm:presLayoutVars>
      </dgm:prSet>
      <dgm:spPr/>
    </dgm:pt>
    <dgm:pt modelId="{C0180C67-9F7E-4DF0-8600-D773CF08C224}" type="pres">
      <dgm:prSet presAssocID="{163FD9B9-B7CA-4C33-B953-3180480241C4}" presName="rootComposite2" presStyleCnt="0"/>
      <dgm:spPr/>
    </dgm:pt>
    <dgm:pt modelId="{A47547B9-FCA6-4ABB-8C68-6EBD36125CAE}" type="pres">
      <dgm:prSet presAssocID="{163FD9B9-B7CA-4C33-B953-3180480241C4}" presName="rootText2" presStyleLbl="alignAcc1" presStyleIdx="0" presStyleCnt="0">
        <dgm:presLayoutVars>
          <dgm:chPref val="3"/>
        </dgm:presLayoutVars>
      </dgm:prSet>
      <dgm:spPr/>
    </dgm:pt>
    <dgm:pt modelId="{3EA6F8BF-50D7-4E00-8556-C689E38F580A}" type="pres">
      <dgm:prSet presAssocID="{163FD9B9-B7CA-4C33-B953-3180480241C4}" presName="topArc2" presStyleLbl="parChTrans1D1" presStyleIdx="18" presStyleCnt="36"/>
      <dgm:spPr/>
    </dgm:pt>
    <dgm:pt modelId="{82EDCDCE-435E-4A35-929C-0AE4C135CB54}" type="pres">
      <dgm:prSet presAssocID="{163FD9B9-B7CA-4C33-B953-3180480241C4}" presName="bottomArc2" presStyleLbl="parChTrans1D1" presStyleIdx="19" presStyleCnt="36"/>
      <dgm:spPr/>
    </dgm:pt>
    <dgm:pt modelId="{69EA4AB4-AD77-44C3-8B10-2F4A35F4896F}" type="pres">
      <dgm:prSet presAssocID="{163FD9B9-B7CA-4C33-B953-3180480241C4}" presName="topConnNode2" presStyleLbl="node4" presStyleIdx="0" presStyleCnt="0"/>
      <dgm:spPr/>
    </dgm:pt>
    <dgm:pt modelId="{9959019E-6045-4603-935A-83B92EEE79CC}" type="pres">
      <dgm:prSet presAssocID="{163FD9B9-B7CA-4C33-B953-3180480241C4}" presName="hierChild4" presStyleCnt="0"/>
      <dgm:spPr/>
    </dgm:pt>
    <dgm:pt modelId="{2D5A099B-A59F-48EC-9F69-34F7FA72FB97}" type="pres">
      <dgm:prSet presAssocID="{163FD9B9-B7CA-4C33-B953-3180480241C4}" presName="hierChild5" presStyleCnt="0"/>
      <dgm:spPr/>
    </dgm:pt>
    <dgm:pt modelId="{B3CD9EE9-F31D-461D-B702-02BEB6FC6F2D}" type="pres">
      <dgm:prSet presAssocID="{47D67D9F-782F-42AA-883D-A2E25B27447A}" presName="Name28" presStyleLbl="parChTrans1D4" presStyleIdx="6" presStyleCnt="13"/>
      <dgm:spPr/>
    </dgm:pt>
    <dgm:pt modelId="{2F0FEB8A-4A5F-4306-B8BB-56DC3C2EE415}" type="pres">
      <dgm:prSet presAssocID="{455CBB4B-4DF1-4FBC-9F10-5677E6344F7E}" presName="hierRoot2" presStyleCnt="0">
        <dgm:presLayoutVars>
          <dgm:hierBranch val="init"/>
        </dgm:presLayoutVars>
      </dgm:prSet>
      <dgm:spPr/>
    </dgm:pt>
    <dgm:pt modelId="{FD9A7B34-C79A-45E5-8CB1-2E3DE8EF0B30}" type="pres">
      <dgm:prSet presAssocID="{455CBB4B-4DF1-4FBC-9F10-5677E6344F7E}" presName="rootComposite2" presStyleCnt="0"/>
      <dgm:spPr/>
    </dgm:pt>
    <dgm:pt modelId="{77121513-0E8A-4DF8-B086-004CC73341F7}" type="pres">
      <dgm:prSet presAssocID="{455CBB4B-4DF1-4FBC-9F10-5677E6344F7E}" presName="rootText2" presStyleLbl="alignAcc1" presStyleIdx="0" presStyleCnt="0">
        <dgm:presLayoutVars>
          <dgm:chPref val="3"/>
        </dgm:presLayoutVars>
      </dgm:prSet>
      <dgm:spPr/>
    </dgm:pt>
    <dgm:pt modelId="{25CF69F9-AE3D-44F7-BC81-6204E2FB5E04}" type="pres">
      <dgm:prSet presAssocID="{455CBB4B-4DF1-4FBC-9F10-5677E6344F7E}" presName="topArc2" presStyleLbl="parChTrans1D1" presStyleIdx="20" presStyleCnt="36"/>
      <dgm:spPr/>
    </dgm:pt>
    <dgm:pt modelId="{4075547B-776F-4D19-842F-4BC27D1048F7}" type="pres">
      <dgm:prSet presAssocID="{455CBB4B-4DF1-4FBC-9F10-5677E6344F7E}" presName="bottomArc2" presStyleLbl="parChTrans1D1" presStyleIdx="21" presStyleCnt="36"/>
      <dgm:spPr/>
    </dgm:pt>
    <dgm:pt modelId="{2DE596F4-9675-4B73-B20B-FED3483FC2B3}" type="pres">
      <dgm:prSet presAssocID="{455CBB4B-4DF1-4FBC-9F10-5677E6344F7E}" presName="topConnNode2" presStyleLbl="node4" presStyleIdx="0" presStyleCnt="0"/>
      <dgm:spPr/>
    </dgm:pt>
    <dgm:pt modelId="{B209FC37-773C-4A57-A785-D08A0CEA6029}" type="pres">
      <dgm:prSet presAssocID="{455CBB4B-4DF1-4FBC-9F10-5677E6344F7E}" presName="hierChild4" presStyleCnt="0"/>
      <dgm:spPr/>
    </dgm:pt>
    <dgm:pt modelId="{383A052A-1EB1-4336-8873-ECC70FB3F456}" type="pres">
      <dgm:prSet presAssocID="{455CBB4B-4DF1-4FBC-9F10-5677E6344F7E}" presName="hierChild5" presStyleCnt="0"/>
      <dgm:spPr/>
    </dgm:pt>
    <dgm:pt modelId="{F011AC1A-DE39-486B-9AF0-D532EB575110}" type="pres">
      <dgm:prSet presAssocID="{9C40ADB3-DB60-419D-A4BB-018B80248C81}" presName="hierChild5" presStyleCnt="0"/>
      <dgm:spPr/>
    </dgm:pt>
    <dgm:pt modelId="{0BD1DF2B-3AD1-4B39-99AF-1A919811CA75}" type="pres">
      <dgm:prSet presAssocID="{747AA833-19E4-4D5E-9494-88C412497532}" presName="Name28" presStyleLbl="parChTrans1D3" presStyleIdx="2" presStyleCnt="3"/>
      <dgm:spPr/>
    </dgm:pt>
    <dgm:pt modelId="{70221ECF-0336-4D25-A747-1EE400274982}" type="pres">
      <dgm:prSet presAssocID="{5EFAD441-E7CD-44D1-8B03-DE4B8E0B2FD4}" presName="hierRoot2" presStyleCnt="0">
        <dgm:presLayoutVars>
          <dgm:hierBranch val="init"/>
        </dgm:presLayoutVars>
      </dgm:prSet>
      <dgm:spPr/>
    </dgm:pt>
    <dgm:pt modelId="{76B58860-0FCE-4997-B68C-D899865D86B7}" type="pres">
      <dgm:prSet presAssocID="{5EFAD441-E7CD-44D1-8B03-DE4B8E0B2FD4}" presName="rootComposite2" presStyleCnt="0"/>
      <dgm:spPr/>
    </dgm:pt>
    <dgm:pt modelId="{31BDA2D5-8CF7-4F1A-A76D-F3EC8A5E8B70}" type="pres">
      <dgm:prSet presAssocID="{5EFAD441-E7CD-44D1-8B03-DE4B8E0B2FD4}" presName="rootText2" presStyleLbl="alignAcc1" presStyleIdx="0" presStyleCnt="0">
        <dgm:presLayoutVars>
          <dgm:chPref val="3"/>
        </dgm:presLayoutVars>
      </dgm:prSet>
      <dgm:spPr/>
    </dgm:pt>
    <dgm:pt modelId="{B4887862-930F-4F5F-959B-BBB3A666ED89}" type="pres">
      <dgm:prSet presAssocID="{5EFAD441-E7CD-44D1-8B03-DE4B8E0B2FD4}" presName="topArc2" presStyleLbl="parChTrans1D1" presStyleIdx="22" presStyleCnt="36"/>
      <dgm:spPr/>
    </dgm:pt>
    <dgm:pt modelId="{5839EBC0-AD1F-4796-9FD5-F8A5F6A1E790}" type="pres">
      <dgm:prSet presAssocID="{5EFAD441-E7CD-44D1-8B03-DE4B8E0B2FD4}" presName="bottomArc2" presStyleLbl="parChTrans1D1" presStyleIdx="23" presStyleCnt="36"/>
      <dgm:spPr/>
    </dgm:pt>
    <dgm:pt modelId="{84FA84FA-C802-4723-8FB5-30B2CE88E181}" type="pres">
      <dgm:prSet presAssocID="{5EFAD441-E7CD-44D1-8B03-DE4B8E0B2FD4}" presName="topConnNode2" presStyleLbl="node3" presStyleIdx="0" presStyleCnt="0"/>
      <dgm:spPr/>
    </dgm:pt>
    <dgm:pt modelId="{18B6CDDF-4EAC-4786-9FA9-8680E249A4AA}" type="pres">
      <dgm:prSet presAssocID="{5EFAD441-E7CD-44D1-8B03-DE4B8E0B2FD4}" presName="hierChild4" presStyleCnt="0"/>
      <dgm:spPr/>
    </dgm:pt>
    <dgm:pt modelId="{9DAEA4EE-E3B0-42C7-A005-71A6D92FC62E}" type="pres">
      <dgm:prSet presAssocID="{3D05FFD2-C244-426B-8EE2-639716C8ED63}" presName="Name28" presStyleLbl="parChTrans1D4" presStyleIdx="7" presStyleCnt="13"/>
      <dgm:spPr/>
    </dgm:pt>
    <dgm:pt modelId="{02B915D3-E5C4-454D-95AF-55A70E7827FB}" type="pres">
      <dgm:prSet presAssocID="{89F4414E-2EA0-41D2-B3FB-FC2D2546A862}" presName="hierRoot2" presStyleCnt="0">
        <dgm:presLayoutVars>
          <dgm:hierBranch val="init"/>
        </dgm:presLayoutVars>
      </dgm:prSet>
      <dgm:spPr/>
    </dgm:pt>
    <dgm:pt modelId="{958B0502-5706-4BAA-B34F-0ACBC40EFF74}" type="pres">
      <dgm:prSet presAssocID="{89F4414E-2EA0-41D2-B3FB-FC2D2546A862}" presName="rootComposite2" presStyleCnt="0"/>
      <dgm:spPr/>
    </dgm:pt>
    <dgm:pt modelId="{515AC332-CE91-4C13-B273-93944B0A1802}" type="pres">
      <dgm:prSet presAssocID="{89F4414E-2EA0-41D2-B3FB-FC2D2546A862}" presName="rootText2" presStyleLbl="alignAcc1" presStyleIdx="0" presStyleCnt="0">
        <dgm:presLayoutVars>
          <dgm:chPref val="3"/>
        </dgm:presLayoutVars>
      </dgm:prSet>
      <dgm:spPr/>
    </dgm:pt>
    <dgm:pt modelId="{071B95BD-9C5A-418C-A0CE-5F73B290B062}" type="pres">
      <dgm:prSet presAssocID="{89F4414E-2EA0-41D2-B3FB-FC2D2546A862}" presName="topArc2" presStyleLbl="parChTrans1D1" presStyleIdx="24" presStyleCnt="36"/>
      <dgm:spPr/>
    </dgm:pt>
    <dgm:pt modelId="{A0B04A28-8530-49E3-82A9-A1B9C8966418}" type="pres">
      <dgm:prSet presAssocID="{89F4414E-2EA0-41D2-B3FB-FC2D2546A862}" presName="bottomArc2" presStyleLbl="parChTrans1D1" presStyleIdx="25" presStyleCnt="36"/>
      <dgm:spPr/>
    </dgm:pt>
    <dgm:pt modelId="{C1492861-30F8-4514-9CA8-A52A7D9F18B6}" type="pres">
      <dgm:prSet presAssocID="{89F4414E-2EA0-41D2-B3FB-FC2D2546A862}" presName="topConnNode2" presStyleLbl="node4" presStyleIdx="0" presStyleCnt="0"/>
      <dgm:spPr/>
    </dgm:pt>
    <dgm:pt modelId="{E30A7D7E-C230-4D54-A1FD-4DEE23AD7388}" type="pres">
      <dgm:prSet presAssocID="{89F4414E-2EA0-41D2-B3FB-FC2D2546A862}" presName="hierChild4" presStyleCnt="0"/>
      <dgm:spPr/>
    </dgm:pt>
    <dgm:pt modelId="{28B12EF3-56B7-42E7-BE02-EE9DA6DC2C4E}" type="pres">
      <dgm:prSet presAssocID="{5DD54860-20AE-4BD4-A37B-BEF5037B2AF1}" presName="Name28" presStyleLbl="parChTrans1D4" presStyleIdx="8" presStyleCnt="13"/>
      <dgm:spPr/>
    </dgm:pt>
    <dgm:pt modelId="{C995F4CC-8235-4F9B-9355-0691B97A0897}" type="pres">
      <dgm:prSet presAssocID="{42BB4BA9-4F58-4F93-B6BB-E0004C872B1A}" presName="hierRoot2" presStyleCnt="0">
        <dgm:presLayoutVars>
          <dgm:hierBranch val="init"/>
        </dgm:presLayoutVars>
      </dgm:prSet>
      <dgm:spPr/>
    </dgm:pt>
    <dgm:pt modelId="{E5147318-87F4-424E-BFA7-BB42EF8D67A7}" type="pres">
      <dgm:prSet presAssocID="{42BB4BA9-4F58-4F93-B6BB-E0004C872B1A}" presName="rootComposite2" presStyleCnt="0"/>
      <dgm:spPr/>
    </dgm:pt>
    <dgm:pt modelId="{BB88AC34-460C-44EC-BDE4-333EC0072E64}" type="pres">
      <dgm:prSet presAssocID="{42BB4BA9-4F58-4F93-B6BB-E0004C872B1A}" presName="rootText2" presStyleLbl="alignAcc1" presStyleIdx="0" presStyleCnt="0">
        <dgm:presLayoutVars>
          <dgm:chPref val="3"/>
        </dgm:presLayoutVars>
      </dgm:prSet>
      <dgm:spPr/>
    </dgm:pt>
    <dgm:pt modelId="{24BF913C-A08F-4B5D-9717-C44B7707C4CA}" type="pres">
      <dgm:prSet presAssocID="{42BB4BA9-4F58-4F93-B6BB-E0004C872B1A}" presName="topArc2" presStyleLbl="parChTrans1D1" presStyleIdx="26" presStyleCnt="36"/>
      <dgm:spPr/>
    </dgm:pt>
    <dgm:pt modelId="{D8B2BFE0-A649-401D-A236-EAD21101A2DE}" type="pres">
      <dgm:prSet presAssocID="{42BB4BA9-4F58-4F93-B6BB-E0004C872B1A}" presName="bottomArc2" presStyleLbl="parChTrans1D1" presStyleIdx="27" presStyleCnt="36"/>
      <dgm:spPr/>
    </dgm:pt>
    <dgm:pt modelId="{2787FAA6-F2F7-46A3-A82A-5C3482F965F5}" type="pres">
      <dgm:prSet presAssocID="{42BB4BA9-4F58-4F93-B6BB-E0004C872B1A}" presName="topConnNode2" presStyleLbl="node4" presStyleIdx="0" presStyleCnt="0"/>
      <dgm:spPr/>
    </dgm:pt>
    <dgm:pt modelId="{9ECF1335-8815-420A-A299-BD55208ABC47}" type="pres">
      <dgm:prSet presAssocID="{42BB4BA9-4F58-4F93-B6BB-E0004C872B1A}" presName="hierChild4" presStyleCnt="0"/>
      <dgm:spPr/>
    </dgm:pt>
    <dgm:pt modelId="{7EF48D6D-5D52-4CC2-A460-6463FB9CEFE7}" type="pres">
      <dgm:prSet presAssocID="{42BB4BA9-4F58-4F93-B6BB-E0004C872B1A}" presName="hierChild5" presStyleCnt="0"/>
      <dgm:spPr/>
    </dgm:pt>
    <dgm:pt modelId="{D96934EE-EE42-4C62-AD7F-0AFD4DE9F55E}" type="pres">
      <dgm:prSet presAssocID="{89F4414E-2EA0-41D2-B3FB-FC2D2546A862}" presName="hierChild5" presStyleCnt="0"/>
      <dgm:spPr/>
    </dgm:pt>
    <dgm:pt modelId="{C2129AC6-D009-4B77-A316-ACA1550A79EC}" type="pres">
      <dgm:prSet presAssocID="{AAC647CF-95AD-4DEB-9158-BC293044D865}" presName="Name28" presStyleLbl="parChTrans1D4" presStyleIdx="9" presStyleCnt="13"/>
      <dgm:spPr/>
    </dgm:pt>
    <dgm:pt modelId="{E5FED257-945E-4DA4-B55A-BDA87CD9F18C}" type="pres">
      <dgm:prSet presAssocID="{71AFBFA6-C249-46D0-B4A0-A42C4DD790EE}" presName="hierRoot2" presStyleCnt="0">
        <dgm:presLayoutVars>
          <dgm:hierBranch val="init"/>
        </dgm:presLayoutVars>
      </dgm:prSet>
      <dgm:spPr/>
    </dgm:pt>
    <dgm:pt modelId="{9DF7AA8D-8360-4994-B51E-EBFFFEEC5329}" type="pres">
      <dgm:prSet presAssocID="{71AFBFA6-C249-46D0-B4A0-A42C4DD790EE}" presName="rootComposite2" presStyleCnt="0"/>
      <dgm:spPr/>
    </dgm:pt>
    <dgm:pt modelId="{6DAFE07A-E7F7-49AA-AC18-AB1314162CBE}" type="pres">
      <dgm:prSet presAssocID="{71AFBFA6-C249-46D0-B4A0-A42C4DD790EE}" presName="rootText2" presStyleLbl="alignAcc1" presStyleIdx="0" presStyleCnt="0">
        <dgm:presLayoutVars>
          <dgm:chPref val="3"/>
        </dgm:presLayoutVars>
      </dgm:prSet>
      <dgm:spPr/>
    </dgm:pt>
    <dgm:pt modelId="{82947BE2-CC72-4941-81F5-2FB8E0DE076B}" type="pres">
      <dgm:prSet presAssocID="{71AFBFA6-C249-46D0-B4A0-A42C4DD790EE}" presName="topArc2" presStyleLbl="parChTrans1D1" presStyleIdx="28" presStyleCnt="36"/>
      <dgm:spPr/>
    </dgm:pt>
    <dgm:pt modelId="{8F0710C8-C0E4-463A-BD64-ED9608895AB8}" type="pres">
      <dgm:prSet presAssocID="{71AFBFA6-C249-46D0-B4A0-A42C4DD790EE}" presName="bottomArc2" presStyleLbl="parChTrans1D1" presStyleIdx="29" presStyleCnt="36"/>
      <dgm:spPr/>
    </dgm:pt>
    <dgm:pt modelId="{DF707DF3-F7D1-4EC1-80A8-0DBD1A39C629}" type="pres">
      <dgm:prSet presAssocID="{71AFBFA6-C249-46D0-B4A0-A42C4DD790EE}" presName="topConnNode2" presStyleLbl="node4" presStyleIdx="0" presStyleCnt="0"/>
      <dgm:spPr/>
    </dgm:pt>
    <dgm:pt modelId="{C0B7D577-B6A9-48FE-9431-25AC0F960415}" type="pres">
      <dgm:prSet presAssocID="{71AFBFA6-C249-46D0-B4A0-A42C4DD790EE}" presName="hierChild4" presStyleCnt="0"/>
      <dgm:spPr/>
    </dgm:pt>
    <dgm:pt modelId="{CE839C22-66D6-4CA3-9665-932A46A4FC62}" type="pres">
      <dgm:prSet presAssocID="{DE453936-35EF-4846-A72F-1FB379E00D84}" presName="Name28" presStyleLbl="parChTrans1D4" presStyleIdx="10" presStyleCnt="13"/>
      <dgm:spPr/>
    </dgm:pt>
    <dgm:pt modelId="{7B20F81E-FC8D-498D-A6B8-98F2CB2BE459}" type="pres">
      <dgm:prSet presAssocID="{89030F81-CF2A-4589-88F4-064E9C09BCFD}" presName="hierRoot2" presStyleCnt="0">
        <dgm:presLayoutVars>
          <dgm:hierBranch val="init"/>
        </dgm:presLayoutVars>
      </dgm:prSet>
      <dgm:spPr/>
    </dgm:pt>
    <dgm:pt modelId="{BA415406-CE69-4F87-9A50-A5AABC6E0FB6}" type="pres">
      <dgm:prSet presAssocID="{89030F81-CF2A-4589-88F4-064E9C09BCFD}" presName="rootComposite2" presStyleCnt="0"/>
      <dgm:spPr/>
    </dgm:pt>
    <dgm:pt modelId="{59623C31-54CE-419D-B651-0FB72B989901}" type="pres">
      <dgm:prSet presAssocID="{89030F81-CF2A-4589-88F4-064E9C09BCFD}" presName="rootText2" presStyleLbl="alignAcc1" presStyleIdx="0" presStyleCnt="0">
        <dgm:presLayoutVars>
          <dgm:chPref val="3"/>
        </dgm:presLayoutVars>
      </dgm:prSet>
      <dgm:spPr/>
    </dgm:pt>
    <dgm:pt modelId="{B194FCCD-21E9-4EEF-AAC3-FDD39E1315EF}" type="pres">
      <dgm:prSet presAssocID="{89030F81-CF2A-4589-88F4-064E9C09BCFD}" presName="topArc2" presStyleLbl="parChTrans1D1" presStyleIdx="30" presStyleCnt="36"/>
      <dgm:spPr/>
    </dgm:pt>
    <dgm:pt modelId="{44DD9B6E-16A0-4CFA-B408-D69E1B8E4A80}" type="pres">
      <dgm:prSet presAssocID="{89030F81-CF2A-4589-88F4-064E9C09BCFD}" presName="bottomArc2" presStyleLbl="parChTrans1D1" presStyleIdx="31" presStyleCnt="36"/>
      <dgm:spPr/>
    </dgm:pt>
    <dgm:pt modelId="{2AB9D1AD-2A78-4BAE-A356-CD409C5440AE}" type="pres">
      <dgm:prSet presAssocID="{89030F81-CF2A-4589-88F4-064E9C09BCFD}" presName="topConnNode2" presStyleLbl="node4" presStyleIdx="0" presStyleCnt="0"/>
      <dgm:spPr/>
    </dgm:pt>
    <dgm:pt modelId="{2DCD46E9-356B-46B0-8B20-42B54DFF2C21}" type="pres">
      <dgm:prSet presAssocID="{89030F81-CF2A-4589-88F4-064E9C09BCFD}" presName="hierChild4" presStyleCnt="0"/>
      <dgm:spPr/>
    </dgm:pt>
    <dgm:pt modelId="{EE7EF706-7038-4100-90EE-A66EE0C45CB6}" type="pres">
      <dgm:prSet presAssocID="{89030F81-CF2A-4589-88F4-064E9C09BCFD}" presName="hierChild5" presStyleCnt="0"/>
      <dgm:spPr/>
    </dgm:pt>
    <dgm:pt modelId="{93AFCE2D-9E6D-4C7E-8EC1-A1B58A02D936}" type="pres">
      <dgm:prSet presAssocID="{6723A7F2-EB33-4930-A5A8-7A37DCC3A6F7}" presName="Name28" presStyleLbl="parChTrans1D4" presStyleIdx="11" presStyleCnt="13"/>
      <dgm:spPr/>
    </dgm:pt>
    <dgm:pt modelId="{40BE865F-76A1-4654-8DCC-42A290BC2F24}" type="pres">
      <dgm:prSet presAssocID="{CD19C5BF-A3A0-4788-909F-6ED89D1F5ECE}" presName="hierRoot2" presStyleCnt="0">
        <dgm:presLayoutVars>
          <dgm:hierBranch val="init"/>
        </dgm:presLayoutVars>
      </dgm:prSet>
      <dgm:spPr/>
    </dgm:pt>
    <dgm:pt modelId="{3EDB507D-7E73-4D3A-95DC-0BF55DF6DFEE}" type="pres">
      <dgm:prSet presAssocID="{CD19C5BF-A3A0-4788-909F-6ED89D1F5ECE}" presName="rootComposite2" presStyleCnt="0"/>
      <dgm:spPr/>
    </dgm:pt>
    <dgm:pt modelId="{0FF830DA-2A16-4EA7-A519-A658CEBE2C81}" type="pres">
      <dgm:prSet presAssocID="{CD19C5BF-A3A0-4788-909F-6ED89D1F5ECE}" presName="rootText2" presStyleLbl="alignAcc1" presStyleIdx="0" presStyleCnt="0">
        <dgm:presLayoutVars>
          <dgm:chPref val="3"/>
        </dgm:presLayoutVars>
      </dgm:prSet>
      <dgm:spPr/>
    </dgm:pt>
    <dgm:pt modelId="{C637D3C5-55B9-4D13-A228-09A78622B066}" type="pres">
      <dgm:prSet presAssocID="{CD19C5BF-A3A0-4788-909F-6ED89D1F5ECE}" presName="topArc2" presStyleLbl="parChTrans1D1" presStyleIdx="32" presStyleCnt="36"/>
      <dgm:spPr/>
    </dgm:pt>
    <dgm:pt modelId="{6A81F1D3-7829-4814-8967-DDDB6A872FEB}" type="pres">
      <dgm:prSet presAssocID="{CD19C5BF-A3A0-4788-909F-6ED89D1F5ECE}" presName="bottomArc2" presStyleLbl="parChTrans1D1" presStyleIdx="33" presStyleCnt="36"/>
      <dgm:spPr/>
    </dgm:pt>
    <dgm:pt modelId="{4DF1FE25-1232-47D1-BD3D-125144AA1073}" type="pres">
      <dgm:prSet presAssocID="{CD19C5BF-A3A0-4788-909F-6ED89D1F5ECE}" presName="topConnNode2" presStyleLbl="node4" presStyleIdx="0" presStyleCnt="0"/>
      <dgm:spPr/>
    </dgm:pt>
    <dgm:pt modelId="{BD7D67EA-4416-440D-A42B-79AC23F06F45}" type="pres">
      <dgm:prSet presAssocID="{CD19C5BF-A3A0-4788-909F-6ED89D1F5ECE}" presName="hierChild4" presStyleCnt="0"/>
      <dgm:spPr/>
    </dgm:pt>
    <dgm:pt modelId="{FA53EDEE-3D76-4218-AD7E-08C1C1493FB2}" type="pres">
      <dgm:prSet presAssocID="{CD19C5BF-A3A0-4788-909F-6ED89D1F5ECE}" presName="hierChild5" presStyleCnt="0"/>
      <dgm:spPr/>
    </dgm:pt>
    <dgm:pt modelId="{35406492-09AD-4271-9AE9-A27437D9C408}" type="pres">
      <dgm:prSet presAssocID="{71AFBFA6-C249-46D0-B4A0-A42C4DD790EE}" presName="hierChild5" presStyleCnt="0"/>
      <dgm:spPr/>
    </dgm:pt>
    <dgm:pt modelId="{97E21649-566E-4E9B-94BF-62332C1ADA1C}" type="pres">
      <dgm:prSet presAssocID="{889B1F0A-6986-4CF7-97FF-38588F8B534C}" presName="Name28" presStyleLbl="parChTrans1D4" presStyleIdx="12" presStyleCnt="13"/>
      <dgm:spPr/>
    </dgm:pt>
    <dgm:pt modelId="{0C43EF10-E8F2-476E-A45B-BACFA7478EC0}" type="pres">
      <dgm:prSet presAssocID="{19365A01-F770-4CFA-8D54-95F83DAEDCD8}" presName="hierRoot2" presStyleCnt="0">
        <dgm:presLayoutVars>
          <dgm:hierBranch val="init"/>
        </dgm:presLayoutVars>
      </dgm:prSet>
      <dgm:spPr/>
    </dgm:pt>
    <dgm:pt modelId="{320A2A35-7D87-49BB-AB93-227258657C56}" type="pres">
      <dgm:prSet presAssocID="{19365A01-F770-4CFA-8D54-95F83DAEDCD8}" presName="rootComposite2" presStyleCnt="0"/>
      <dgm:spPr/>
    </dgm:pt>
    <dgm:pt modelId="{EE61B732-2F60-4B76-9F40-89DE144171AF}" type="pres">
      <dgm:prSet presAssocID="{19365A01-F770-4CFA-8D54-95F83DAEDCD8}" presName="rootText2" presStyleLbl="alignAcc1" presStyleIdx="0" presStyleCnt="0">
        <dgm:presLayoutVars>
          <dgm:chPref val="3"/>
        </dgm:presLayoutVars>
      </dgm:prSet>
      <dgm:spPr/>
    </dgm:pt>
    <dgm:pt modelId="{CCD1776E-68C0-4C67-91C5-DE9B19A1A612}" type="pres">
      <dgm:prSet presAssocID="{19365A01-F770-4CFA-8D54-95F83DAEDCD8}" presName="topArc2" presStyleLbl="parChTrans1D1" presStyleIdx="34" presStyleCnt="36"/>
      <dgm:spPr/>
    </dgm:pt>
    <dgm:pt modelId="{957D18D4-BF75-458D-B84D-B8CA388CE6B3}" type="pres">
      <dgm:prSet presAssocID="{19365A01-F770-4CFA-8D54-95F83DAEDCD8}" presName="bottomArc2" presStyleLbl="parChTrans1D1" presStyleIdx="35" presStyleCnt="36"/>
      <dgm:spPr/>
    </dgm:pt>
    <dgm:pt modelId="{6E16F862-B9BA-48AD-A7B1-4AAA235C7A7F}" type="pres">
      <dgm:prSet presAssocID="{19365A01-F770-4CFA-8D54-95F83DAEDCD8}" presName="topConnNode2" presStyleLbl="node4" presStyleIdx="0" presStyleCnt="0"/>
      <dgm:spPr/>
    </dgm:pt>
    <dgm:pt modelId="{2A78D1F3-667A-48E6-8AAF-A33E9B43E32B}" type="pres">
      <dgm:prSet presAssocID="{19365A01-F770-4CFA-8D54-95F83DAEDCD8}" presName="hierChild4" presStyleCnt="0"/>
      <dgm:spPr/>
    </dgm:pt>
    <dgm:pt modelId="{33EAEDA5-4CD0-4C52-86C6-A9ABF79524AF}" type="pres">
      <dgm:prSet presAssocID="{19365A01-F770-4CFA-8D54-95F83DAEDCD8}" presName="hierChild5" presStyleCnt="0"/>
      <dgm:spPr/>
    </dgm:pt>
    <dgm:pt modelId="{A7403E7F-66BA-4A36-933C-105199EB7A69}" type="pres">
      <dgm:prSet presAssocID="{5EFAD441-E7CD-44D1-8B03-DE4B8E0B2FD4}" presName="hierChild5" presStyleCnt="0"/>
      <dgm:spPr/>
    </dgm:pt>
    <dgm:pt modelId="{673B30B1-1418-4838-ABDE-9BA4C9E0333B}" type="pres">
      <dgm:prSet presAssocID="{A0906782-2E92-4F0D-8CA5-37A794CE1F8D}" presName="hierChild5" presStyleCnt="0"/>
      <dgm:spPr/>
    </dgm:pt>
    <dgm:pt modelId="{E23B8D0B-B639-4DB1-9877-A25F390841C3}" type="pres">
      <dgm:prSet presAssocID="{E0D803FA-0015-4E9E-86EE-11BEFB929339}" presName="hierChild3" presStyleCnt="0"/>
      <dgm:spPr/>
    </dgm:pt>
  </dgm:ptLst>
  <dgm:cxnLst>
    <dgm:cxn modelId="{B313974F-E0E7-42B1-A030-7B1D84889797}" type="presOf" srcId="{8B90845C-55A8-4C26-BAD3-8871D060590F}" destId="{02E00A2A-A376-410F-B399-A01AA5F3AECA}" srcOrd="1" destOrd="0" presId="urn:microsoft.com/office/officeart/2008/layout/HalfCircleOrganizationChart"/>
    <dgm:cxn modelId="{A46A0835-E881-45B4-BBF6-EFAFD7AC847B}" srcId="{8A6361B8-3A61-4CFA-8B77-5ABB2F38D9DA}" destId="{E0D803FA-0015-4E9E-86EE-11BEFB929339}" srcOrd="0" destOrd="0" parTransId="{4D5126F1-B971-4723-9EC3-2A3CE38F9B65}" sibTransId="{4A00CE9E-6DFF-45B1-8809-85527AAD55AA}"/>
    <dgm:cxn modelId="{4EC4BCA7-7CCC-4F20-91BD-72834FF12670}" srcId="{9C40ADB3-DB60-419D-A4BB-018B80248C81}" destId="{455CBB4B-4DF1-4FBC-9F10-5677E6344F7E}" srcOrd="1" destOrd="0" parTransId="{47D67D9F-782F-42AA-883D-A2E25B27447A}" sibTransId="{2247F09F-478A-401F-97FB-453DA60D8FFF}"/>
    <dgm:cxn modelId="{BADFDD43-3E01-49C3-AAB8-F9BC910BB6A0}" srcId="{5EFAD441-E7CD-44D1-8B03-DE4B8E0B2FD4}" destId="{89F4414E-2EA0-41D2-B3FB-FC2D2546A862}" srcOrd="0" destOrd="0" parTransId="{3D05FFD2-C244-426B-8EE2-639716C8ED63}" sibTransId="{DB0641CC-1917-4A92-AF25-3B8034C4BDF3}"/>
    <dgm:cxn modelId="{2650F9FE-6A89-43F7-984D-EE9823909709}" type="presOf" srcId="{F373FF88-5C61-425A-A10D-CEFA35E8EE8D}" destId="{FA2F18E1-7405-47ED-993B-FBD050CF1A44}" srcOrd="0" destOrd="0" presId="urn:microsoft.com/office/officeart/2008/layout/HalfCircleOrganizationChart"/>
    <dgm:cxn modelId="{C228427E-A4E7-4DA3-BD56-8F478CEAC7BE}" type="presOf" srcId="{A0906782-2E92-4F0D-8CA5-37A794CE1F8D}" destId="{3BD2E789-07E9-4D2D-9DF5-1F6B8C1679F1}" srcOrd="1" destOrd="0" presId="urn:microsoft.com/office/officeart/2008/layout/HalfCircleOrganizationChart"/>
    <dgm:cxn modelId="{F0E8ACEE-030A-446F-A054-22810D2C8E15}" type="presOf" srcId="{5EFAD441-E7CD-44D1-8B03-DE4B8E0B2FD4}" destId="{31BDA2D5-8CF7-4F1A-A76D-F3EC8A5E8B70}" srcOrd="0" destOrd="0" presId="urn:microsoft.com/office/officeart/2008/layout/HalfCircleOrganizationChart"/>
    <dgm:cxn modelId="{F334FF1D-94B1-46FE-9594-C5A4DEDD6503}" type="presOf" srcId="{76F3AB25-4D27-46F4-B616-6FBD56462A05}" destId="{86D9527C-03D2-49DF-BFD5-87001BBA8B8C}" srcOrd="0" destOrd="0" presId="urn:microsoft.com/office/officeart/2008/layout/HalfCircleOrganizationChart"/>
    <dgm:cxn modelId="{4B93F5B1-D54F-4701-BC20-FACEDA7283EC}" type="presOf" srcId="{9C40ADB3-DB60-419D-A4BB-018B80248C81}" destId="{9BB0CE1F-F9D7-4386-BEBE-2EC10D12F8ED}" srcOrd="1" destOrd="0" presId="urn:microsoft.com/office/officeart/2008/layout/HalfCircleOrganizationChart"/>
    <dgm:cxn modelId="{9ADD92F9-91AD-42BD-BF68-AA82B5DCD7A3}" type="presOf" srcId="{42BB4BA9-4F58-4F93-B6BB-E0004C872B1A}" destId="{2787FAA6-F2F7-46A3-A82A-5C3482F965F5}" srcOrd="1" destOrd="0" presId="urn:microsoft.com/office/officeart/2008/layout/HalfCircleOrganizationChart"/>
    <dgm:cxn modelId="{D70430C5-03D8-4148-8C68-ED6565865BB7}" type="presOf" srcId="{89F4414E-2EA0-41D2-B3FB-FC2D2546A862}" destId="{C1492861-30F8-4514-9CA8-A52A7D9F18B6}" srcOrd="1" destOrd="0" presId="urn:microsoft.com/office/officeart/2008/layout/HalfCircleOrganizationChart"/>
    <dgm:cxn modelId="{B0345638-7013-4583-97C9-BDAB93034D29}" type="presOf" srcId="{BB3D8A98-6738-47AF-9871-4DD38FA165B4}" destId="{8BA52178-984A-4F43-A640-908C2658BCF9}" srcOrd="1" destOrd="0" presId="urn:microsoft.com/office/officeart/2008/layout/HalfCircleOrganizationChart"/>
    <dgm:cxn modelId="{981E1691-3A42-44D0-93BB-A962BAC188E0}" type="presOf" srcId="{3D05FFD2-C244-426B-8EE2-639716C8ED63}" destId="{9DAEA4EE-E3B0-42C7-A005-71A6D92FC62E}" srcOrd="0" destOrd="0" presId="urn:microsoft.com/office/officeart/2008/layout/HalfCircleOrganizationChart"/>
    <dgm:cxn modelId="{F228E718-136C-41B7-B646-4F9C70EE9978}" type="presOf" srcId="{44923ADD-6C71-47FF-9D25-3F1429B7B960}" destId="{D470EABA-CCB4-4709-9B70-598710BB32B3}" srcOrd="0" destOrd="0" presId="urn:microsoft.com/office/officeart/2008/layout/HalfCircleOrganizationChart"/>
    <dgm:cxn modelId="{05F6A4B7-C4EA-4E63-8BB5-FA175C538E72}" type="presOf" srcId="{6D59BCAC-ACFE-464F-ACAD-47D6CF4BBF14}" destId="{43CB73DD-F0EB-4D05-978A-32BB5B526EF2}" srcOrd="0" destOrd="0" presId="urn:microsoft.com/office/officeart/2008/layout/HalfCircleOrganizationChart"/>
    <dgm:cxn modelId="{B358A78E-B9AF-46F6-91AF-C1CDCF437D8E}" type="presOf" srcId="{889B1F0A-6986-4CF7-97FF-38588F8B534C}" destId="{97E21649-566E-4E9B-94BF-62332C1ADA1C}" srcOrd="0" destOrd="0" presId="urn:microsoft.com/office/officeart/2008/layout/HalfCircleOrganizationChart"/>
    <dgm:cxn modelId="{2EE85650-C903-4AD3-A30C-2C127DF34715}" srcId="{8B90845C-55A8-4C26-BAD3-8871D060590F}" destId="{3E5249CD-05FD-43AC-AFA8-5DE8D37431E6}" srcOrd="0" destOrd="0" parTransId="{6D59BCAC-ACFE-464F-ACAD-47D6CF4BBF14}" sibTransId="{7268270D-E52D-4FE0-96DF-ACFB9EF25D2C}"/>
    <dgm:cxn modelId="{52619058-E367-4E55-93EB-7CBBD3189E5F}" type="presOf" srcId="{19365A01-F770-4CFA-8D54-95F83DAEDCD8}" destId="{EE61B732-2F60-4B76-9F40-89DE144171AF}" srcOrd="0" destOrd="0" presId="urn:microsoft.com/office/officeart/2008/layout/HalfCircleOrganizationChart"/>
    <dgm:cxn modelId="{2A6E2FA5-E19C-41CC-A1F4-3DC3FA334F05}" srcId="{A0906782-2E92-4F0D-8CA5-37A794CE1F8D}" destId="{44923ADD-6C71-47FF-9D25-3F1429B7B960}" srcOrd="0" destOrd="0" parTransId="{76F3AB25-4D27-46F4-B616-6FBD56462A05}" sibTransId="{CD1691A7-30C3-4671-809F-E40D09950270}"/>
    <dgm:cxn modelId="{C656936B-58AF-4198-8213-860669DC9D2E}" type="presOf" srcId="{747AA833-19E4-4D5E-9494-88C412497532}" destId="{0BD1DF2B-3AD1-4B39-99AF-1A919811CA75}" srcOrd="0" destOrd="0" presId="urn:microsoft.com/office/officeart/2008/layout/HalfCircleOrganizationChart"/>
    <dgm:cxn modelId="{96B2A0BF-7B5F-4049-BCDF-A86021E2CFCA}" srcId="{44923ADD-6C71-47FF-9D25-3F1429B7B960}" destId="{018CC2D9-6966-49F3-AFED-EEE927CAA20C}" srcOrd="3" destOrd="0" parTransId="{0E7067D7-4708-48C9-9036-4922BC1F91E2}" sibTransId="{F8595AD6-91AB-4359-875A-7FA012776E62}"/>
    <dgm:cxn modelId="{6580A9BA-DA90-46F4-BFDA-893095074D94}" type="presOf" srcId="{FCD36BFD-758F-4E66-9A32-F146B2890B42}" destId="{05CC2890-81D2-485E-B715-97607039FE3A}" srcOrd="0" destOrd="0" presId="urn:microsoft.com/office/officeart/2008/layout/HalfCircleOrganizationChart"/>
    <dgm:cxn modelId="{35A8774C-F01E-42ED-B219-139D0D495A83}" type="presOf" srcId="{89F4414E-2EA0-41D2-B3FB-FC2D2546A862}" destId="{515AC332-CE91-4C13-B273-93944B0A1802}" srcOrd="0" destOrd="0" presId="urn:microsoft.com/office/officeart/2008/layout/HalfCircleOrganizationChart"/>
    <dgm:cxn modelId="{79D41EAB-2F7B-4BC5-9C4E-11BEC94D928A}" type="presOf" srcId="{3E5249CD-05FD-43AC-AFA8-5DE8D37431E6}" destId="{B66B6222-FD43-46A9-BE26-483CF233D445}" srcOrd="0" destOrd="0" presId="urn:microsoft.com/office/officeart/2008/layout/HalfCircleOrganizationChart"/>
    <dgm:cxn modelId="{6F2793AB-2BCE-4D82-B7F4-A3EBA756C56B}" type="presOf" srcId="{163FD9B9-B7CA-4C33-B953-3180480241C4}" destId="{A47547B9-FCA6-4ABB-8C68-6EBD36125CAE}" srcOrd="0" destOrd="0" presId="urn:microsoft.com/office/officeart/2008/layout/HalfCircleOrganizationChart"/>
    <dgm:cxn modelId="{647B8C8E-A657-4B9A-A71E-655DEBB197D1}" type="presOf" srcId="{42BB4BA9-4F58-4F93-B6BB-E0004C872B1A}" destId="{BB88AC34-460C-44EC-BDE4-333EC0072E64}" srcOrd="0" destOrd="0" presId="urn:microsoft.com/office/officeart/2008/layout/HalfCircleOrganizationChart"/>
    <dgm:cxn modelId="{4F3AA696-4AA2-4184-9246-55DF559D4280}" type="presOf" srcId="{E0D803FA-0015-4E9E-86EE-11BEFB929339}" destId="{AC4991C3-D8C1-419D-8030-11660792975E}" srcOrd="1" destOrd="0" presId="urn:microsoft.com/office/officeart/2008/layout/HalfCircleOrganizationChart"/>
    <dgm:cxn modelId="{9DA9CDCD-2E5B-4470-99C4-DB2BABEC735E}" type="presOf" srcId="{8B90845C-55A8-4C26-BAD3-8871D060590F}" destId="{48DAAA9D-172D-4917-B32E-D87747A3FD15}" srcOrd="0" destOrd="0" presId="urn:microsoft.com/office/officeart/2008/layout/HalfCircleOrganizationChart"/>
    <dgm:cxn modelId="{A5B3DDE1-FED9-4EC6-8776-8BC1F71643FA}" type="presOf" srcId="{BB3D8A98-6738-47AF-9871-4DD38FA165B4}" destId="{085C9910-C538-4626-AD5E-EAE52874DE2A}" srcOrd="0" destOrd="0" presId="urn:microsoft.com/office/officeart/2008/layout/HalfCircleOrganizationChart"/>
    <dgm:cxn modelId="{D2BF4CA7-0B47-4D2C-8903-4B3A1700D76C}" srcId="{A0906782-2E92-4F0D-8CA5-37A794CE1F8D}" destId="{9C40ADB3-DB60-419D-A4BB-018B80248C81}" srcOrd="1" destOrd="0" parTransId="{FCD36BFD-758F-4E66-9A32-F146B2890B42}" sibTransId="{9B1EFF0D-2939-48AE-AFA3-12F8EC5923BD}"/>
    <dgm:cxn modelId="{CC10813C-C503-4D79-8406-CEA062B58B6B}" type="presOf" srcId="{5FB93864-BB85-4B3A-A9EC-9F5331286335}" destId="{14583203-BCCD-419A-A337-529D54F4BEB2}" srcOrd="0" destOrd="0" presId="urn:microsoft.com/office/officeart/2008/layout/HalfCircleOrganizationChart"/>
    <dgm:cxn modelId="{16BD92BC-70B8-4DA3-BB36-B2188DDF440F}" srcId="{44923ADD-6C71-47FF-9D25-3F1429B7B960}" destId="{8B90845C-55A8-4C26-BAD3-8871D060590F}" srcOrd="1" destOrd="0" parTransId="{1B274589-9486-4734-B43A-BEE4EAD5698C}" sibTransId="{18253CA7-B0E8-41B2-9D6F-B07F0465FFAA}"/>
    <dgm:cxn modelId="{13D438E1-55B8-4CC7-A283-10E22CB5EB5D}" type="presOf" srcId="{89030F81-CF2A-4589-88F4-064E9C09BCFD}" destId="{59623C31-54CE-419D-B651-0FB72B989901}" srcOrd="0" destOrd="0" presId="urn:microsoft.com/office/officeart/2008/layout/HalfCircleOrganizationChart"/>
    <dgm:cxn modelId="{04179820-61CC-4840-81BD-EEFDFAD2CC1E}" type="presOf" srcId="{47D67D9F-782F-42AA-883D-A2E25B27447A}" destId="{B3CD9EE9-F31D-461D-B702-02BEB6FC6F2D}" srcOrd="0" destOrd="0" presId="urn:microsoft.com/office/officeart/2008/layout/HalfCircleOrganizationChart"/>
    <dgm:cxn modelId="{A22ABA72-3A74-435C-99B1-96E1260526F7}" type="presOf" srcId="{71AFBFA6-C249-46D0-B4A0-A42C4DD790EE}" destId="{6DAFE07A-E7F7-49AA-AC18-AB1314162CBE}" srcOrd="0" destOrd="0" presId="urn:microsoft.com/office/officeart/2008/layout/HalfCircleOrganizationChart"/>
    <dgm:cxn modelId="{CAE7D5A3-39A6-44B9-9F61-318ECA45EBB9}" type="presOf" srcId="{9C40ADB3-DB60-419D-A4BB-018B80248C81}" destId="{A2656985-2FE5-4264-A9AD-7751DDA29EFD}" srcOrd="0" destOrd="0" presId="urn:microsoft.com/office/officeart/2008/layout/HalfCircleOrganizationChart"/>
    <dgm:cxn modelId="{D47D4EF2-0A24-45B9-AA54-84F6C22829E7}" type="presOf" srcId="{8A6361B8-3A61-4CFA-8B77-5ABB2F38D9DA}" destId="{DC58A720-E2A8-45CC-935C-8F9ABFE124A0}" srcOrd="0" destOrd="0" presId="urn:microsoft.com/office/officeart/2008/layout/HalfCircleOrganizationChart"/>
    <dgm:cxn modelId="{FC372CA7-4D3A-4180-8E58-6C1E5417226C}" type="presOf" srcId="{19365A01-F770-4CFA-8D54-95F83DAEDCD8}" destId="{6E16F862-B9BA-48AD-A7B1-4AAA235C7A7F}" srcOrd="1" destOrd="0" presId="urn:microsoft.com/office/officeart/2008/layout/HalfCircleOrganizationChart"/>
    <dgm:cxn modelId="{0D65C4B5-0C5D-44B4-BB37-4D78078A1C32}" type="presOf" srcId="{1B274589-9486-4734-B43A-BEE4EAD5698C}" destId="{672DD127-F880-4FE1-B499-160ADC7F2227}" srcOrd="0" destOrd="0" presId="urn:microsoft.com/office/officeart/2008/layout/HalfCircleOrganizationChart"/>
    <dgm:cxn modelId="{1298AC33-8AFF-45D2-96A5-3FC311C73B05}" srcId="{9C40ADB3-DB60-419D-A4BB-018B80248C81}" destId="{163FD9B9-B7CA-4C33-B953-3180480241C4}" srcOrd="0" destOrd="0" parTransId="{903FA47C-1E27-481F-A928-0727DFF7CADD}" sibTransId="{2B5FC7D2-FE5B-4048-80B3-0950DC9BD0BB}"/>
    <dgm:cxn modelId="{7A0B4F24-9B45-47AB-A843-70FFC72D2D76}" srcId="{5EFAD441-E7CD-44D1-8B03-DE4B8E0B2FD4}" destId="{71AFBFA6-C249-46D0-B4A0-A42C4DD790EE}" srcOrd="1" destOrd="0" parTransId="{AAC647CF-95AD-4DEB-9158-BC293044D865}" sibTransId="{1E42535A-3CD0-4B39-BA9B-6AE0AADE01A0}"/>
    <dgm:cxn modelId="{9628A3DB-B344-49F8-9473-19644C095699}" type="presOf" srcId="{CD19C5BF-A3A0-4788-909F-6ED89D1F5ECE}" destId="{4DF1FE25-1232-47D1-BD3D-125144AA1073}" srcOrd="1" destOrd="0" presId="urn:microsoft.com/office/officeart/2008/layout/HalfCircleOrganizationChart"/>
    <dgm:cxn modelId="{12486C48-BE4C-4136-A42D-7C44FF64BEE5}" type="presOf" srcId="{E0D803FA-0015-4E9E-86EE-11BEFB929339}" destId="{9AC7D8AF-F28F-4AC1-9A0D-31A169F63451}" srcOrd="0" destOrd="0" presId="urn:microsoft.com/office/officeart/2008/layout/HalfCircleOrganizationChart"/>
    <dgm:cxn modelId="{3FE77239-DB11-434D-A0C8-BE108F13A9C3}" type="presOf" srcId="{89030F81-CF2A-4589-88F4-064E9C09BCFD}" destId="{2AB9D1AD-2A78-4BAE-A356-CD409C5440AE}" srcOrd="1" destOrd="0" presId="urn:microsoft.com/office/officeart/2008/layout/HalfCircleOrganizationChart"/>
    <dgm:cxn modelId="{B67A8627-5EDD-4043-AE4E-FDDFB0738B1A}" type="presOf" srcId="{455CBB4B-4DF1-4FBC-9F10-5677E6344F7E}" destId="{77121513-0E8A-4DF8-B086-004CC73341F7}" srcOrd="0" destOrd="0" presId="urn:microsoft.com/office/officeart/2008/layout/HalfCircleOrganizationChart"/>
    <dgm:cxn modelId="{B42BF5EC-0419-438E-88FD-CFC512A8DB44}" type="presOf" srcId="{CD19C5BF-A3A0-4788-909F-6ED89D1F5ECE}" destId="{0FF830DA-2A16-4EA7-A519-A658CEBE2C81}" srcOrd="0" destOrd="0" presId="urn:microsoft.com/office/officeart/2008/layout/HalfCircleOrganizationChart"/>
    <dgm:cxn modelId="{BE157F71-7428-4AF4-B6D8-3E2691BD093B}" type="presOf" srcId="{AAC647CF-95AD-4DEB-9158-BC293044D865}" destId="{C2129AC6-D009-4B77-A316-ACA1550A79EC}" srcOrd="0" destOrd="0" presId="urn:microsoft.com/office/officeart/2008/layout/HalfCircleOrganizationChart"/>
    <dgm:cxn modelId="{4403C1A4-3A3D-4D5B-A6FC-2F30F4C35A85}" type="presOf" srcId="{5DD54860-20AE-4BD4-A37B-BEF5037B2AF1}" destId="{28B12EF3-56B7-42E7-BE02-EE9DA6DC2C4E}" srcOrd="0" destOrd="0" presId="urn:microsoft.com/office/officeart/2008/layout/HalfCircleOrganizationChart"/>
    <dgm:cxn modelId="{DCAC362F-FCDE-4D5D-A92B-5E7D54AC784A}" type="presOf" srcId="{5EFAD441-E7CD-44D1-8B03-DE4B8E0B2FD4}" destId="{84FA84FA-C802-4723-8FB5-30B2CE88E181}" srcOrd="1" destOrd="0" presId="urn:microsoft.com/office/officeart/2008/layout/HalfCircleOrganizationChart"/>
    <dgm:cxn modelId="{34FB8497-5C87-41C2-8C02-C3DA01C61633}" type="presOf" srcId="{455CBB4B-4DF1-4FBC-9F10-5677E6344F7E}" destId="{2DE596F4-9675-4B73-B20B-FED3483FC2B3}" srcOrd="1" destOrd="0" presId="urn:microsoft.com/office/officeart/2008/layout/HalfCircleOrganizationChart"/>
    <dgm:cxn modelId="{45FD0B73-722F-47E6-9053-3523D7F17B90}" srcId="{89F4414E-2EA0-41D2-B3FB-FC2D2546A862}" destId="{42BB4BA9-4F58-4F93-B6BB-E0004C872B1A}" srcOrd="0" destOrd="0" parTransId="{5DD54860-20AE-4BD4-A37B-BEF5037B2AF1}" sibTransId="{871B8137-60D1-4425-B954-B1FBF77FF880}"/>
    <dgm:cxn modelId="{2D64430A-9831-459B-B1EA-8CD7BAAD6C20}" srcId="{5EFAD441-E7CD-44D1-8B03-DE4B8E0B2FD4}" destId="{19365A01-F770-4CFA-8D54-95F83DAEDCD8}" srcOrd="2" destOrd="0" parTransId="{889B1F0A-6986-4CF7-97FF-38588F8B534C}" sibTransId="{6CEF7780-60B6-4864-ABEE-19C12A34DAF1}"/>
    <dgm:cxn modelId="{1D4A851B-C8D4-4FA0-9E55-9E1D4095EAEC}" type="presOf" srcId="{6723A7F2-EB33-4930-A5A8-7A37DCC3A6F7}" destId="{93AFCE2D-9E6D-4C7E-8EC1-A1B58A02D936}" srcOrd="0" destOrd="0" presId="urn:microsoft.com/office/officeart/2008/layout/HalfCircleOrganizationChart"/>
    <dgm:cxn modelId="{C63F20B4-F7E5-4D2D-9D95-5EBB9C01E986}" type="presOf" srcId="{F62DFA39-2767-420A-8CD4-049E32004E32}" destId="{829D77AE-88A3-4105-886D-DBDFDE58F504}" srcOrd="0" destOrd="0" presId="urn:microsoft.com/office/officeart/2008/layout/HalfCircleOrganizationChart"/>
    <dgm:cxn modelId="{7762C112-F307-4EBD-A87A-D7833F2D35E4}" type="presOf" srcId="{5D569359-C9B9-4CC4-BE0E-CEB2D9562AE5}" destId="{357154D3-062D-44A9-AD0C-0B2D3DD64ECA}" srcOrd="0" destOrd="0" presId="urn:microsoft.com/office/officeart/2008/layout/HalfCircleOrganizationChart"/>
    <dgm:cxn modelId="{E5673C28-6B16-4D72-862E-71A027B7B3FE}" srcId="{E0D803FA-0015-4E9E-86EE-11BEFB929339}" destId="{A0906782-2E92-4F0D-8CA5-37A794CE1F8D}" srcOrd="0" destOrd="0" parTransId="{F62DFA39-2767-420A-8CD4-049E32004E32}" sibTransId="{8CA94B60-3B10-4EFF-B5E8-D6157BB57B28}"/>
    <dgm:cxn modelId="{7916F9A5-59EF-4174-A044-79A4E20BE949}" type="presOf" srcId="{44923ADD-6C71-47FF-9D25-3F1429B7B960}" destId="{1CE47A3A-9EBE-4A34-88DA-FF5AD93C8783}" srcOrd="1" destOrd="0" presId="urn:microsoft.com/office/officeart/2008/layout/HalfCircleOrganizationChart"/>
    <dgm:cxn modelId="{0067C3C2-37F0-41CC-A6E3-FE9375E2D60A}" srcId="{A0906782-2E92-4F0D-8CA5-37A794CE1F8D}" destId="{5EFAD441-E7CD-44D1-8B03-DE4B8E0B2FD4}" srcOrd="2" destOrd="0" parTransId="{747AA833-19E4-4D5E-9494-88C412497532}" sibTransId="{EA4376B1-5564-4F69-B88F-209B2571CA88}"/>
    <dgm:cxn modelId="{E2F8BB56-C07C-45F5-859D-1E1DD04FA1B2}" srcId="{71AFBFA6-C249-46D0-B4A0-A42C4DD790EE}" destId="{CD19C5BF-A3A0-4788-909F-6ED89D1F5ECE}" srcOrd="1" destOrd="0" parTransId="{6723A7F2-EB33-4930-A5A8-7A37DCC3A6F7}" sibTransId="{49A6BFD2-EBFF-4FC4-AA0F-78C58AD08E1B}"/>
    <dgm:cxn modelId="{15C50C47-724C-4674-AB23-C1BA8D74B653}" srcId="{71AFBFA6-C249-46D0-B4A0-A42C4DD790EE}" destId="{89030F81-CF2A-4589-88F4-064E9C09BCFD}" srcOrd="0" destOrd="0" parTransId="{DE453936-35EF-4846-A72F-1FB379E00D84}" sibTransId="{D65433A1-E838-4A7F-BB0F-252BCE2C3ADC}"/>
    <dgm:cxn modelId="{E1D91CAC-18B6-43C2-9E81-85B60E564314}" type="presOf" srcId="{5D569359-C9B9-4CC4-BE0E-CEB2D9562AE5}" destId="{99D7D8F7-2D42-4C90-A651-DC91E81FBB08}" srcOrd="1" destOrd="0" presId="urn:microsoft.com/office/officeart/2008/layout/HalfCircleOrganizationChart"/>
    <dgm:cxn modelId="{9E9DD309-6382-47FD-A9C4-B06FC74BBB64}" type="presOf" srcId="{A0906782-2E92-4F0D-8CA5-37A794CE1F8D}" destId="{26A491FA-8C93-4399-B835-85573CBC2395}" srcOrd="0" destOrd="0" presId="urn:microsoft.com/office/officeart/2008/layout/HalfCircleOrganizationChart"/>
    <dgm:cxn modelId="{428241A5-2EFD-4AC7-9A8E-99BDAA055B27}" type="presOf" srcId="{903FA47C-1E27-481F-A928-0727DFF7CADD}" destId="{AD62C711-8162-4934-AD66-ED0BC599E925}" srcOrd="0" destOrd="0" presId="urn:microsoft.com/office/officeart/2008/layout/HalfCircleOrganizationChart"/>
    <dgm:cxn modelId="{C44D034C-7031-4D2A-AAAD-0CB71347682F}" type="presOf" srcId="{DE453936-35EF-4846-A72F-1FB379E00D84}" destId="{CE839C22-66D6-4CA3-9665-932A46A4FC62}" srcOrd="0" destOrd="0" presId="urn:microsoft.com/office/officeart/2008/layout/HalfCircleOrganizationChart"/>
    <dgm:cxn modelId="{1B576F76-BF12-4E4A-9B7E-3E640D6ABA26}" type="presOf" srcId="{0E7067D7-4708-48C9-9036-4922BC1F91E2}" destId="{473B6983-A73A-4FB5-B94B-24D65A09E1A0}" srcOrd="0" destOrd="0" presId="urn:microsoft.com/office/officeart/2008/layout/HalfCircleOrganizationChart"/>
    <dgm:cxn modelId="{5F282987-CDA4-4C79-A4B8-43DFD6B9258B}" type="presOf" srcId="{71AFBFA6-C249-46D0-B4A0-A42C4DD790EE}" destId="{DF707DF3-F7D1-4EC1-80A8-0DBD1A39C629}" srcOrd="1" destOrd="0" presId="urn:microsoft.com/office/officeart/2008/layout/HalfCircleOrganizationChart"/>
    <dgm:cxn modelId="{8997E9B7-A6FC-48F2-986F-E7B52B6EAE09}" type="presOf" srcId="{3E5249CD-05FD-43AC-AFA8-5DE8D37431E6}" destId="{43935A84-2444-4305-AEA3-47A555C8C4AE}" srcOrd="1" destOrd="0" presId="urn:microsoft.com/office/officeart/2008/layout/HalfCircleOrganizationChart"/>
    <dgm:cxn modelId="{41C0D24A-85E8-4F12-BB15-5B6080BCCED4}" srcId="{44923ADD-6C71-47FF-9D25-3F1429B7B960}" destId="{BB3D8A98-6738-47AF-9871-4DD38FA165B4}" srcOrd="2" destOrd="0" parTransId="{F373FF88-5C61-425A-A10D-CEFA35E8EE8D}" sibTransId="{2A485E45-012D-4FF6-9A0C-7977CC2733FE}"/>
    <dgm:cxn modelId="{6870DB24-35ED-42D6-A2CA-5AC188391CCE}" type="presOf" srcId="{163FD9B9-B7CA-4C33-B953-3180480241C4}" destId="{69EA4AB4-AD77-44C3-8B10-2F4A35F4896F}" srcOrd="1" destOrd="0" presId="urn:microsoft.com/office/officeart/2008/layout/HalfCircleOrganizationChart"/>
    <dgm:cxn modelId="{950A6961-9EAF-41A5-BAE5-483B0033F071}" type="presOf" srcId="{018CC2D9-6966-49F3-AFED-EEE927CAA20C}" destId="{5262467A-8BA7-4C59-8122-46A79AF04980}" srcOrd="1" destOrd="0" presId="urn:microsoft.com/office/officeart/2008/layout/HalfCircleOrganizationChart"/>
    <dgm:cxn modelId="{BA4AB7CA-BC2B-45EA-A9A6-3644047D1247}" srcId="{44923ADD-6C71-47FF-9D25-3F1429B7B960}" destId="{5D569359-C9B9-4CC4-BE0E-CEB2D9562AE5}" srcOrd="0" destOrd="0" parTransId="{5FB93864-BB85-4B3A-A9EC-9F5331286335}" sibTransId="{B8E7DFD1-AB30-48EA-9C14-5FA3FA39BFE2}"/>
    <dgm:cxn modelId="{22DD172A-83E8-43A1-AC87-D1AC35F870EB}" type="presOf" srcId="{018CC2D9-6966-49F3-AFED-EEE927CAA20C}" destId="{1C693154-620B-4245-8C53-2ECB03BD17DC}" srcOrd="0" destOrd="0" presId="urn:microsoft.com/office/officeart/2008/layout/HalfCircleOrganizationChart"/>
    <dgm:cxn modelId="{2B437B86-6E3E-41D9-AB73-201471620034}" type="presParOf" srcId="{DC58A720-E2A8-45CC-935C-8F9ABFE124A0}" destId="{617BA8FE-1C55-4AFF-9720-A333355030AB}" srcOrd="0" destOrd="0" presId="urn:microsoft.com/office/officeart/2008/layout/HalfCircleOrganizationChart"/>
    <dgm:cxn modelId="{15846212-BB2B-41CA-BFE0-78645C3541C4}" type="presParOf" srcId="{617BA8FE-1C55-4AFF-9720-A333355030AB}" destId="{8BA37CBF-8F9A-4DB0-8705-DAE9EB2602B6}" srcOrd="0" destOrd="0" presId="urn:microsoft.com/office/officeart/2008/layout/HalfCircleOrganizationChart"/>
    <dgm:cxn modelId="{3D7F70AA-33CC-441A-B3D2-6CF0F9E4CA35}" type="presParOf" srcId="{8BA37CBF-8F9A-4DB0-8705-DAE9EB2602B6}" destId="{9AC7D8AF-F28F-4AC1-9A0D-31A169F63451}" srcOrd="0" destOrd="0" presId="urn:microsoft.com/office/officeart/2008/layout/HalfCircleOrganizationChart"/>
    <dgm:cxn modelId="{A1CBA0F4-45A7-460E-AFE3-2B3A4F292797}" type="presParOf" srcId="{8BA37CBF-8F9A-4DB0-8705-DAE9EB2602B6}" destId="{8E4C7532-E19F-48A6-B41C-CA1B6BD16D19}" srcOrd="1" destOrd="0" presId="urn:microsoft.com/office/officeart/2008/layout/HalfCircleOrganizationChart"/>
    <dgm:cxn modelId="{D89FF726-FEBC-439F-B31D-38BBC7A42FDA}" type="presParOf" srcId="{8BA37CBF-8F9A-4DB0-8705-DAE9EB2602B6}" destId="{2636A1CE-50AC-48B5-B118-C3DCF430E7A8}" srcOrd="2" destOrd="0" presId="urn:microsoft.com/office/officeart/2008/layout/HalfCircleOrganizationChart"/>
    <dgm:cxn modelId="{A2F5F2E1-DAED-44A5-AF86-EE40F14ED160}" type="presParOf" srcId="{8BA37CBF-8F9A-4DB0-8705-DAE9EB2602B6}" destId="{AC4991C3-D8C1-419D-8030-11660792975E}" srcOrd="3" destOrd="0" presId="urn:microsoft.com/office/officeart/2008/layout/HalfCircleOrganizationChart"/>
    <dgm:cxn modelId="{BAB01209-EC00-4AE0-A522-F5ED15C492EF}" type="presParOf" srcId="{617BA8FE-1C55-4AFF-9720-A333355030AB}" destId="{BDF74011-36DB-445D-8C97-1E0588BA4633}" srcOrd="1" destOrd="0" presId="urn:microsoft.com/office/officeart/2008/layout/HalfCircleOrganizationChart"/>
    <dgm:cxn modelId="{1D844643-1FB6-4A1F-B391-14DD752AC32A}" type="presParOf" srcId="{BDF74011-36DB-445D-8C97-1E0588BA4633}" destId="{829D77AE-88A3-4105-886D-DBDFDE58F504}" srcOrd="0" destOrd="0" presId="urn:microsoft.com/office/officeart/2008/layout/HalfCircleOrganizationChart"/>
    <dgm:cxn modelId="{30FBF73D-EB5C-4577-8888-1EEC220585E5}" type="presParOf" srcId="{BDF74011-36DB-445D-8C97-1E0588BA4633}" destId="{A720216D-30C2-4230-B00F-821DC9B1DEA2}" srcOrd="1" destOrd="0" presId="urn:microsoft.com/office/officeart/2008/layout/HalfCircleOrganizationChart"/>
    <dgm:cxn modelId="{751664D4-39DD-4FA1-8B0F-DCC20D280204}" type="presParOf" srcId="{A720216D-30C2-4230-B00F-821DC9B1DEA2}" destId="{8FBA6519-8591-4456-A019-084C7968732C}" srcOrd="0" destOrd="0" presId="urn:microsoft.com/office/officeart/2008/layout/HalfCircleOrganizationChart"/>
    <dgm:cxn modelId="{8F9BE91C-4FCE-4F14-827B-048B92C93E40}" type="presParOf" srcId="{8FBA6519-8591-4456-A019-084C7968732C}" destId="{26A491FA-8C93-4399-B835-85573CBC2395}" srcOrd="0" destOrd="0" presId="urn:microsoft.com/office/officeart/2008/layout/HalfCircleOrganizationChart"/>
    <dgm:cxn modelId="{7E38E6E4-B6C6-43A1-A6B2-58EE839D941C}" type="presParOf" srcId="{8FBA6519-8591-4456-A019-084C7968732C}" destId="{D93FD990-6C69-4862-AE60-7DE857323D21}" srcOrd="1" destOrd="0" presId="urn:microsoft.com/office/officeart/2008/layout/HalfCircleOrganizationChart"/>
    <dgm:cxn modelId="{286E1109-4F02-45D2-BE74-A42D741B0F5F}" type="presParOf" srcId="{8FBA6519-8591-4456-A019-084C7968732C}" destId="{47610787-4563-49A1-BBAB-817A3D60AE14}" srcOrd="2" destOrd="0" presId="urn:microsoft.com/office/officeart/2008/layout/HalfCircleOrganizationChart"/>
    <dgm:cxn modelId="{2546B7E3-296A-43D7-A6A0-18B9598CE0C1}" type="presParOf" srcId="{8FBA6519-8591-4456-A019-084C7968732C}" destId="{3BD2E789-07E9-4D2D-9DF5-1F6B8C1679F1}" srcOrd="3" destOrd="0" presId="urn:microsoft.com/office/officeart/2008/layout/HalfCircleOrganizationChart"/>
    <dgm:cxn modelId="{FCBE143F-79B2-47F0-9584-5A5767095877}" type="presParOf" srcId="{A720216D-30C2-4230-B00F-821DC9B1DEA2}" destId="{240247B9-1071-4524-A63F-3BD85B31F3C0}" srcOrd="1" destOrd="0" presId="urn:microsoft.com/office/officeart/2008/layout/HalfCircleOrganizationChart"/>
    <dgm:cxn modelId="{8E75C974-428F-4C32-B57E-4B698F03FB2D}" type="presParOf" srcId="{240247B9-1071-4524-A63F-3BD85B31F3C0}" destId="{86D9527C-03D2-49DF-BFD5-87001BBA8B8C}" srcOrd="0" destOrd="0" presId="urn:microsoft.com/office/officeart/2008/layout/HalfCircleOrganizationChart"/>
    <dgm:cxn modelId="{4671DB2F-01FF-4B84-A834-BC9FB19DBB37}" type="presParOf" srcId="{240247B9-1071-4524-A63F-3BD85B31F3C0}" destId="{01A6A981-6C63-403F-BD25-8CA1E3620E6D}" srcOrd="1" destOrd="0" presId="urn:microsoft.com/office/officeart/2008/layout/HalfCircleOrganizationChart"/>
    <dgm:cxn modelId="{7617D0B5-5835-4E62-8DF6-9B5565B3346E}" type="presParOf" srcId="{01A6A981-6C63-403F-BD25-8CA1E3620E6D}" destId="{460DCFF6-D57C-4392-A439-A9D06BF4A129}" srcOrd="0" destOrd="0" presId="urn:microsoft.com/office/officeart/2008/layout/HalfCircleOrganizationChart"/>
    <dgm:cxn modelId="{19453FB1-737A-452C-8AEA-938B49D688BD}" type="presParOf" srcId="{460DCFF6-D57C-4392-A439-A9D06BF4A129}" destId="{D470EABA-CCB4-4709-9B70-598710BB32B3}" srcOrd="0" destOrd="0" presId="urn:microsoft.com/office/officeart/2008/layout/HalfCircleOrganizationChart"/>
    <dgm:cxn modelId="{29C986E0-A794-4D22-920A-6F90F9287D07}" type="presParOf" srcId="{460DCFF6-D57C-4392-A439-A9D06BF4A129}" destId="{F6F76DD2-DA5A-434B-9ED5-FD7178F2DA28}" srcOrd="1" destOrd="0" presId="urn:microsoft.com/office/officeart/2008/layout/HalfCircleOrganizationChart"/>
    <dgm:cxn modelId="{6ADAB22D-2C6D-4C83-A8AF-FE5A1EFB42FB}" type="presParOf" srcId="{460DCFF6-D57C-4392-A439-A9D06BF4A129}" destId="{5F0ACF96-4EDF-4A83-AC42-68A12E87028F}" srcOrd="2" destOrd="0" presId="urn:microsoft.com/office/officeart/2008/layout/HalfCircleOrganizationChart"/>
    <dgm:cxn modelId="{78F814D4-9AEE-4E44-9221-B98C0821CCE4}" type="presParOf" srcId="{460DCFF6-D57C-4392-A439-A9D06BF4A129}" destId="{1CE47A3A-9EBE-4A34-88DA-FF5AD93C8783}" srcOrd="3" destOrd="0" presId="urn:microsoft.com/office/officeart/2008/layout/HalfCircleOrganizationChart"/>
    <dgm:cxn modelId="{CA1DC8F7-1811-4BBC-B698-72DAD3602464}" type="presParOf" srcId="{01A6A981-6C63-403F-BD25-8CA1E3620E6D}" destId="{B2E70BCA-7417-4585-B3EE-8B436CF46533}" srcOrd="1" destOrd="0" presId="urn:microsoft.com/office/officeart/2008/layout/HalfCircleOrganizationChart"/>
    <dgm:cxn modelId="{75229DE4-45A1-486C-BC07-94A2C0E73125}" type="presParOf" srcId="{B2E70BCA-7417-4585-B3EE-8B436CF46533}" destId="{14583203-BCCD-419A-A337-529D54F4BEB2}" srcOrd="0" destOrd="0" presId="urn:microsoft.com/office/officeart/2008/layout/HalfCircleOrganizationChart"/>
    <dgm:cxn modelId="{975BFA43-C5C8-4A56-A910-DC9F47130C25}" type="presParOf" srcId="{B2E70BCA-7417-4585-B3EE-8B436CF46533}" destId="{C60DD1DB-C5A4-43AB-93A1-275AECD1826E}" srcOrd="1" destOrd="0" presId="urn:microsoft.com/office/officeart/2008/layout/HalfCircleOrganizationChart"/>
    <dgm:cxn modelId="{25D0EB9B-2E49-4254-BBFB-3076A9F77CD1}" type="presParOf" srcId="{C60DD1DB-C5A4-43AB-93A1-275AECD1826E}" destId="{B943BE31-7923-46F8-B45F-F86A9BB8B374}" srcOrd="0" destOrd="0" presId="urn:microsoft.com/office/officeart/2008/layout/HalfCircleOrganizationChart"/>
    <dgm:cxn modelId="{61FC9898-7845-4EF6-B41C-9B278410E196}" type="presParOf" srcId="{B943BE31-7923-46F8-B45F-F86A9BB8B374}" destId="{357154D3-062D-44A9-AD0C-0B2D3DD64ECA}" srcOrd="0" destOrd="0" presId="urn:microsoft.com/office/officeart/2008/layout/HalfCircleOrganizationChart"/>
    <dgm:cxn modelId="{4E410DFC-3109-4FF9-8E10-5587248CBDAD}" type="presParOf" srcId="{B943BE31-7923-46F8-B45F-F86A9BB8B374}" destId="{A46A0C63-39B9-4DC6-8C53-75F1CC9FCCA9}" srcOrd="1" destOrd="0" presId="urn:microsoft.com/office/officeart/2008/layout/HalfCircleOrganizationChart"/>
    <dgm:cxn modelId="{AB5F87F2-CCB9-4D61-B6A5-16D476E71358}" type="presParOf" srcId="{B943BE31-7923-46F8-B45F-F86A9BB8B374}" destId="{41D4FA49-CDAC-4982-B83C-4FD121F932B3}" srcOrd="2" destOrd="0" presId="urn:microsoft.com/office/officeart/2008/layout/HalfCircleOrganizationChart"/>
    <dgm:cxn modelId="{B8B2D33E-035E-41CC-A769-D4DF853CBFBC}" type="presParOf" srcId="{B943BE31-7923-46F8-B45F-F86A9BB8B374}" destId="{99D7D8F7-2D42-4C90-A651-DC91E81FBB08}" srcOrd="3" destOrd="0" presId="urn:microsoft.com/office/officeart/2008/layout/HalfCircleOrganizationChart"/>
    <dgm:cxn modelId="{5476F5A5-330F-4B75-8FE7-55E399B9837D}" type="presParOf" srcId="{C60DD1DB-C5A4-43AB-93A1-275AECD1826E}" destId="{3A5EC43F-2110-4E48-A306-2878958DA74A}" srcOrd="1" destOrd="0" presId="urn:microsoft.com/office/officeart/2008/layout/HalfCircleOrganizationChart"/>
    <dgm:cxn modelId="{AE165794-A3E6-4F04-A8E5-F9643E7040D0}" type="presParOf" srcId="{C60DD1DB-C5A4-43AB-93A1-275AECD1826E}" destId="{02D90685-1EFA-490C-9B58-53C51DE4FE8C}" srcOrd="2" destOrd="0" presId="urn:microsoft.com/office/officeart/2008/layout/HalfCircleOrganizationChart"/>
    <dgm:cxn modelId="{FD5DFCD1-BA07-4542-A47D-B25EC871F495}" type="presParOf" srcId="{B2E70BCA-7417-4585-B3EE-8B436CF46533}" destId="{672DD127-F880-4FE1-B499-160ADC7F2227}" srcOrd="2" destOrd="0" presId="urn:microsoft.com/office/officeart/2008/layout/HalfCircleOrganizationChart"/>
    <dgm:cxn modelId="{74EB6664-4D52-4DC6-9010-59758DFCD5D0}" type="presParOf" srcId="{B2E70BCA-7417-4585-B3EE-8B436CF46533}" destId="{C97CDA9E-AB0D-4C7B-97C1-12612C746C4B}" srcOrd="3" destOrd="0" presId="urn:microsoft.com/office/officeart/2008/layout/HalfCircleOrganizationChart"/>
    <dgm:cxn modelId="{B70D8D93-86B7-4756-B0CB-F343AE751A5F}" type="presParOf" srcId="{C97CDA9E-AB0D-4C7B-97C1-12612C746C4B}" destId="{E9097C95-C899-4595-B697-2347FFD6D503}" srcOrd="0" destOrd="0" presId="urn:microsoft.com/office/officeart/2008/layout/HalfCircleOrganizationChart"/>
    <dgm:cxn modelId="{31C7EC08-F18A-4121-A136-3D8B07D1C5CE}" type="presParOf" srcId="{E9097C95-C899-4595-B697-2347FFD6D503}" destId="{48DAAA9D-172D-4917-B32E-D87747A3FD15}" srcOrd="0" destOrd="0" presId="urn:microsoft.com/office/officeart/2008/layout/HalfCircleOrganizationChart"/>
    <dgm:cxn modelId="{E5E24E85-AD3B-4259-A714-E5AC0C334CAF}" type="presParOf" srcId="{E9097C95-C899-4595-B697-2347FFD6D503}" destId="{8DF67223-C11F-49A7-9882-6250A3C3EBA7}" srcOrd="1" destOrd="0" presId="urn:microsoft.com/office/officeart/2008/layout/HalfCircleOrganizationChart"/>
    <dgm:cxn modelId="{E360AD15-268B-4E31-B3BD-72E3150606C7}" type="presParOf" srcId="{E9097C95-C899-4595-B697-2347FFD6D503}" destId="{69FBBA0C-6FB2-4FAA-8D32-6D08C90E44AB}" srcOrd="2" destOrd="0" presId="urn:microsoft.com/office/officeart/2008/layout/HalfCircleOrganizationChart"/>
    <dgm:cxn modelId="{E200F246-8D16-40EE-997F-C9352FF03EB6}" type="presParOf" srcId="{E9097C95-C899-4595-B697-2347FFD6D503}" destId="{02E00A2A-A376-410F-B399-A01AA5F3AECA}" srcOrd="3" destOrd="0" presId="urn:microsoft.com/office/officeart/2008/layout/HalfCircleOrganizationChart"/>
    <dgm:cxn modelId="{DE0C7AB1-7726-4DB5-86F1-FD30F8ECFA6F}" type="presParOf" srcId="{C97CDA9E-AB0D-4C7B-97C1-12612C746C4B}" destId="{5ABCD968-6254-4C93-BEED-D579D6DA34FC}" srcOrd="1" destOrd="0" presId="urn:microsoft.com/office/officeart/2008/layout/HalfCircleOrganizationChart"/>
    <dgm:cxn modelId="{BCF9D80E-7291-4C4D-8526-776AA1D36944}" type="presParOf" srcId="{5ABCD968-6254-4C93-BEED-D579D6DA34FC}" destId="{43CB73DD-F0EB-4D05-978A-32BB5B526EF2}" srcOrd="0" destOrd="0" presId="urn:microsoft.com/office/officeart/2008/layout/HalfCircleOrganizationChart"/>
    <dgm:cxn modelId="{227C3471-E369-4C38-AE4B-229208FDEB1F}" type="presParOf" srcId="{5ABCD968-6254-4C93-BEED-D579D6DA34FC}" destId="{AD135193-D7A0-4AD8-AB14-0B6E98DF0027}" srcOrd="1" destOrd="0" presId="urn:microsoft.com/office/officeart/2008/layout/HalfCircleOrganizationChart"/>
    <dgm:cxn modelId="{2F026927-72EC-4D49-A544-F935E59F9184}" type="presParOf" srcId="{AD135193-D7A0-4AD8-AB14-0B6E98DF0027}" destId="{4D2D294F-2FC9-4828-B517-A820CBAC80B2}" srcOrd="0" destOrd="0" presId="urn:microsoft.com/office/officeart/2008/layout/HalfCircleOrganizationChart"/>
    <dgm:cxn modelId="{4FBC0AF5-197B-4AC2-AD12-D63F8BF70D1B}" type="presParOf" srcId="{4D2D294F-2FC9-4828-B517-A820CBAC80B2}" destId="{B66B6222-FD43-46A9-BE26-483CF233D445}" srcOrd="0" destOrd="0" presId="urn:microsoft.com/office/officeart/2008/layout/HalfCircleOrganizationChart"/>
    <dgm:cxn modelId="{5218C8CA-C4A1-4174-8EF7-C7EE2743D8E8}" type="presParOf" srcId="{4D2D294F-2FC9-4828-B517-A820CBAC80B2}" destId="{07FF5888-3D2D-4B12-BA47-99E630A420B2}" srcOrd="1" destOrd="0" presId="urn:microsoft.com/office/officeart/2008/layout/HalfCircleOrganizationChart"/>
    <dgm:cxn modelId="{B792BB76-2AF2-4B3A-A04A-478A5FA2E355}" type="presParOf" srcId="{4D2D294F-2FC9-4828-B517-A820CBAC80B2}" destId="{6454E948-8F2C-4AB2-AB7B-D5496B3757D9}" srcOrd="2" destOrd="0" presId="urn:microsoft.com/office/officeart/2008/layout/HalfCircleOrganizationChart"/>
    <dgm:cxn modelId="{C57D55FC-31AA-435C-AC54-C86C6832F60C}" type="presParOf" srcId="{4D2D294F-2FC9-4828-B517-A820CBAC80B2}" destId="{43935A84-2444-4305-AEA3-47A555C8C4AE}" srcOrd="3" destOrd="0" presId="urn:microsoft.com/office/officeart/2008/layout/HalfCircleOrganizationChart"/>
    <dgm:cxn modelId="{FFE08FDB-3878-422E-BB34-D3AA0BA03E7A}" type="presParOf" srcId="{AD135193-D7A0-4AD8-AB14-0B6E98DF0027}" destId="{1FB78CCB-D31B-4575-A395-5529A48E06A7}" srcOrd="1" destOrd="0" presId="urn:microsoft.com/office/officeart/2008/layout/HalfCircleOrganizationChart"/>
    <dgm:cxn modelId="{655EC83F-1B88-4366-9782-D3EA04A07DEC}" type="presParOf" srcId="{AD135193-D7A0-4AD8-AB14-0B6E98DF0027}" destId="{32EB1AF5-A0EE-40AB-A61D-544346E76813}" srcOrd="2" destOrd="0" presId="urn:microsoft.com/office/officeart/2008/layout/HalfCircleOrganizationChart"/>
    <dgm:cxn modelId="{AD4944C5-2B40-4949-A5C4-43C5149C067C}" type="presParOf" srcId="{C97CDA9E-AB0D-4C7B-97C1-12612C746C4B}" destId="{E078B556-0904-466C-B320-3952935D58A5}" srcOrd="2" destOrd="0" presId="urn:microsoft.com/office/officeart/2008/layout/HalfCircleOrganizationChart"/>
    <dgm:cxn modelId="{F34DA81B-A108-4BBA-B306-93A6DD9DA3B5}" type="presParOf" srcId="{B2E70BCA-7417-4585-B3EE-8B436CF46533}" destId="{FA2F18E1-7405-47ED-993B-FBD050CF1A44}" srcOrd="4" destOrd="0" presId="urn:microsoft.com/office/officeart/2008/layout/HalfCircleOrganizationChart"/>
    <dgm:cxn modelId="{0812C621-E279-4118-B39D-58F2ED8FF7A6}" type="presParOf" srcId="{B2E70BCA-7417-4585-B3EE-8B436CF46533}" destId="{6A331670-6D31-4997-954F-33019C5FFAA7}" srcOrd="5" destOrd="0" presId="urn:microsoft.com/office/officeart/2008/layout/HalfCircleOrganizationChart"/>
    <dgm:cxn modelId="{60E02A2A-A987-48AB-B659-E6B76217ECFC}" type="presParOf" srcId="{6A331670-6D31-4997-954F-33019C5FFAA7}" destId="{020C1EA4-566C-4E0A-B542-DB8879E5CB70}" srcOrd="0" destOrd="0" presId="urn:microsoft.com/office/officeart/2008/layout/HalfCircleOrganizationChart"/>
    <dgm:cxn modelId="{BAE0F249-CB2B-4229-995A-C7481C9413A3}" type="presParOf" srcId="{020C1EA4-566C-4E0A-B542-DB8879E5CB70}" destId="{085C9910-C538-4626-AD5E-EAE52874DE2A}" srcOrd="0" destOrd="0" presId="urn:microsoft.com/office/officeart/2008/layout/HalfCircleOrganizationChart"/>
    <dgm:cxn modelId="{AF7108F0-421A-47EE-91FC-0BBA12A5E20B}" type="presParOf" srcId="{020C1EA4-566C-4E0A-B542-DB8879E5CB70}" destId="{818760B2-87CC-4551-961A-67B0761DE282}" srcOrd="1" destOrd="0" presId="urn:microsoft.com/office/officeart/2008/layout/HalfCircleOrganizationChart"/>
    <dgm:cxn modelId="{05E92B62-0AD3-429F-AE34-64BCE5F63EBE}" type="presParOf" srcId="{020C1EA4-566C-4E0A-B542-DB8879E5CB70}" destId="{D1744C7B-C0B8-41C4-97C0-C34695246B4C}" srcOrd="2" destOrd="0" presId="urn:microsoft.com/office/officeart/2008/layout/HalfCircleOrganizationChart"/>
    <dgm:cxn modelId="{30922273-C023-4078-9EF0-1336200AA98B}" type="presParOf" srcId="{020C1EA4-566C-4E0A-B542-DB8879E5CB70}" destId="{8BA52178-984A-4F43-A640-908C2658BCF9}" srcOrd="3" destOrd="0" presId="urn:microsoft.com/office/officeart/2008/layout/HalfCircleOrganizationChart"/>
    <dgm:cxn modelId="{61006979-4361-4BF5-B61A-224D8D584586}" type="presParOf" srcId="{6A331670-6D31-4997-954F-33019C5FFAA7}" destId="{A048D4E6-3C05-4E87-92BA-09424B5BCD34}" srcOrd="1" destOrd="0" presId="urn:microsoft.com/office/officeart/2008/layout/HalfCircleOrganizationChart"/>
    <dgm:cxn modelId="{810CE7BC-635E-4CC4-955C-4132DFB8B639}" type="presParOf" srcId="{6A331670-6D31-4997-954F-33019C5FFAA7}" destId="{42F187B8-44DA-4B35-B7EA-6016BB144EB8}" srcOrd="2" destOrd="0" presId="urn:microsoft.com/office/officeart/2008/layout/HalfCircleOrganizationChart"/>
    <dgm:cxn modelId="{604C94CB-59BA-400B-8246-5987D746D0A9}" type="presParOf" srcId="{B2E70BCA-7417-4585-B3EE-8B436CF46533}" destId="{473B6983-A73A-4FB5-B94B-24D65A09E1A0}" srcOrd="6" destOrd="0" presId="urn:microsoft.com/office/officeart/2008/layout/HalfCircleOrganizationChart"/>
    <dgm:cxn modelId="{DB44B79F-B1F7-4491-8961-57BCD89320C5}" type="presParOf" srcId="{B2E70BCA-7417-4585-B3EE-8B436CF46533}" destId="{0E3E7335-2A63-490C-BB70-F871B689AD5E}" srcOrd="7" destOrd="0" presId="urn:microsoft.com/office/officeart/2008/layout/HalfCircleOrganizationChart"/>
    <dgm:cxn modelId="{2133E953-7751-4654-9222-97BC9F76DC5F}" type="presParOf" srcId="{0E3E7335-2A63-490C-BB70-F871B689AD5E}" destId="{11DB3F5C-3825-482E-8135-B6EC9DD9CF50}" srcOrd="0" destOrd="0" presId="urn:microsoft.com/office/officeart/2008/layout/HalfCircleOrganizationChart"/>
    <dgm:cxn modelId="{D51111FE-CF88-4939-B391-FB18222BD8CC}" type="presParOf" srcId="{11DB3F5C-3825-482E-8135-B6EC9DD9CF50}" destId="{1C693154-620B-4245-8C53-2ECB03BD17DC}" srcOrd="0" destOrd="0" presId="urn:microsoft.com/office/officeart/2008/layout/HalfCircleOrganizationChart"/>
    <dgm:cxn modelId="{42C82E41-1021-4437-81D6-610BA07324D7}" type="presParOf" srcId="{11DB3F5C-3825-482E-8135-B6EC9DD9CF50}" destId="{BA240DD6-4B40-4B72-8A51-7AB717C571C4}" srcOrd="1" destOrd="0" presId="urn:microsoft.com/office/officeart/2008/layout/HalfCircleOrganizationChart"/>
    <dgm:cxn modelId="{03E84612-7BCC-4297-B583-2E1636455A5B}" type="presParOf" srcId="{11DB3F5C-3825-482E-8135-B6EC9DD9CF50}" destId="{885E2680-EE16-4E09-A647-D574EF8F5582}" srcOrd="2" destOrd="0" presId="urn:microsoft.com/office/officeart/2008/layout/HalfCircleOrganizationChart"/>
    <dgm:cxn modelId="{068BEAD5-0C9E-403A-9F5E-7ECB2B4B4238}" type="presParOf" srcId="{11DB3F5C-3825-482E-8135-B6EC9DD9CF50}" destId="{5262467A-8BA7-4C59-8122-46A79AF04980}" srcOrd="3" destOrd="0" presId="urn:microsoft.com/office/officeart/2008/layout/HalfCircleOrganizationChart"/>
    <dgm:cxn modelId="{E276C27E-C01F-4DBE-A7DC-9FC111C4D5FA}" type="presParOf" srcId="{0E3E7335-2A63-490C-BB70-F871B689AD5E}" destId="{397F298E-5C98-49E3-A0F9-CBF22F95B6E2}" srcOrd="1" destOrd="0" presId="urn:microsoft.com/office/officeart/2008/layout/HalfCircleOrganizationChart"/>
    <dgm:cxn modelId="{A1C8FBDF-2B1F-4035-AFB5-60D89D01B47F}" type="presParOf" srcId="{0E3E7335-2A63-490C-BB70-F871B689AD5E}" destId="{9CCACEA4-958A-439C-BA7C-28A5DE8F5B9E}" srcOrd="2" destOrd="0" presId="urn:microsoft.com/office/officeart/2008/layout/HalfCircleOrganizationChart"/>
    <dgm:cxn modelId="{7C96DD45-7D75-4BA4-9D90-B44CFD775FF0}" type="presParOf" srcId="{01A6A981-6C63-403F-BD25-8CA1E3620E6D}" destId="{1CEC19B7-78D0-4D85-BAF9-CC0CAC6C7772}" srcOrd="2" destOrd="0" presId="urn:microsoft.com/office/officeart/2008/layout/HalfCircleOrganizationChart"/>
    <dgm:cxn modelId="{6EB399E9-03A2-4A8F-A5E1-3F573D3792EF}" type="presParOf" srcId="{240247B9-1071-4524-A63F-3BD85B31F3C0}" destId="{05CC2890-81D2-485E-B715-97607039FE3A}" srcOrd="2" destOrd="0" presId="urn:microsoft.com/office/officeart/2008/layout/HalfCircleOrganizationChart"/>
    <dgm:cxn modelId="{57A88C7B-9EC0-45E0-9FC0-5D1F570016A2}" type="presParOf" srcId="{240247B9-1071-4524-A63F-3BD85B31F3C0}" destId="{E1A083D8-077A-478B-B1E3-4CC2A08E4C71}" srcOrd="3" destOrd="0" presId="urn:microsoft.com/office/officeart/2008/layout/HalfCircleOrganizationChart"/>
    <dgm:cxn modelId="{DBC04924-9A0E-48B0-83B6-F79A4F72004B}" type="presParOf" srcId="{E1A083D8-077A-478B-B1E3-4CC2A08E4C71}" destId="{A2F1087B-FEC0-4EE8-86CB-391EB47923DA}" srcOrd="0" destOrd="0" presId="urn:microsoft.com/office/officeart/2008/layout/HalfCircleOrganizationChart"/>
    <dgm:cxn modelId="{08936FC2-D731-4ADD-AA2A-637E17B405AC}" type="presParOf" srcId="{A2F1087B-FEC0-4EE8-86CB-391EB47923DA}" destId="{A2656985-2FE5-4264-A9AD-7751DDA29EFD}" srcOrd="0" destOrd="0" presId="urn:microsoft.com/office/officeart/2008/layout/HalfCircleOrganizationChart"/>
    <dgm:cxn modelId="{7090464A-87EB-423F-8183-F6E1FB723404}" type="presParOf" srcId="{A2F1087B-FEC0-4EE8-86CB-391EB47923DA}" destId="{EEF63F05-DE27-4C9D-A931-458069578CB8}" srcOrd="1" destOrd="0" presId="urn:microsoft.com/office/officeart/2008/layout/HalfCircleOrganizationChart"/>
    <dgm:cxn modelId="{97F3102A-FD3D-4870-9910-D486E6D2C978}" type="presParOf" srcId="{A2F1087B-FEC0-4EE8-86CB-391EB47923DA}" destId="{18722C19-1C9F-4D67-8FBE-0F72CDB8BC63}" srcOrd="2" destOrd="0" presId="urn:microsoft.com/office/officeart/2008/layout/HalfCircleOrganizationChart"/>
    <dgm:cxn modelId="{6803A22F-53D5-490B-9F78-5506BC3A4904}" type="presParOf" srcId="{A2F1087B-FEC0-4EE8-86CB-391EB47923DA}" destId="{9BB0CE1F-F9D7-4386-BEBE-2EC10D12F8ED}" srcOrd="3" destOrd="0" presId="urn:microsoft.com/office/officeart/2008/layout/HalfCircleOrganizationChart"/>
    <dgm:cxn modelId="{394C4630-0034-432E-8ADF-90D57845E249}" type="presParOf" srcId="{E1A083D8-077A-478B-B1E3-4CC2A08E4C71}" destId="{829BC7E6-FC53-4467-AF60-6ADA6106E1F4}" srcOrd="1" destOrd="0" presId="urn:microsoft.com/office/officeart/2008/layout/HalfCircleOrganizationChart"/>
    <dgm:cxn modelId="{7B6C59B1-5A9F-4C48-AD64-87F2B365B8C4}" type="presParOf" srcId="{829BC7E6-FC53-4467-AF60-6ADA6106E1F4}" destId="{AD62C711-8162-4934-AD66-ED0BC599E925}" srcOrd="0" destOrd="0" presId="urn:microsoft.com/office/officeart/2008/layout/HalfCircleOrganizationChart"/>
    <dgm:cxn modelId="{6E498614-EEE7-41AD-B91C-33EAA3CB141D}" type="presParOf" srcId="{829BC7E6-FC53-4467-AF60-6ADA6106E1F4}" destId="{2B621A34-7C68-4EAF-A528-FEA89099F5FF}" srcOrd="1" destOrd="0" presId="urn:microsoft.com/office/officeart/2008/layout/HalfCircleOrganizationChart"/>
    <dgm:cxn modelId="{E10531A3-2ADD-4F88-850C-0043361D865B}" type="presParOf" srcId="{2B621A34-7C68-4EAF-A528-FEA89099F5FF}" destId="{C0180C67-9F7E-4DF0-8600-D773CF08C224}" srcOrd="0" destOrd="0" presId="urn:microsoft.com/office/officeart/2008/layout/HalfCircleOrganizationChart"/>
    <dgm:cxn modelId="{B1DBE972-7A90-4E1C-8F62-75D2F4C9B7F5}" type="presParOf" srcId="{C0180C67-9F7E-4DF0-8600-D773CF08C224}" destId="{A47547B9-FCA6-4ABB-8C68-6EBD36125CAE}" srcOrd="0" destOrd="0" presId="urn:microsoft.com/office/officeart/2008/layout/HalfCircleOrganizationChart"/>
    <dgm:cxn modelId="{80C0F533-261D-4599-8922-9F27BA7F3958}" type="presParOf" srcId="{C0180C67-9F7E-4DF0-8600-D773CF08C224}" destId="{3EA6F8BF-50D7-4E00-8556-C689E38F580A}" srcOrd="1" destOrd="0" presId="urn:microsoft.com/office/officeart/2008/layout/HalfCircleOrganizationChart"/>
    <dgm:cxn modelId="{823DB3CC-093D-4083-AAAF-226776273518}" type="presParOf" srcId="{C0180C67-9F7E-4DF0-8600-D773CF08C224}" destId="{82EDCDCE-435E-4A35-929C-0AE4C135CB54}" srcOrd="2" destOrd="0" presId="urn:microsoft.com/office/officeart/2008/layout/HalfCircleOrganizationChart"/>
    <dgm:cxn modelId="{0C1DB431-8F34-4F48-B74D-05845F018931}" type="presParOf" srcId="{C0180C67-9F7E-4DF0-8600-D773CF08C224}" destId="{69EA4AB4-AD77-44C3-8B10-2F4A35F4896F}" srcOrd="3" destOrd="0" presId="urn:microsoft.com/office/officeart/2008/layout/HalfCircleOrganizationChart"/>
    <dgm:cxn modelId="{2AB7BB00-4090-4698-A967-529007E789D0}" type="presParOf" srcId="{2B621A34-7C68-4EAF-A528-FEA89099F5FF}" destId="{9959019E-6045-4603-935A-83B92EEE79CC}" srcOrd="1" destOrd="0" presId="urn:microsoft.com/office/officeart/2008/layout/HalfCircleOrganizationChart"/>
    <dgm:cxn modelId="{7B66C191-5037-4408-9767-A377DF3A61AB}" type="presParOf" srcId="{2B621A34-7C68-4EAF-A528-FEA89099F5FF}" destId="{2D5A099B-A59F-48EC-9F69-34F7FA72FB97}" srcOrd="2" destOrd="0" presId="urn:microsoft.com/office/officeart/2008/layout/HalfCircleOrganizationChart"/>
    <dgm:cxn modelId="{6E543677-BDE0-4E78-A87E-D26C80C0C8C3}" type="presParOf" srcId="{829BC7E6-FC53-4467-AF60-6ADA6106E1F4}" destId="{B3CD9EE9-F31D-461D-B702-02BEB6FC6F2D}" srcOrd="2" destOrd="0" presId="urn:microsoft.com/office/officeart/2008/layout/HalfCircleOrganizationChart"/>
    <dgm:cxn modelId="{1CA32AB6-B86E-4401-A658-592105C079EF}" type="presParOf" srcId="{829BC7E6-FC53-4467-AF60-6ADA6106E1F4}" destId="{2F0FEB8A-4A5F-4306-B8BB-56DC3C2EE415}" srcOrd="3" destOrd="0" presId="urn:microsoft.com/office/officeart/2008/layout/HalfCircleOrganizationChart"/>
    <dgm:cxn modelId="{08810778-4675-4C0F-9975-7DE29ABE23CF}" type="presParOf" srcId="{2F0FEB8A-4A5F-4306-B8BB-56DC3C2EE415}" destId="{FD9A7B34-C79A-45E5-8CB1-2E3DE8EF0B30}" srcOrd="0" destOrd="0" presId="urn:microsoft.com/office/officeart/2008/layout/HalfCircleOrganizationChart"/>
    <dgm:cxn modelId="{10EE6355-FAC7-41AB-B570-670D1D30396E}" type="presParOf" srcId="{FD9A7B34-C79A-45E5-8CB1-2E3DE8EF0B30}" destId="{77121513-0E8A-4DF8-B086-004CC73341F7}" srcOrd="0" destOrd="0" presId="urn:microsoft.com/office/officeart/2008/layout/HalfCircleOrganizationChart"/>
    <dgm:cxn modelId="{3F2AD7C8-A01F-4EE1-9C39-4D0557AC663F}" type="presParOf" srcId="{FD9A7B34-C79A-45E5-8CB1-2E3DE8EF0B30}" destId="{25CF69F9-AE3D-44F7-BC81-6204E2FB5E04}" srcOrd="1" destOrd="0" presId="urn:microsoft.com/office/officeart/2008/layout/HalfCircleOrganizationChart"/>
    <dgm:cxn modelId="{DED1AD9A-A819-4D8A-B4B6-FCB5DD88F694}" type="presParOf" srcId="{FD9A7B34-C79A-45E5-8CB1-2E3DE8EF0B30}" destId="{4075547B-776F-4D19-842F-4BC27D1048F7}" srcOrd="2" destOrd="0" presId="urn:microsoft.com/office/officeart/2008/layout/HalfCircleOrganizationChart"/>
    <dgm:cxn modelId="{8EF0D7C5-B6F6-4185-BE50-A8832BE5EE21}" type="presParOf" srcId="{FD9A7B34-C79A-45E5-8CB1-2E3DE8EF0B30}" destId="{2DE596F4-9675-4B73-B20B-FED3483FC2B3}" srcOrd="3" destOrd="0" presId="urn:microsoft.com/office/officeart/2008/layout/HalfCircleOrganizationChart"/>
    <dgm:cxn modelId="{D3609BA5-7C50-4EBE-988A-DE503C2026BB}" type="presParOf" srcId="{2F0FEB8A-4A5F-4306-B8BB-56DC3C2EE415}" destId="{B209FC37-773C-4A57-A785-D08A0CEA6029}" srcOrd="1" destOrd="0" presId="urn:microsoft.com/office/officeart/2008/layout/HalfCircleOrganizationChart"/>
    <dgm:cxn modelId="{C5C4C095-9E04-4552-87D5-FB01D7B4C1C4}" type="presParOf" srcId="{2F0FEB8A-4A5F-4306-B8BB-56DC3C2EE415}" destId="{383A052A-1EB1-4336-8873-ECC70FB3F456}" srcOrd="2" destOrd="0" presId="urn:microsoft.com/office/officeart/2008/layout/HalfCircleOrganizationChart"/>
    <dgm:cxn modelId="{20CE2C1F-ED01-4C4A-B690-9AC07D4A2B69}" type="presParOf" srcId="{E1A083D8-077A-478B-B1E3-4CC2A08E4C71}" destId="{F011AC1A-DE39-486B-9AF0-D532EB575110}" srcOrd="2" destOrd="0" presId="urn:microsoft.com/office/officeart/2008/layout/HalfCircleOrganizationChart"/>
    <dgm:cxn modelId="{4C7E7AE0-EF2D-405C-917F-00407F729D58}" type="presParOf" srcId="{240247B9-1071-4524-A63F-3BD85B31F3C0}" destId="{0BD1DF2B-3AD1-4B39-99AF-1A919811CA75}" srcOrd="4" destOrd="0" presId="urn:microsoft.com/office/officeart/2008/layout/HalfCircleOrganizationChart"/>
    <dgm:cxn modelId="{5D119D00-8D6E-456A-B02B-9542E3A72160}" type="presParOf" srcId="{240247B9-1071-4524-A63F-3BD85B31F3C0}" destId="{70221ECF-0336-4D25-A747-1EE400274982}" srcOrd="5" destOrd="0" presId="urn:microsoft.com/office/officeart/2008/layout/HalfCircleOrganizationChart"/>
    <dgm:cxn modelId="{0550C09D-6AA5-4A53-ABB9-75E7D6B23C97}" type="presParOf" srcId="{70221ECF-0336-4D25-A747-1EE400274982}" destId="{76B58860-0FCE-4997-B68C-D899865D86B7}" srcOrd="0" destOrd="0" presId="urn:microsoft.com/office/officeart/2008/layout/HalfCircleOrganizationChart"/>
    <dgm:cxn modelId="{723FCBB5-80A4-4BFD-B9AF-39C16A957A95}" type="presParOf" srcId="{76B58860-0FCE-4997-B68C-D899865D86B7}" destId="{31BDA2D5-8CF7-4F1A-A76D-F3EC8A5E8B70}" srcOrd="0" destOrd="0" presId="urn:microsoft.com/office/officeart/2008/layout/HalfCircleOrganizationChart"/>
    <dgm:cxn modelId="{A2B0B4EE-75C9-4585-8372-373FBCBD90DA}" type="presParOf" srcId="{76B58860-0FCE-4997-B68C-D899865D86B7}" destId="{B4887862-930F-4F5F-959B-BBB3A666ED89}" srcOrd="1" destOrd="0" presId="urn:microsoft.com/office/officeart/2008/layout/HalfCircleOrganizationChart"/>
    <dgm:cxn modelId="{1FE99B0B-B649-4171-A2FF-5AC41AC114A7}" type="presParOf" srcId="{76B58860-0FCE-4997-B68C-D899865D86B7}" destId="{5839EBC0-AD1F-4796-9FD5-F8A5F6A1E790}" srcOrd="2" destOrd="0" presId="urn:microsoft.com/office/officeart/2008/layout/HalfCircleOrganizationChart"/>
    <dgm:cxn modelId="{CD478A3E-EEA2-426F-A6AA-F64C18EE661A}" type="presParOf" srcId="{76B58860-0FCE-4997-B68C-D899865D86B7}" destId="{84FA84FA-C802-4723-8FB5-30B2CE88E181}" srcOrd="3" destOrd="0" presId="urn:microsoft.com/office/officeart/2008/layout/HalfCircleOrganizationChart"/>
    <dgm:cxn modelId="{7C08207A-DC3C-46E0-9D61-ED82BB7FF5EA}" type="presParOf" srcId="{70221ECF-0336-4D25-A747-1EE400274982}" destId="{18B6CDDF-4EAC-4786-9FA9-8680E249A4AA}" srcOrd="1" destOrd="0" presId="urn:microsoft.com/office/officeart/2008/layout/HalfCircleOrganizationChart"/>
    <dgm:cxn modelId="{F227361A-41D5-48B3-B677-FF7DAF791AD9}" type="presParOf" srcId="{18B6CDDF-4EAC-4786-9FA9-8680E249A4AA}" destId="{9DAEA4EE-E3B0-42C7-A005-71A6D92FC62E}" srcOrd="0" destOrd="0" presId="urn:microsoft.com/office/officeart/2008/layout/HalfCircleOrganizationChart"/>
    <dgm:cxn modelId="{93822D83-DBE7-4B13-9F9A-EBCEC72BD070}" type="presParOf" srcId="{18B6CDDF-4EAC-4786-9FA9-8680E249A4AA}" destId="{02B915D3-E5C4-454D-95AF-55A70E7827FB}" srcOrd="1" destOrd="0" presId="urn:microsoft.com/office/officeart/2008/layout/HalfCircleOrganizationChart"/>
    <dgm:cxn modelId="{6AECCD9F-CF69-4FA4-92BA-E83BA2EAEB80}" type="presParOf" srcId="{02B915D3-E5C4-454D-95AF-55A70E7827FB}" destId="{958B0502-5706-4BAA-B34F-0ACBC40EFF74}" srcOrd="0" destOrd="0" presId="urn:microsoft.com/office/officeart/2008/layout/HalfCircleOrganizationChart"/>
    <dgm:cxn modelId="{377A0127-16BF-4397-8FE7-E21CD19A7AEE}" type="presParOf" srcId="{958B0502-5706-4BAA-B34F-0ACBC40EFF74}" destId="{515AC332-CE91-4C13-B273-93944B0A1802}" srcOrd="0" destOrd="0" presId="urn:microsoft.com/office/officeart/2008/layout/HalfCircleOrganizationChart"/>
    <dgm:cxn modelId="{64354E0C-46AF-4266-B0F5-E2C8AD8BEB72}" type="presParOf" srcId="{958B0502-5706-4BAA-B34F-0ACBC40EFF74}" destId="{071B95BD-9C5A-418C-A0CE-5F73B290B062}" srcOrd="1" destOrd="0" presId="urn:microsoft.com/office/officeart/2008/layout/HalfCircleOrganizationChart"/>
    <dgm:cxn modelId="{740CAFC6-96FF-40FF-B9C4-B606641812B3}" type="presParOf" srcId="{958B0502-5706-4BAA-B34F-0ACBC40EFF74}" destId="{A0B04A28-8530-49E3-82A9-A1B9C8966418}" srcOrd="2" destOrd="0" presId="urn:microsoft.com/office/officeart/2008/layout/HalfCircleOrganizationChart"/>
    <dgm:cxn modelId="{94C67B6A-4EAE-41A3-B219-7F53537D8312}" type="presParOf" srcId="{958B0502-5706-4BAA-B34F-0ACBC40EFF74}" destId="{C1492861-30F8-4514-9CA8-A52A7D9F18B6}" srcOrd="3" destOrd="0" presId="urn:microsoft.com/office/officeart/2008/layout/HalfCircleOrganizationChart"/>
    <dgm:cxn modelId="{7BA3A8C7-446F-488B-A97A-AD4994C73FA2}" type="presParOf" srcId="{02B915D3-E5C4-454D-95AF-55A70E7827FB}" destId="{E30A7D7E-C230-4D54-A1FD-4DEE23AD7388}" srcOrd="1" destOrd="0" presId="urn:microsoft.com/office/officeart/2008/layout/HalfCircleOrganizationChart"/>
    <dgm:cxn modelId="{B6D4C490-7041-428F-88E7-563C72C3ADB0}" type="presParOf" srcId="{E30A7D7E-C230-4D54-A1FD-4DEE23AD7388}" destId="{28B12EF3-56B7-42E7-BE02-EE9DA6DC2C4E}" srcOrd="0" destOrd="0" presId="urn:microsoft.com/office/officeart/2008/layout/HalfCircleOrganizationChart"/>
    <dgm:cxn modelId="{198FA202-E2FC-4B8C-B96D-6DABB0961585}" type="presParOf" srcId="{E30A7D7E-C230-4D54-A1FD-4DEE23AD7388}" destId="{C995F4CC-8235-4F9B-9355-0691B97A0897}" srcOrd="1" destOrd="0" presId="urn:microsoft.com/office/officeart/2008/layout/HalfCircleOrganizationChart"/>
    <dgm:cxn modelId="{BB838868-491F-47B6-ADE7-3ECFBB19A2C8}" type="presParOf" srcId="{C995F4CC-8235-4F9B-9355-0691B97A0897}" destId="{E5147318-87F4-424E-BFA7-BB42EF8D67A7}" srcOrd="0" destOrd="0" presId="urn:microsoft.com/office/officeart/2008/layout/HalfCircleOrganizationChart"/>
    <dgm:cxn modelId="{95DFE414-B908-43B2-B1AB-96BDE8A29BEA}" type="presParOf" srcId="{E5147318-87F4-424E-BFA7-BB42EF8D67A7}" destId="{BB88AC34-460C-44EC-BDE4-333EC0072E64}" srcOrd="0" destOrd="0" presId="urn:microsoft.com/office/officeart/2008/layout/HalfCircleOrganizationChart"/>
    <dgm:cxn modelId="{11E1D25C-F3AE-4FDA-9D96-23029AB77B23}" type="presParOf" srcId="{E5147318-87F4-424E-BFA7-BB42EF8D67A7}" destId="{24BF913C-A08F-4B5D-9717-C44B7707C4CA}" srcOrd="1" destOrd="0" presId="urn:microsoft.com/office/officeart/2008/layout/HalfCircleOrganizationChart"/>
    <dgm:cxn modelId="{80E964F6-F86E-43BB-95B9-1A84F01A3D71}" type="presParOf" srcId="{E5147318-87F4-424E-BFA7-BB42EF8D67A7}" destId="{D8B2BFE0-A649-401D-A236-EAD21101A2DE}" srcOrd="2" destOrd="0" presId="urn:microsoft.com/office/officeart/2008/layout/HalfCircleOrganizationChart"/>
    <dgm:cxn modelId="{6AA6ADF9-108E-4D29-8B1E-A66E24865342}" type="presParOf" srcId="{E5147318-87F4-424E-BFA7-BB42EF8D67A7}" destId="{2787FAA6-F2F7-46A3-A82A-5C3482F965F5}" srcOrd="3" destOrd="0" presId="urn:microsoft.com/office/officeart/2008/layout/HalfCircleOrganizationChart"/>
    <dgm:cxn modelId="{B76EA0CD-6E7A-46B4-824A-D23A699F83E9}" type="presParOf" srcId="{C995F4CC-8235-4F9B-9355-0691B97A0897}" destId="{9ECF1335-8815-420A-A299-BD55208ABC47}" srcOrd="1" destOrd="0" presId="urn:microsoft.com/office/officeart/2008/layout/HalfCircleOrganizationChart"/>
    <dgm:cxn modelId="{392D0F12-FB06-4CE9-B255-C1529B911D63}" type="presParOf" srcId="{C995F4CC-8235-4F9B-9355-0691B97A0897}" destId="{7EF48D6D-5D52-4CC2-A460-6463FB9CEFE7}" srcOrd="2" destOrd="0" presId="urn:microsoft.com/office/officeart/2008/layout/HalfCircleOrganizationChart"/>
    <dgm:cxn modelId="{FAD526CB-48BE-4DC8-A054-2906B8B231BA}" type="presParOf" srcId="{02B915D3-E5C4-454D-95AF-55A70E7827FB}" destId="{D96934EE-EE42-4C62-AD7F-0AFD4DE9F55E}" srcOrd="2" destOrd="0" presId="urn:microsoft.com/office/officeart/2008/layout/HalfCircleOrganizationChart"/>
    <dgm:cxn modelId="{EB17FD44-D708-4E06-B48F-BB48AAD7CEE0}" type="presParOf" srcId="{18B6CDDF-4EAC-4786-9FA9-8680E249A4AA}" destId="{C2129AC6-D009-4B77-A316-ACA1550A79EC}" srcOrd="2" destOrd="0" presId="urn:microsoft.com/office/officeart/2008/layout/HalfCircleOrganizationChart"/>
    <dgm:cxn modelId="{71781B5E-64DF-4F9B-9640-CE3AF9A0957F}" type="presParOf" srcId="{18B6CDDF-4EAC-4786-9FA9-8680E249A4AA}" destId="{E5FED257-945E-4DA4-B55A-BDA87CD9F18C}" srcOrd="3" destOrd="0" presId="urn:microsoft.com/office/officeart/2008/layout/HalfCircleOrganizationChart"/>
    <dgm:cxn modelId="{E7803AD0-3575-4D39-9189-FC1EBD7AE5AC}" type="presParOf" srcId="{E5FED257-945E-4DA4-B55A-BDA87CD9F18C}" destId="{9DF7AA8D-8360-4994-B51E-EBFFFEEC5329}" srcOrd="0" destOrd="0" presId="urn:microsoft.com/office/officeart/2008/layout/HalfCircleOrganizationChart"/>
    <dgm:cxn modelId="{2AFF0ED1-FD68-4ED5-930C-B02089EC5542}" type="presParOf" srcId="{9DF7AA8D-8360-4994-B51E-EBFFFEEC5329}" destId="{6DAFE07A-E7F7-49AA-AC18-AB1314162CBE}" srcOrd="0" destOrd="0" presId="urn:microsoft.com/office/officeart/2008/layout/HalfCircleOrganizationChart"/>
    <dgm:cxn modelId="{ABF43DF2-4DDD-4D2A-BDA1-CBF05184B4EA}" type="presParOf" srcId="{9DF7AA8D-8360-4994-B51E-EBFFFEEC5329}" destId="{82947BE2-CC72-4941-81F5-2FB8E0DE076B}" srcOrd="1" destOrd="0" presId="urn:microsoft.com/office/officeart/2008/layout/HalfCircleOrganizationChart"/>
    <dgm:cxn modelId="{C5A83A8B-361E-43AB-A3B3-154B9850C211}" type="presParOf" srcId="{9DF7AA8D-8360-4994-B51E-EBFFFEEC5329}" destId="{8F0710C8-C0E4-463A-BD64-ED9608895AB8}" srcOrd="2" destOrd="0" presId="urn:microsoft.com/office/officeart/2008/layout/HalfCircleOrganizationChart"/>
    <dgm:cxn modelId="{27F425B0-56F5-4962-8D77-E93337D943C5}" type="presParOf" srcId="{9DF7AA8D-8360-4994-B51E-EBFFFEEC5329}" destId="{DF707DF3-F7D1-4EC1-80A8-0DBD1A39C629}" srcOrd="3" destOrd="0" presId="urn:microsoft.com/office/officeart/2008/layout/HalfCircleOrganizationChart"/>
    <dgm:cxn modelId="{12347D52-CC5F-4280-BF14-5CBFE1C16081}" type="presParOf" srcId="{E5FED257-945E-4DA4-B55A-BDA87CD9F18C}" destId="{C0B7D577-B6A9-48FE-9431-25AC0F960415}" srcOrd="1" destOrd="0" presId="urn:microsoft.com/office/officeart/2008/layout/HalfCircleOrganizationChart"/>
    <dgm:cxn modelId="{28D96EF9-9F5F-4C58-9040-CE43700D00A6}" type="presParOf" srcId="{C0B7D577-B6A9-48FE-9431-25AC0F960415}" destId="{CE839C22-66D6-4CA3-9665-932A46A4FC62}" srcOrd="0" destOrd="0" presId="urn:microsoft.com/office/officeart/2008/layout/HalfCircleOrganizationChart"/>
    <dgm:cxn modelId="{3F0B026F-A604-4A90-9023-D2682ABE6E0E}" type="presParOf" srcId="{C0B7D577-B6A9-48FE-9431-25AC0F960415}" destId="{7B20F81E-FC8D-498D-A6B8-98F2CB2BE459}" srcOrd="1" destOrd="0" presId="urn:microsoft.com/office/officeart/2008/layout/HalfCircleOrganizationChart"/>
    <dgm:cxn modelId="{FD227DEC-B168-4874-995B-5BDCE8B2BBFC}" type="presParOf" srcId="{7B20F81E-FC8D-498D-A6B8-98F2CB2BE459}" destId="{BA415406-CE69-4F87-9A50-A5AABC6E0FB6}" srcOrd="0" destOrd="0" presId="urn:microsoft.com/office/officeart/2008/layout/HalfCircleOrganizationChart"/>
    <dgm:cxn modelId="{8BB40E3D-7DDA-4813-9436-EE79A68F6B7F}" type="presParOf" srcId="{BA415406-CE69-4F87-9A50-A5AABC6E0FB6}" destId="{59623C31-54CE-419D-B651-0FB72B989901}" srcOrd="0" destOrd="0" presId="urn:microsoft.com/office/officeart/2008/layout/HalfCircleOrganizationChart"/>
    <dgm:cxn modelId="{CA498067-66ED-452C-A0EA-3C61AC9C980D}" type="presParOf" srcId="{BA415406-CE69-4F87-9A50-A5AABC6E0FB6}" destId="{B194FCCD-21E9-4EEF-AAC3-FDD39E1315EF}" srcOrd="1" destOrd="0" presId="urn:microsoft.com/office/officeart/2008/layout/HalfCircleOrganizationChart"/>
    <dgm:cxn modelId="{B8FD5A61-5ABF-41C1-B264-C0AA61B677B1}" type="presParOf" srcId="{BA415406-CE69-4F87-9A50-A5AABC6E0FB6}" destId="{44DD9B6E-16A0-4CFA-B408-D69E1B8E4A80}" srcOrd="2" destOrd="0" presId="urn:microsoft.com/office/officeart/2008/layout/HalfCircleOrganizationChart"/>
    <dgm:cxn modelId="{C3B9F02C-514B-4852-8206-542BEE6DC6CE}" type="presParOf" srcId="{BA415406-CE69-4F87-9A50-A5AABC6E0FB6}" destId="{2AB9D1AD-2A78-4BAE-A356-CD409C5440AE}" srcOrd="3" destOrd="0" presId="urn:microsoft.com/office/officeart/2008/layout/HalfCircleOrganizationChart"/>
    <dgm:cxn modelId="{5B26D27F-77E4-4AFF-8D40-F07A4716EF40}" type="presParOf" srcId="{7B20F81E-FC8D-498D-A6B8-98F2CB2BE459}" destId="{2DCD46E9-356B-46B0-8B20-42B54DFF2C21}" srcOrd="1" destOrd="0" presId="urn:microsoft.com/office/officeart/2008/layout/HalfCircleOrganizationChart"/>
    <dgm:cxn modelId="{6F67C0AA-4DA3-4FD2-BA64-13B98A0CE105}" type="presParOf" srcId="{7B20F81E-FC8D-498D-A6B8-98F2CB2BE459}" destId="{EE7EF706-7038-4100-90EE-A66EE0C45CB6}" srcOrd="2" destOrd="0" presId="urn:microsoft.com/office/officeart/2008/layout/HalfCircleOrganizationChart"/>
    <dgm:cxn modelId="{68B0FB6C-750D-4711-A836-B1F75959D569}" type="presParOf" srcId="{C0B7D577-B6A9-48FE-9431-25AC0F960415}" destId="{93AFCE2D-9E6D-4C7E-8EC1-A1B58A02D936}" srcOrd="2" destOrd="0" presId="urn:microsoft.com/office/officeart/2008/layout/HalfCircleOrganizationChart"/>
    <dgm:cxn modelId="{D40C5D7C-6A6E-4AE2-96A2-F64B763F7D3B}" type="presParOf" srcId="{C0B7D577-B6A9-48FE-9431-25AC0F960415}" destId="{40BE865F-76A1-4654-8DCC-42A290BC2F24}" srcOrd="3" destOrd="0" presId="urn:microsoft.com/office/officeart/2008/layout/HalfCircleOrganizationChart"/>
    <dgm:cxn modelId="{D250CB27-D03A-48C9-B3EA-F61044B770E0}" type="presParOf" srcId="{40BE865F-76A1-4654-8DCC-42A290BC2F24}" destId="{3EDB507D-7E73-4D3A-95DC-0BF55DF6DFEE}" srcOrd="0" destOrd="0" presId="urn:microsoft.com/office/officeart/2008/layout/HalfCircleOrganizationChart"/>
    <dgm:cxn modelId="{C8DCB801-13AC-4203-BA5F-7BDADA594CA1}" type="presParOf" srcId="{3EDB507D-7E73-4D3A-95DC-0BF55DF6DFEE}" destId="{0FF830DA-2A16-4EA7-A519-A658CEBE2C81}" srcOrd="0" destOrd="0" presId="urn:microsoft.com/office/officeart/2008/layout/HalfCircleOrganizationChart"/>
    <dgm:cxn modelId="{2C57434A-3C1E-4FE8-A755-DD67374E8E79}" type="presParOf" srcId="{3EDB507D-7E73-4D3A-95DC-0BF55DF6DFEE}" destId="{C637D3C5-55B9-4D13-A228-09A78622B066}" srcOrd="1" destOrd="0" presId="urn:microsoft.com/office/officeart/2008/layout/HalfCircleOrganizationChart"/>
    <dgm:cxn modelId="{2B9DFB1C-2D47-4A62-9556-EC2F7B1B92AD}" type="presParOf" srcId="{3EDB507D-7E73-4D3A-95DC-0BF55DF6DFEE}" destId="{6A81F1D3-7829-4814-8967-DDDB6A872FEB}" srcOrd="2" destOrd="0" presId="urn:microsoft.com/office/officeart/2008/layout/HalfCircleOrganizationChart"/>
    <dgm:cxn modelId="{78E67704-C51F-4AE6-BDB5-6052F47C91FB}" type="presParOf" srcId="{3EDB507D-7E73-4D3A-95DC-0BF55DF6DFEE}" destId="{4DF1FE25-1232-47D1-BD3D-125144AA1073}" srcOrd="3" destOrd="0" presId="urn:microsoft.com/office/officeart/2008/layout/HalfCircleOrganizationChart"/>
    <dgm:cxn modelId="{8F18919A-F08F-4959-920A-D88E37256B6E}" type="presParOf" srcId="{40BE865F-76A1-4654-8DCC-42A290BC2F24}" destId="{BD7D67EA-4416-440D-A42B-79AC23F06F45}" srcOrd="1" destOrd="0" presId="urn:microsoft.com/office/officeart/2008/layout/HalfCircleOrganizationChart"/>
    <dgm:cxn modelId="{181FF67C-9B18-4CD4-8E05-BB5B1B35697A}" type="presParOf" srcId="{40BE865F-76A1-4654-8DCC-42A290BC2F24}" destId="{FA53EDEE-3D76-4218-AD7E-08C1C1493FB2}" srcOrd="2" destOrd="0" presId="urn:microsoft.com/office/officeart/2008/layout/HalfCircleOrganizationChart"/>
    <dgm:cxn modelId="{7EEA5D40-D1A7-46FD-86A5-5822C448BD56}" type="presParOf" srcId="{E5FED257-945E-4DA4-B55A-BDA87CD9F18C}" destId="{35406492-09AD-4271-9AE9-A27437D9C408}" srcOrd="2" destOrd="0" presId="urn:microsoft.com/office/officeart/2008/layout/HalfCircleOrganizationChart"/>
    <dgm:cxn modelId="{6D855BD2-AF2D-4F82-93D3-D9B8D0EECEC5}" type="presParOf" srcId="{18B6CDDF-4EAC-4786-9FA9-8680E249A4AA}" destId="{97E21649-566E-4E9B-94BF-62332C1ADA1C}" srcOrd="4" destOrd="0" presId="urn:microsoft.com/office/officeart/2008/layout/HalfCircleOrganizationChart"/>
    <dgm:cxn modelId="{F3993599-267C-4AEB-9D95-A83566D09F15}" type="presParOf" srcId="{18B6CDDF-4EAC-4786-9FA9-8680E249A4AA}" destId="{0C43EF10-E8F2-476E-A45B-BACFA7478EC0}" srcOrd="5" destOrd="0" presId="urn:microsoft.com/office/officeart/2008/layout/HalfCircleOrganizationChart"/>
    <dgm:cxn modelId="{5F387749-2035-4289-94B0-8B9D39A26BB3}" type="presParOf" srcId="{0C43EF10-E8F2-476E-A45B-BACFA7478EC0}" destId="{320A2A35-7D87-49BB-AB93-227258657C56}" srcOrd="0" destOrd="0" presId="urn:microsoft.com/office/officeart/2008/layout/HalfCircleOrganizationChart"/>
    <dgm:cxn modelId="{23B0255A-E5B8-4809-8444-97E69A086C4C}" type="presParOf" srcId="{320A2A35-7D87-49BB-AB93-227258657C56}" destId="{EE61B732-2F60-4B76-9F40-89DE144171AF}" srcOrd="0" destOrd="0" presId="urn:microsoft.com/office/officeart/2008/layout/HalfCircleOrganizationChart"/>
    <dgm:cxn modelId="{547FF800-D006-4BCD-BE6C-471B76067543}" type="presParOf" srcId="{320A2A35-7D87-49BB-AB93-227258657C56}" destId="{CCD1776E-68C0-4C67-91C5-DE9B19A1A612}" srcOrd="1" destOrd="0" presId="urn:microsoft.com/office/officeart/2008/layout/HalfCircleOrganizationChart"/>
    <dgm:cxn modelId="{D8F584DA-8D59-4BC2-8276-3D089F9C042E}" type="presParOf" srcId="{320A2A35-7D87-49BB-AB93-227258657C56}" destId="{957D18D4-BF75-458D-B84D-B8CA388CE6B3}" srcOrd="2" destOrd="0" presId="urn:microsoft.com/office/officeart/2008/layout/HalfCircleOrganizationChart"/>
    <dgm:cxn modelId="{588C4DC2-2714-492A-AE70-BC1F22665CF4}" type="presParOf" srcId="{320A2A35-7D87-49BB-AB93-227258657C56}" destId="{6E16F862-B9BA-48AD-A7B1-4AAA235C7A7F}" srcOrd="3" destOrd="0" presId="urn:microsoft.com/office/officeart/2008/layout/HalfCircleOrganizationChart"/>
    <dgm:cxn modelId="{F3BFB6C2-D309-43E0-AB16-7E6C0946C713}" type="presParOf" srcId="{0C43EF10-E8F2-476E-A45B-BACFA7478EC0}" destId="{2A78D1F3-667A-48E6-8AAF-A33E9B43E32B}" srcOrd="1" destOrd="0" presId="urn:microsoft.com/office/officeart/2008/layout/HalfCircleOrganizationChart"/>
    <dgm:cxn modelId="{3D6230D5-F9DD-4FD2-9490-8ACA6E10BC2A}" type="presParOf" srcId="{0C43EF10-E8F2-476E-A45B-BACFA7478EC0}" destId="{33EAEDA5-4CD0-4C52-86C6-A9ABF79524AF}" srcOrd="2" destOrd="0" presId="urn:microsoft.com/office/officeart/2008/layout/HalfCircleOrganizationChart"/>
    <dgm:cxn modelId="{1699A025-27C7-45F0-9C01-10CC94867C61}" type="presParOf" srcId="{70221ECF-0336-4D25-A747-1EE400274982}" destId="{A7403E7F-66BA-4A36-933C-105199EB7A69}" srcOrd="2" destOrd="0" presId="urn:microsoft.com/office/officeart/2008/layout/HalfCircleOrganizationChart"/>
    <dgm:cxn modelId="{3CEDE4D0-4B1B-4549-AF59-AEE1EAFAF84C}" type="presParOf" srcId="{A720216D-30C2-4230-B00F-821DC9B1DEA2}" destId="{673B30B1-1418-4838-ABDE-9BA4C9E0333B}" srcOrd="2" destOrd="0" presId="urn:microsoft.com/office/officeart/2008/layout/HalfCircleOrganizationChart"/>
    <dgm:cxn modelId="{FDBF2BD0-4388-4D84-A661-C39D0309AF82}" type="presParOf" srcId="{617BA8FE-1C55-4AFF-9720-A333355030AB}" destId="{E23B8D0B-B639-4DB1-9877-A25F390841C3}"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21649-566E-4E9B-94BF-62332C1ADA1C}">
      <dsp:nvSpPr>
        <dsp:cNvPr id="0" name=""/>
        <dsp:cNvSpPr/>
      </dsp:nvSpPr>
      <dsp:spPr>
        <a:xfrm>
          <a:off x="8489347" y="2087893"/>
          <a:ext cx="1315478" cy="228306"/>
        </a:xfrm>
        <a:custGeom>
          <a:avLst/>
          <a:gdLst/>
          <a:ahLst/>
          <a:cxnLst/>
          <a:rect l="0" t="0" r="0" b="0"/>
          <a:pathLst>
            <a:path>
              <a:moveTo>
                <a:pt x="0" y="0"/>
              </a:moveTo>
              <a:lnTo>
                <a:pt x="0" y="114153"/>
              </a:lnTo>
              <a:lnTo>
                <a:pt x="1315478" y="114153"/>
              </a:lnTo>
              <a:lnTo>
                <a:pt x="1315478"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3AFCE2D-9E6D-4C7E-8EC1-A1B58A02D936}">
      <dsp:nvSpPr>
        <dsp:cNvPr id="0" name=""/>
        <dsp:cNvSpPr/>
      </dsp:nvSpPr>
      <dsp:spPr>
        <a:xfrm>
          <a:off x="8489347" y="2859785"/>
          <a:ext cx="500099" cy="1098044"/>
        </a:xfrm>
        <a:custGeom>
          <a:avLst/>
          <a:gdLst/>
          <a:ahLst/>
          <a:cxnLst/>
          <a:rect l="0" t="0" r="0" b="0"/>
          <a:pathLst>
            <a:path>
              <a:moveTo>
                <a:pt x="0" y="0"/>
              </a:moveTo>
              <a:lnTo>
                <a:pt x="0" y="1098044"/>
              </a:lnTo>
              <a:lnTo>
                <a:pt x="500099" y="1098044"/>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E839C22-66D6-4CA3-9665-932A46A4FC62}">
      <dsp:nvSpPr>
        <dsp:cNvPr id="0" name=""/>
        <dsp:cNvSpPr/>
      </dsp:nvSpPr>
      <dsp:spPr>
        <a:xfrm>
          <a:off x="8489347" y="2859785"/>
          <a:ext cx="500099" cy="326151"/>
        </a:xfrm>
        <a:custGeom>
          <a:avLst/>
          <a:gdLst/>
          <a:ahLst/>
          <a:cxnLst/>
          <a:rect l="0" t="0" r="0" b="0"/>
          <a:pathLst>
            <a:path>
              <a:moveTo>
                <a:pt x="0" y="0"/>
              </a:moveTo>
              <a:lnTo>
                <a:pt x="0" y="326151"/>
              </a:lnTo>
              <a:lnTo>
                <a:pt x="500099" y="326151"/>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2129AC6-D009-4B77-A316-ACA1550A79EC}">
      <dsp:nvSpPr>
        <dsp:cNvPr id="0" name=""/>
        <dsp:cNvSpPr/>
      </dsp:nvSpPr>
      <dsp:spPr>
        <a:xfrm>
          <a:off x="8443627" y="2087893"/>
          <a:ext cx="91440" cy="228306"/>
        </a:xfrm>
        <a:custGeom>
          <a:avLst/>
          <a:gdLst/>
          <a:ahLst/>
          <a:cxnLst/>
          <a:rect l="0" t="0" r="0" b="0"/>
          <a:pathLst>
            <a:path>
              <a:moveTo>
                <a:pt x="45720" y="0"/>
              </a:moveTo>
              <a:lnTo>
                <a:pt x="45720"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8B12EF3-56B7-42E7-BE02-EE9DA6DC2C4E}">
      <dsp:nvSpPr>
        <dsp:cNvPr id="0" name=""/>
        <dsp:cNvSpPr/>
      </dsp:nvSpPr>
      <dsp:spPr>
        <a:xfrm>
          <a:off x="7173869" y="2859785"/>
          <a:ext cx="500099" cy="326151"/>
        </a:xfrm>
        <a:custGeom>
          <a:avLst/>
          <a:gdLst/>
          <a:ahLst/>
          <a:cxnLst/>
          <a:rect l="0" t="0" r="0" b="0"/>
          <a:pathLst>
            <a:path>
              <a:moveTo>
                <a:pt x="0" y="0"/>
              </a:moveTo>
              <a:lnTo>
                <a:pt x="0" y="326151"/>
              </a:lnTo>
              <a:lnTo>
                <a:pt x="500099" y="326151"/>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DAEA4EE-E3B0-42C7-A005-71A6D92FC62E}">
      <dsp:nvSpPr>
        <dsp:cNvPr id="0" name=""/>
        <dsp:cNvSpPr/>
      </dsp:nvSpPr>
      <dsp:spPr>
        <a:xfrm>
          <a:off x="7173869" y="2087893"/>
          <a:ext cx="1315478" cy="228306"/>
        </a:xfrm>
        <a:custGeom>
          <a:avLst/>
          <a:gdLst/>
          <a:ahLst/>
          <a:cxnLst/>
          <a:rect l="0" t="0" r="0" b="0"/>
          <a:pathLst>
            <a:path>
              <a:moveTo>
                <a:pt x="1315478" y="0"/>
              </a:moveTo>
              <a:lnTo>
                <a:pt x="1315478" y="114153"/>
              </a:lnTo>
              <a:lnTo>
                <a:pt x="0" y="114153"/>
              </a:lnTo>
              <a:lnTo>
                <a:pt x="0"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BD1DF2B-3AD1-4B39-99AF-1A919811CA75}">
      <dsp:nvSpPr>
        <dsp:cNvPr id="0" name=""/>
        <dsp:cNvSpPr/>
      </dsp:nvSpPr>
      <dsp:spPr>
        <a:xfrm>
          <a:off x="5529521" y="1316001"/>
          <a:ext cx="2959826" cy="228306"/>
        </a:xfrm>
        <a:custGeom>
          <a:avLst/>
          <a:gdLst/>
          <a:ahLst/>
          <a:cxnLst/>
          <a:rect l="0" t="0" r="0" b="0"/>
          <a:pathLst>
            <a:path>
              <a:moveTo>
                <a:pt x="0" y="0"/>
              </a:moveTo>
              <a:lnTo>
                <a:pt x="0" y="114153"/>
              </a:lnTo>
              <a:lnTo>
                <a:pt x="2959826" y="114153"/>
              </a:lnTo>
              <a:lnTo>
                <a:pt x="2959826"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3CD9EE9-F31D-461D-B702-02BEB6FC6F2D}">
      <dsp:nvSpPr>
        <dsp:cNvPr id="0" name=""/>
        <dsp:cNvSpPr/>
      </dsp:nvSpPr>
      <dsp:spPr>
        <a:xfrm>
          <a:off x="5151728" y="2087893"/>
          <a:ext cx="500099" cy="1098044"/>
        </a:xfrm>
        <a:custGeom>
          <a:avLst/>
          <a:gdLst/>
          <a:ahLst/>
          <a:cxnLst/>
          <a:rect l="0" t="0" r="0" b="0"/>
          <a:pathLst>
            <a:path>
              <a:moveTo>
                <a:pt x="0" y="0"/>
              </a:moveTo>
              <a:lnTo>
                <a:pt x="0" y="1098044"/>
              </a:lnTo>
              <a:lnTo>
                <a:pt x="500099" y="1098044"/>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D62C711-8162-4934-AD66-ED0BC599E925}">
      <dsp:nvSpPr>
        <dsp:cNvPr id="0" name=""/>
        <dsp:cNvSpPr/>
      </dsp:nvSpPr>
      <dsp:spPr>
        <a:xfrm>
          <a:off x="5151728" y="2087893"/>
          <a:ext cx="500099" cy="326151"/>
        </a:xfrm>
        <a:custGeom>
          <a:avLst/>
          <a:gdLst/>
          <a:ahLst/>
          <a:cxnLst/>
          <a:rect l="0" t="0" r="0" b="0"/>
          <a:pathLst>
            <a:path>
              <a:moveTo>
                <a:pt x="0" y="0"/>
              </a:moveTo>
              <a:lnTo>
                <a:pt x="0" y="326151"/>
              </a:lnTo>
              <a:lnTo>
                <a:pt x="500099" y="326151"/>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5CC2890-81D2-485E-B715-97607039FE3A}">
      <dsp:nvSpPr>
        <dsp:cNvPr id="0" name=""/>
        <dsp:cNvSpPr/>
      </dsp:nvSpPr>
      <dsp:spPr>
        <a:xfrm>
          <a:off x="5151728" y="1316001"/>
          <a:ext cx="377792" cy="228306"/>
        </a:xfrm>
        <a:custGeom>
          <a:avLst/>
          <a:gdLst/>
          <a:ahLst/>
          <a:cxnLst/>
          <a:rect l="0" t="0" r="0" b="0"/>
          <a:pathLst>
            <a:path>
              <a:moveTo>
                <a:pt x="377792" y="0"/>
              </a:moveTo>
              <a:lnTo>
                <a:pt x="377792" y="114153"/>
              </a:lnTo>
              <a:lnTo>
                <a:pt x="0" y="114153"/>
              </a:lnTo>
              <a:lnTo>
                <a:pt x="0"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73B6983-A73A-4FB5-B94B-24D65A09E1A0}">
      <dsp:nvSpPr>
        <dsp:cNvPr id="0" name=""/>
        <dsp:cNvSpPr/>
      </dsp:nvSpPr>
      <dsp:spPr>
        <a:xfrm>
          <a:off x="2569694" y="2087893"/>
          <a:ext cx="1973217" cy="228306"/>
        </a:xfrm>
        <a:custGeom>
          <a:avLst/>
          <a:gdLst/>
          <a:ahLst/>
          <a:cxnLst/>
          <a:rect l="0" t="0" r="0" b="0"/>
          <a:pathLst>
            <a:path>
              <a:moveTo>
                <a:pt x="0" y="0"/>
              </a:moveTo>
              <a:lnTo>
                <a:pt x="0" y="114153"/>
              </a:lnTo>
              <a:lnTo>
                <a:pt x="1973217" y="114153"/>
              </a:lnTo>
              <a:lnTo>
                <a:pt x="1973217"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A2F18E1-7405-47ED-993B-FBD050CF1A44}">
      <dsp:nvSpPr>
        <dsp:cNvPr id="0" name=""/>
        <dsp:cNvSpPr/>
      </dsp:nvSpPr>
      <dsp:spPr>
        <a:xfrm>
          <a:off x="2569694" y="2087893"/>
          <a:ext cx="657739" cy="228306"/>
        </a:xfrm>
        <a:custGeom>
          <a:avLst/>
          <a:gdLst/>
          <a:ahLst/>
          <a:cxnLst/>
          <a:rect l="0" t="0" r="0" b="0"/>
          <a:pathLst>
            <a:path>
              <a:moveTo>
                <a:pt x="0" y="0"/>
              </a:moveTo>
              <a:lnTo>
                <a:pt x="0" y="114153"/>
              </a:lnTo>
              <a:lnTo>
                <a:pt x="657739" y="114153"/>
              </a:lnTo>
              <a:lnTo>
                <a:pt x="657739"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3CB73DD-F0EB-4D05-978A-32BB5B526EF2}">
      <dsp:nvSpPr>
        <dsp:cNvPr id="0" name=""/>
        <dsp:cNvSpPr/>
      </dsp:nvSpPr>
      <dsp:spPr>
        <a:xfrm>
          <a:off x="1911955" y="2859785"/>
          <a:ext cx="500099" cy="326151"/>
        </a:xfrm>
        <a:custGeom>
          <a:avLst/>
          <a:gdLst/>
          <a:ahLst/>
          <a:cxnLst/>
          <a:rect l="0" t="0" r="0" b="0"/>
          <a:pathLst>
            <a:path>
              <a:moveTo>
                <a:pt x="0" y="0"/>
              </a:moveTo>
              <a:lnTo>
                <a:pt x="0" y="326151"/>
              </a:lnTo>
              <a:lnTo>
                <a:pt x="500099" y="326151"/>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72DD127-F880-4FE1-B499-160ADC7F2227}">
      <dsp:nvSpPr>
        <dsp:cNvPr id="0" name=""/>
        <dsp:cNvSpPr/>
      </dsp:nvSpPr>
      <dsp:spPr>
        <a:xfrm>
          <a:off x="1911955" y="2087893"/>
          <a:ext cx="657739" cy="228306"/>
        </a:xfrm>
        <a:custGeom>
          <a:avLst/>
          <a:gdLst/>
          <a:ahLst/>
          <a:cxnLst/>
          <a:rect l="0" t="0" r="0" b="0"/>
          <a:pathLst>
            <a:path>
              <a:moveTo>
                <a:pt x="657739" y="0"/>
              </a:moveTo>
              <a:lnTo>
                <a:pt x="657739" y="114153"/>
              </a:lnTo>
              <a:lnTo>
                <a:pt x="0" y="114153"/>
              </a:lnTo>
              <a:lnTo>
                <a:pt x="0"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4583203-BCCD-419A-A337-529D54F4BEB2}">
      <dsp:nvSpPr>
        <dsp:cNvPr id="0" name=""/>
        <dsp:cNvSpPr/>
      </dsp:nvSpPr>
      <dsp:spPr>
        <a:xfrm>
          <a:off x="596476" y="2087893"/>
          <a:ext cx="1973217" cy="228306"/>
        </a:xfrm>
        <a:custGeom>
          <a:avLst/>
          <a:gdLst/>
          <a:ahLst/>
          <a:cxnLst/>
          <a:rect l="0" t="0" r="0" b="0"/>
          <a:pathLst>
            <a:path>
              <a:moveTo>
                <a:pt x="1973217" y="0"/>
              </a:moveTo>
              <a:lnTo>
                <a:pt x="1973217" y="114153"/>
              </a:lnTo>
              <a:lnTo>
                <a:pt x="0" y="114153"/>
              </a:lnTo>
              <a:lnTo>
                <a:pt x="0"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6D9527C-03D2-49DF-BFD5-87001BBA8B8C}">
      <dsp:nvSpPr>
        <dsp:cNvPr id="0" name=""/>
        <dsp:cNvSpPr/>
      </dsp:nvSpPr>
      <dsp:spPr>
        <a:xfrm>
          <a:off x="2569694" y="1316001"/>
          <a:ext cx="2959826" cy="228306"/>
        </a:xfrm>
        <a:custGeom>
          <a:avLst/>
          <a:gdLst/>
          <a:ahLst/>
          <a:cxnLst/>
          <a:rect l="0" t="0" r="0" b="0"/>
          <a:pathLst>
            <a:path>
              <a:moveTo>
                <a:pt x="2959826" y="0"/>
              </a:moveTo>
              <a:lnTo>
                <a:pt x="2959826" y="114153"/>
              </a:lnTo>
              <a:lnTo>
                <a:pt x="0" y="114153"/>
              </a:lnTo>
              <a:lnTo>
                <a:pt x="0"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9D77AE-88A3-4105-886D-DBDFDE58F504}">
      <dsp:nvSpPr>
        <dsp:cNvPr id="0" name=""/>
        <dsp:cNvSpPr/>
      </dsp:nvSpPr>
      <dsp:spPr>
        <a:xfrm>
          <a:off x="5483801" y="544108"/>
          <a:ext cx="91440" cy="228306"/>
        </a:xfrm>
        <a:custGeom>
          <a:avLst/>
          <a:gdLst/>
          <a:ahLst/>
          <a:cxnLst/>
          <a:rect l="0" t="0" r="0" b="0"/>
          <a:pathLst>
            <a:path>
              <a:moveTo>
                <a:pt x="45720" y="0"/>
              </a:moveTo>
              <a:lnTo>
                <a:pt x="45720" y="228306"/>
              </a:lnTo>
            </a:path>
          </a:pathLst>
        </a:custGeom>
        <a:noFill/>
        <a:ln w="12700" cap="flat" cmpd="sng" algn="ctr">
          <a:solidFill>
            <a:schemeClr val="accent6">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8E4C7532-E19F-48A6-B41C-CA1B6BD16D19}">
      <dsp:nvSpPr>
        <dsp:cNvPr id="0" name=""/>
        <dsp:cNvSpPr/>
      </dsp:nvSpPr>
      <dsp:spPr>
        <a:xfrm>
          <a:off x="5257728" y="522"/>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636A1CE-50AC-48B5-B118-C3DCF430E7A8}">
      <dsp:nvSpPr>
        <dsp:cNvPr id="0" name=""/>
        <dsp:cNvSpPr/>
      </dsp:nvSpPr>
      <dsp:spPr>
        <a:xfrm>
          <a:off x="5257728" y="522"/>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AC7D8AF-F28F-4AC1-9A0D-31A169F63451}">
      <dsp:nvSpPr>
        <dsp:cNvPr id="0" name=""/>
        <dsp:cNvSpPr/>
      </dsp:nvSpPr>
      <dsp:spPr>
        <a:xfrm>
          <a:off x="4985934" y="98368"/>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CO" sz="1400" b="1" kern="1200" smtClean="0">
              <a:solidFill>
                <a:schemeClr val="bg1"/>
              </a:solidFill>
            </a:rPr>
            <a:t>JUNTA DIRECTIVA</a:t>
          </a:r>
          <a:endParaRPr lang="es-CO" sz="1400" b="1" kern="1200" dirty="0">
            <a:solidFill>
              <a:schemeClr val="bg1"/>
            </a:solidFill>
          </a:endParaRPr>
        </a:p>
      </dsp:txBody>
      <dsp:txXfrm>
        <a:off x="4985934" y="98368"/>
        <a:ext cx="1087172" cy="347895"/>
      </dsp:txXfrm>
    </dsp:sp>
    <dsp:sp modelId="{D93FD990-6C69-4862-AE60-7DE857323D21}">
      <dsp:nvSpPr>
        <dsp:cNvPr id="0" name=""/>
        <dsp:cNvSpPr/>
      </dsp:nvSpPr>
      <dsp:spPr>
        <a:xfrm>
          <a:off x="5257728" y="772414"/>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7610787-4563-49A1-BBAB-817A3D60AE14}">
      <dsp:nvSpPr>
        <dsp:cNvPr id="0" name=""/>
        <dsp:cNvSpPr/>
      </dsp:nvSpPr>
      <dsp:spPr>
        <a:xfrm>
          <a:off x="5257728" y="772414"/>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6A491FA-8C93-4399-B835-85573CBC2395}">
      <dsp:nvSpPr>
        <dsp:cNvPr id="0" name=""/>
        <dsp:cNvSpPr/>
      </dsp:nvSpPr>
      <dsp:spPr>
        <a:xfrm>
          <a:off x="4985934" y="870260"/>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O" sz="1200" b="1" kern="1200" smtClean="0">
              <a:solidFill>
                <a:schemeClr val="bg1"/>
              </a:solidFill>
            </a:rPr>
            <a:t>GERENCIA GENERAL </a:t>
          </a:r>
          <a:endParaRPr lang="es-CO" sz="1200" b="1" kern="1200" dirty="0">
            <a:solidFill>
              <a:schemeClr val="bg1"/>
            </a:solidFill>
          </a:endParaRPr>
        </a:p>
      </dsp:txBody>
      <dsp:txXfrm>
        <a:off x="4985934" y="870260"/>
        <a:ext cx="1087172" cy="347895"/>
      </dsp:txXfrm>
    </dsp:sp>
    <dsp:sp modelId="{F6F76DD2-DA5A-434B-9ED5-FD7178F2DA28}">
      <dsp:nvSpPr>
        <dsp:cNvPr id="0" name=""/>
        <dsp:cNvSpPr/>
      </dsp:nvSpPr>
      <dsp:spPr>
        <a:xfrm>
          <a:off x="2297901" y="1544307"/>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F0ACF96-4EDF-4A83-AC42-68A12E87028F}">
      <dsp:nvSpPr>
        <dsp:cNvPr id="0" name=""/>
        <dsp:cNvSpPr/>
      </dsp:nvSpPr>
      <dsp:spPr>
        <a:xfrm>
          <a:off x="2297901" y="1544307"/>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470EABA-CCB4-4709-9B70-598710BB32B3}">
      <dsp:nvSpPr>
        <dsp:cNvPr id="0" name=""/>
        <dsp:cNvSpPr/>
      </dsp:nvSpPr>
      <dsp:spPr>
        <a:xfrm>
          <a:off x="2026108" y="1642152"/>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CO" sz="1050" b="1" kern="1200" dirty="0" smtClean="0">
              <a:solidFill>
                <a:schemeClr val="bg1"/>
              </a:solidFill>
            </a:rPr>
            <a:t>GERENCIA</a:t>
          </a:r>
          <a:r>
            <a:rPr lang="es-CO" sz="1050" kern="1200" dirty="0" smtClean="0">
              <a:solidFill>
                <a:schemeClr val="bg1"/>
              </a:solidFill>
            </a:rPr>
            <a:t> COMERCIAL </a:t>
          </a:r>
          <a:endParaRPr lang="es-CO" sz="1050" kern="1200" dirty="0">
            <a:solidFill>
              <a:schemeClr val="bg1"/>
            </a:solidFill>
          </a:endParaRPr>
        </a:p>
      </dsp:txBody>
      <dsp:txXfrm>
        <a:off x="2026108" y="1642152"/>
        <a:ext cx="1087172" cy="347895"/>
      </dsp:txXfrm>
    </dsp:sp>
    <dsp:sp modelId="{A46A0C63-39B9-4DC6-8C53-75F1CC9FCCA9}">
      <dsp:nvSpPr>
        <dsp:cNvPr id="0" name=""/>
        <dsp:cNvSpPr/>
      </dsp:nvSpPr>
      <dsp:spPr>
        <a:xfrm>
          <a:off x="324683"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1D4FA49-CDAC-4982-B83C-4FD121F932B3}">
      <dsp:nvSpPr>
        <dsp:cNvPr id="0" name=""/>
        <dsp:cNvSpPr/>
      </dsp:nvSpPr>
      <dsp:spPr>
        <a:xfrm>
          <a:off x="324683"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57154D3-062D-44A9-AD0C-0B2D3DD64ECA}">
      <dsp:nvSpPr>
        <dsp:cNvPr id="0" name=""/>
        <dsp:cNvSpPr/>
      </dsp:nvSpPr>
      <dsp:spPr>
        <a:xfrm>
          <a:off x="52890"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CO" sz="1100" kern="1200" smtClean="0">
              <a:solidFill>
                <a:schemeClr val="bg1"/>
              </a:solidFill>
            </a:rPr>
            <a:t>PATROCINADORES</a:t>
          </a:r>
          <a:endParaRPr lang="es-CO" sz="1100" kern="1200" dirty="0">
            <a:solidFill>
              <a:schemeClr val="bg1"/>
            </a:solidFill>
          </a:endParaRPr>
        </a:p>
      </dsp:txBody>
      <dsp:txXfrm>
        <a:off x="52890" y="2414045"/>
        <a:ext cx="1087172" cy="347895"/>
      </dsp:txXfrm>
    </dsp:sp>
    <dsp:sp modelId="{8DF67223-C11F-49A7-9882-6250A3C3EBA7}">
      <dsp:nvSpPr>
        <dsp:cNvPr id="0" name=""/>
        <dsp:cNvSpPr/>
      </dsp:nvSpPr>
      <dsp:spPr>
        <a:xfrm>
          <a:off x="1640162"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9FBBA0C-6FB2-4FAA-8D32-6D08C90E44AB}">
      <dsp:nvSpPr>
        <dsp:cNvPr id="0" name=""/>
        <dsp:cNvSpPr/>
      </dsp:nvSpPr>
      <dsp:spPr>
        <a:xfrm>
          <a:off x="1640162"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8DAAA9D-172D-4917-B32E-D87747A3FD15}">
      <dsp:nvSpPr>
        <dsp:cNvPr id="0" name=""/>
        <dsp:cNvSpPr/>
      </dsp:nvSpPr>
      <dsp:spPr>
        <a:xfrm>
          <a:off x="1368369"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smtClean="0">
              <a:solidFill>
                <a:schemeClr val="bg1"/>
              </a:solidFill>
            </a:rPr>
            <a:t>MERCADEO </a:t>
          </a:r>
          <a:endParaRPr lang="es-CO" sz="1000" kern="1200" dirty="0">
            <a:solidFill>
              <a:schemeClr val="bg1"/>
            </a:solidFill>
          </a:endParaRPr>
        </a:p>
      </dsp:txBody>
      <dsp:txXfrm>
        <a:off x="1368369" y="2414045"/>
        <a:ext cx="1087172" cy="347895"/>
      </dsp:txXfrm>
    </dsp:sp>
    <dsp:sp modelId="{07FF5888-3D2D-4B12-BA47-99E630A420B2}">
      <dsp:nvSpPr>
        <dsp:cNvPr id="0" name=""/>
        <dsp:cNvSpPr/>
      </dsp:nvSpPr>
      <dsp:spPr>
        <a:xfrm>
          <a:off x="2346824" y="3088091"/>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454E948-8F2C-4AB2-AB7B-D5496B3757D9}">
      <dsp:nvSpPr>
        <dsp:cNvPr id="0" name=""/>
        <dsp:cNvSpPr/>
      </dsp:nvSpPr>
      <dsp:spPr>
        <a:xfrm>
          <a:off x="2346824" y="3088091"/>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66B6222-FD43-46A9-BE26-483CF233D445}">
      <dsp:nvSpPr>
        <dsp:cNvPr id="0" name=""/>
        <dsp:cNvSpPr/>
      </dsp:nvSpPr>
      <dsp:spPr>
        <a:xfrm>
          <a:off x="2075031" y="3185937"/>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smtClean="0">
              <a:solidFill>
                <a:schemeClr val="bg1"/>
              </a:solidFill>
            </a:rPr>
            <a:t>PAGINA WEB Y REDES SOCIALES </a:t>
          </a:r>
          <a:endParaRPr lang="es-CO" sz="1000" kern="1200" dirty="0">
            <a:solidFill>
              <a:schemeClr val="bg1"/>
            </a:solidFill>
          </a:endParaRPr>
        </a:p>
      </dsp:txBody>
      <dsp:txXfrm>
        <a:off x="2075031" y="3185937"/>
        <a:ext cx="1087172" cy="347895"/>
      </dsp:txXfrm>
    </dsp:sp>
    <dsp:sp modelId="{818760B2-87CC-4551-961A-67B0761DE282}">
      <dsp:nvSpPr>
        <dsp:cNvPr id="0" name=""/>
        <dsp:cNvSpPr/>
      </dsp:nvSpPr>
      <dsp:spPr>
        <a:xfrm>
          <a:off x="2955640"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1744C7B-C0B8-41C4-97C0-C34695246B4C}">
      <dsp:nvSpPr>
        <dsp:cNvPr id="0" name=""/>
        <dsp:cNvSpPr/>
      </dsp:nvSpPr>
      <dsp:spPr>
        <a:xfrm>
          <a:off x="2955640"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85C9910-C538-4626-AD5E-EAE52874DE2A}">
      <dsp:nvSpPr>
        <dsp:cNvPr id="0" name=""/>
        <dsp:cNvSpPr/>
      </dsp:nvSpPr>
      <dsp:spPr>
        <a:xfrm>
          <a:off x="2683847"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smtClean="0">
              <a:solidFill>
                <a:schemeClr val="bg1"/>
              </a:solidFill>
            </a:rPr>
            <a:t>TEINDA DEPORTIVA</a:t>
          </a:r>
          <a:endParaRPr lang="es-CO" sz="1000" kern="1200" dirty="0">
            <a:solidFill>
              <a:schemeClr val="bg1"/>
            </a:solidFill>
          </a:endParaRPr>
        </a:p>
      </dsp:txBody>
      <dsp:txXfrm>
        <a:off x="2683847" y="2414045"/>
        <a:ext cx="1087172" cy="347895"/>
      </dsp:txXfrm>
    </dsp:sp>
    <dsp:sp modelId="{BA240DD6-4B40-4B72-8A51-7AB717C571C4}">
      <dsp:nvSpPr>
        <dsp:cNvPr id="0" name=""/>
        <dsp:cNvSpPr/>
      </dsp:nvSpPr>
      <dsp:spPr>
        <a:xfrm>
          <a:off x="4271119"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85E2680-EE16-4E09-A647-D574EF8F5582}">
      <dsp:nvSpPr>
        <dsp:cNvPr id="0" name=""/>
        <dsp:cNvSpPr/>
      </dsp:nvSpPr>
      <dsp:spPr>
        <a:xfrm>
          <a:off x="4271119"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C693154-620B-4245-8C53-2ECB03BD17DC}">
      <dsp:nvSpPr>
        <dsp:cNvPr id="0" name=""/>
        <dsp:cNvSpPr/>
      </dsp:nvSpPr>
      <dsp:spPr>
        <a:xfrm>
          <a:off x="3999326"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smtClean="0">
              <a:solidFill>
                <a:schemeClr val="bg1"/>
              </a:solidFill>
            </a:rPr>
            <a:t>ATENCIÓN AL CLIENTE</a:t>
          </a:r>
          <a:endParaRPr lang="es-CO" sz="1000" kern="1200" dirty="0">
            <a:solidFill>
              <a:schemeClr val="bg1"/>
            </a:solidFill>
          </a:endParaRPr>
        </a:p>
      </dsp:txBody>
      <dsp:txXfrm>
        <a:off x="3999326" y="2414045"/>
        <a:ext cx="1087172" cy="347895"/>
      </dsp:txXfrm>
    </dsp:sp>
    <dsp:sp modelId="{EEF63F05-DE27-4C9D-A931-458069578CB8}">
      <dsp:nvSpPr>
        <dsp:cNvPr id="0" name=""/>
        <dsp:cNvSpPr/>
      </dsp:nvSpPr>
      <dsp:spPr>
        <a:xfrm>
          <a:off x="4879935" y="1544307"/>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8722C19-1C9F-4D67-8FBE-0F72CDB8BC63}">
      <dsp:nvSpPr>
        <dsp:cNvPr id="0" name=""/>
        <dsp:cNvSpPr/>
      </dsp:nvSpPr>
      <dsp:spPr>
        <a:xfrm>
          <a:off x="4879935" y="1544307"/>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56985-2FE5-4264-A9AD-7751DDA29EFD}">
      <dsp:nvSpPr>
        <dsp:cNvPr id="0" name=""/>
        <dsp:cNvSpPr/>
      </dsp:nvSpPr>
      <dsp:spPr>
        <a:xfrm>
          <a:off x="4608142" y="1642152"/>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CO" sz="1050" b="1" kern="1200" smtClean="0">
              <a:solidFill>
                <a:schemeClr val="bg1"/>
              </a:solidFill>
            </a:rPr>
            <a:t>GERENCIA DEPORTIVA</a:t>
          </a:r>
          <a:endParaRPr lang="es-CO" sz="1050" b="1" kern="1200" dirty="0">
            <a:solidFill>
              <a:schemeClr val="bg1"/>
            </a:solidFill>
          </a:endParaRPr>
        </a:p>
      </dsp:txBody>
      <dsp:txXfrm>
        <a:off x="4608142" y="1642152"/>
        <a:ext cx="1087172" cy="347895"/>
      </dsp:txXfrm>
    </dsp:sp>
    <dsp:sp modelId="{3EA6F8BF-50D7-4E00-8556-C689E38F580A}">
      <dsp:nvSpPr>
        <dsp:cNvPr id="0" name=""/>
        <dsp:cNvSpPr/>
      </dsp:nvSpPr>
      <dsp:spPr>
        <a:xfrm>
          <a:off x="5586597"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EDCDCE-435E-4A35-929C-0AE4C135CB54}">
      <dsp:nvSpPr>
        <dsp:cNvPr id="0" name=""/>
        <dsp:cNvSpPr/>
      </dsp:nvSpPr>
      <dsp:spPr>
        <a:xfrm>
          <a:off x="5586597"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47547B9-FCA6-4ABB-8C68-6EBD36125CAE}">
      <dsp:nvSpPr>
        <dsp:cNvPr id="0" name=""/>
        <dsp:cNvSpPr/>
      </dsp:nvSpPr>
      <dsp:spPr>
        <a:xfrm>
          <a:off x="5314804"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smtClean="0">
              <a:solidFill>
                <a:schemeClr val="bg1"/>
              </a:solidFill>
            </a:rPr>
            <a:t>FORMACION PROFESORES</a:t>
          </a:r>
          <a:endParaRPr lang="es-CO" sz="1000" kern="1200" dirty="0">
            <a:solidFill>
              <a:schemeClr val="bg1"/>
            </a:solidFill>
          </a:endParaRPr>
        </a:p>
      </dsp:txBody>
      <dsp:txXfrm>
        <a:off x="5314804" y="2414045"/>
        <a:ext cx="1087172" cy="347895"/>
      </dsp:txXfrm>
    </dsp:sp>
    <dsp:sp modelId="{25CF69F9-AE3D-44F7-BC81-6204E2FB5E04}">
      <dsp:nvSpPr>
        <dsp:cNvPr id="0" name=""/>
        <dsp:cNvSpPr/>
      </dsp:nvSpPr>
      <dsp:spPr>
        <a:xfrm>
          <a:off x="5586597" y="3088091"/>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075547B-776F-4D19-842F-4BC27D1048F7}">
      <dsp:nvSpPr>
        <dsp:cNvPr id="0" name=""/>
        <dsp:cNvSpPr/>
      </dsp:nvSpPr>
      <dsp:spPr>
        <a:xfrm>
          <a:off x="5586597" y="3088091"/>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7121513-0E8A-4DF8-B086-004CC73341F7}">
      <dsp:nvSpPr>
        <dsp:cNvPr id="0" name=""/>
        <dsp:cNvSpPr/>
      </dsp:nvSpPr>
      <dsp:spPr>
        <a:xfrm>
          <a:off x="5314804" y="3185937"/>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smtClean="0">
              <a:solidFill>
                <a:schemeClr val="bg1"/>
              </a:solidFill>
            </a:rPr>
            <a:t>CATEGORIAS</a:t>
          </a:r>
          <a:endParaRPr lang="es-CO" sz="1000" kern="1200" dirty="0">
            <a:solidFill>
              <a:schemeClr val="bg1"/>
            </a:solidFill>
          </a:endParaRPr>
        </a:p>
      </dsp:txBody>
      <dsp:txXfrm>
        <a:off x="5314804" y="3185937"/>
        <a:ext cx="1087172" cy="347895"/>
      </dsp:txXfrm>
    </dsp:sp>
    <dsp:sp modelId="{B4887862-930F-4F5F-959B-BBB3A666ED89}">
      <dsp:nvSpPr>
        <dsp:cNvPr id="0" name=""/>
        <dsp:cNvSpPr/>
      </dsp:nvSpPr>
      <dsp:spPr>
        <a:xfrm>
          <a:off x="8217554" y="1544307"/>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839EBC0-AD1F-4796-9FD5-F8A5F6A1E790}">
      <dsp:nvSpPr>
        <dsp:cNvPr id="0" name=""/>
        <dsp:cNvSpPr/>
      </dsp:nvSpPr>
      <dsp:spPr>
        <a:xfrm>
          <a:off x="8217554" y="1544307"/>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1BDA2D5-8CF7-4F1A-A76D-F3EC8A5E8B70}">
      <dsp:nvSpPr>
        <dsp:cNvPr id="0" name=""/>
        <dsp:cNvSpPr/>
      </dsp:nvSpPr>
      <dsp:spPr>
        <a:xfrm>
          <a:off x="7945761" y="1642152"/>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smtClean="0">
              <a:solidFill>
                <a:schemeClr val="bg1"/>
              </a:solidFill>
            </a:rPr>
            <a:t>GERENCIA ADMINISTRATIVA</a:t>
          </a:r>
          <a:endParaRPr lang="es-CO" sz="1000" b="1" kern="1200" dirty="0">
            <a:solidFill>
              <a:schemeClr val="bg1"/>
            </a:solidFill>
          </a:endParaRPr>
        </a:p>
      </dsp:txBody>
      <dsp:txXfrm>
        <a:off x="7945761" y="1642152"/>
        <a:ext cx="1087172" cy="347895"/>
      </dsp:txXfrm>
    </dsp:sp>
    <dsp:sp modelId="{071B95BD-9C5A-418C-A0CE-5F73B290B062}">
      <dsp:nvSpPr>
        <dsp:cNvPr id="0" name=""/>
        <dsp:cNvSpPr/>
      </dsp:nvSpPr>
      <dsp:spPr>
        <a:xfrm>
          <a:off x="6902076"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0B04A28-8530-49E3-82A9-A1B9C8966418}">
      <dsp:nvSpPr>
        <dsp:cNvPr id="0" name=""/>
        <dsp:cNvSpPr/>
      </dsp:nvSpPr>
      <dsp:spPr>
        <a:xfrm>
          <a:off x="6902076"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15AC332-CE91-4C13-B273-93944B0A1802}">
      <dsp:nvSpPr>
        <dsp:cNvPr id="0" name=""/>
        <dsp:cNvSpPr/>
      </dsp:nvSpPr>
      <dsp:spPr>
        <a:xfrm>
          <a:off x="6630283"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smtClean="0">
              <a:solidFill>
                <a:schemeClr val="bg1"/>
              </a:solidFill>
            </a:rPr>
            <a:t>PRESUPUESTOS</a:t>
          </a:r>
          <a:endParaRPr lang="es-CO" sz="1000" kern="1200" dirty="0">
            <a:solidFill>
              <a:schemeClr val="bg1"/>
            </a:solidFill>
          </a:endParaRPr>
        </a:p>
      </dsp:txBody>
      <dsp:txXfrm>
        <a:off x="6630283" y="2414045"/>
        <a:ext cx="1087172" cy="347895"/>
      </dsp:txXfrm>
    </dsp:sp>
    <dsp:sp modelId="{24BF913C-A08F-4B5D-9717-C44B7707C4CA}">
      <dsp:nvSpPr>
        <dsp:cNvPr id="0" name=""/>
        <dsp:cNvSpPr/>
      </dsp:nvSpPr>
      <dsp:spPr>
        <a:xfrm>
          <a:off x="7608738" y="3088091"/>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8B2BFE0-A649-401D-A236-EAD21101A2DE}">
      <dsp:nvSpPr>
        <dsp:cNvPr id="0" name=""/>
        <dsp:cNvSpPr/>
      </dsp:nvSpPr>
      <dsp:spPr>
        <a:xfrm>
          <a:off x="7608738" y="3088091"/>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B88AC34-460C-44EC-BDE4-333EC0072E64}">
      <dsp:nvSpPr>
        <dsp:cNvPr id="0" name=""/>
        <dsp:cNvSpPr/>
      </dsp:nvSpPr>
      <dsp:spPr>
        <a:xfrm>
          <a:off x="7336945" y="3185937"/>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smtClean="0">
              <a:solidFill>
                <a:schemeClr val="bg1"/>
              </a:solidFill>
            </a:rPr>
            <a:t>COMPRAS</a:t>
          </a:r>
          <a:endParaRPr lang="es-CO" sz="1000" kern="1200" dirty="0">
            <a:solidFill>
              <a:schemeClr val="bg1"/>
            </a:solidFill>
          </a:endParaRPr>
        </a:p>
      </dsp:txBody>
      <dsp:txXfrm>
        <a:off x="7336945" y="3185937"/>
        <a:ext cx="1087172" cy="347895"/>
      </dsp:txXfrm>
    </dsp:sp>
    <dsp:sp modelId="{82947BE2-CC72-4941-81F5-2FB8E0DE076B}">
      <dsp:nvSpPr>
        <dsp:cNvPr id="0" name=""/>
        <dsp:cNvSpPr/>
      </dsp:nvSpPr>
      <dsp:spPr>
        <a:xfrm>
          <a:off x="8217554"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0710C8-C0E4-463A-BD64-ED9608895AB8}">
      <dsp:nvSpPr>
        <dsp:cNvPr id="0" name=""/>
        <dsp:cNvSpPr/>
      </dsp:nvSpPr>
      <dsp:spPr>
        <a:xfrm>
          <a:off x="8217554"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DAFE07A-E7F7-49AA-AC18-AB1314162CBE}">
      <dsp:nvSpPr>
        <dsp:cNvPr id="0" name=""/>
        <dsp:cNvSpPr/>
      </dsp:nvSpPr>
      <dsp:spPr>
        <a:xfrm>
          <a:off x="7945761"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smtClean="0">
              <a:solidFill>
                <a:schemeClr val="bg1"/>
              </a:solidFill>
            </a:rPr>
            <a:t>TALENTO HUMANO</a:t>
          </a:r>
          <a:endParaRPr lang="es-CO" sz="1000" kern="1200" dirty="0">
            <a:solidFill>
              <a:schemeClr val="bg1"/>
            </a:solidFill>
          </a:endParaRPr>
        </a:p>
      </dsp:txBody>
      <dsp:txXfrm>
        <a:off x="7945761" y="2414045"/>
        <a:ext cx="1087172" cy="347895"/>
      </dsp:txXfrm>
    </dsp:sp>
    <dsp:sp modelId="{B194FCCD-21E9-4EEF-AAC3-FDD39E1315EF}">
      <dsp:nvSpPr>
        <dsp:cNvPr id="0" name=""/>
        <dsp:cNvSpPr/>
      </dsp:nvSpPr>
      <dsp:spPr>
        <a:xfrm>
          <a:off x="8924216" y="3088091"/>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4DD9B6E-16A0-4CFA-B408-D69E1B8E4A80}">
      <dsp:nvSpPr>
        <dsp:cNvPr id="0" name=""/>
        <dsp:cNvSpPr/>
      </dsp:nvSpPr>
      <dsp:spPr>
        <a:xfrm>
          <a:off x="8924216" y="3088091"/>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9623C31-54CE-419D-B651-0FB72B989901}">
      <dsp:nvSpPr>
        <dsp:cNvPr id="0" name=""/>
        <dsp:cNvSpPr/>
      </dsp:nvSpPr>
      <dsp:spPr>
        <a:xfrm>
          <a:off x="8652423" y="3185937"/>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smtClean="0">
              <a:solidFill>
                <a:schemeClr val="bg1"/>
              </a:solidFill>
            </a:rPr>
            <a:t>SELECCIÓN Y CONTRATACIONEN </a:t>
          </a:r>
          <a:endParaRPr lang="es-CO" sz="1000" kern="1200" dirty="0">
            <a:solidFill>
              <a:schemeClr val="bg1"/>
            </a:solidFill>
          </a:endParaRPr>
        </a:p>
      </dsp:txBody>
      <dsp:txXfrm>
        <a:off x="8652423" y="3185937"/>
        <a:ext cx="1087172" cy="347895"/>
      </dsp:txXfrm>
    </dsp:sp>
    <dsp:sp modelId="{C637D3C5-55B9-4D13-A228-09A78622B066}">
      <dsp:nvSpPr>
        <dsp:cNvPr id="0" name=""/>
        <dsp:cNvSpPr/>
      </dsp:nvSpPr>
      <dsp:spPr>
        <a:xfrm>
          <a:off x="8924216" y="3859984"/>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A81F1D3-7829-4814-8967-DDDB6A872FEB}">
      <dsp:nvSpPr>
        <dsp:cNvPr id="0" name=""/>
        <dsp:cNvSpPr/>
      </dsp:nvSpPr>
      <dsp:spPr>
        <a:xfrm>
          <a:off x="8924216" y="3859984"/>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FF830DA-2A16-4EA7-A519-A658CEBE2C81}">
      <dsp:nvSpPr>
        <dsp:cNvPr id="0" name=""/>
        <dsp:cNvSpPr/>
      </dsp:nvSpPr>
      <dsp:spPr>
        <a:xfrm>
          <a:off x="8652423" y="3957829"/>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smtClean="0">
              <a:solidFill>
                <a:schemeClr val="bg1"/>
              </a:solidFill>
            </a:rPr>
            <a:t>NOMINA</a:t>
          </a:r>
          <a:endParaRPr lang="es-CO" sz="1000" kern="1200" dirty="0">
            <a:solidFill>
              <a:schemeClr val="bg1"/>
            </a:solidFill>
          </a:endParaRPr>
        </a:p>
      </dsp:txBody>
      <dsp:txXfrm>
        <a:off x="8652423" y="3957829"/>
        <a:ext cx="1087172" cy="347895"/>
      </dsp:txXfrm>
    </dsp:sp>
    <dsp:sp modelId="{CCD1776E-68C0-4C67-91C5-DE9B19A1A612}">
      <dsp:nvSpPr>
        <dsp:cNvPr id="0" name=""/>
        <dsp:cNvSpPr/>
      </dsp:nvSpPr>
      <dsp:spPr>
        <a:xfrm>
          <a:off x="9533033"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57D18D4-BF75-458D-B84D-B8CA388CE6B3}">
      <dsp:nvSpPr>
        <dsp:cNvPr id="0" name=""/>
        <dsp:cNvSpPr/>
      </dsp:nvSpPr>
      <dsp:spPr>
        <a:xfrm>
          <a:off x="9533033"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EE61B732-2F60-4B76-9F40-89DE144171AF}">
      <dsp:nvSpPr>
        <dsp:cNvPr id="0" name=""/>
        <dsp:cNvSpPr/>
      </dsp:nvSpPr>
      <dsp:spPr>
        <a:xfrm>
          <a:off x="9261240"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smtClean="0">
              <a:solidFill>
                <a:schemeClr val="bg1"/>
              </a:solidFill>
            </a:rPr>
            <a:t>COBROS</a:t>
          </a:r>
          <a:endParaRPr lang="es-CO" sz="1000" kern="1200" dirty="0">
            <a:solidFill>
              <a:schemeClr val="bg1"/>
            </a:solidFill>
          </a:endParaRPr>
        </a:p>
      </dsp:txBody>
      <dsp:txXfrm>
        <a:off x="9261240" y="2414045"/>
        <a:ext cx="1087172" cy="347895"/>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151E023E-F374-40C1-A4E2-ADD320845538}" type="datetimeFigureOut">
              <a:rPr lang="es-CO" smtClean="0"/>
              <a:t>05/03/2019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E15EC64-EDED-4AF3-BEE3-2208C07FDAAC}" type="slidenum">
              <a:rPr lang="es-CO" smtClean="0"/>
              <a:t>‹Nº›</a:t>
            </a:fld>
            <a:endParaRPr lang="es-CO"/>
          </a:p>
        </p:txBody>
      </p:sp>
    </p:spTree>
    <p:extLst>
      <p:ext uri="{BB962C8B-B14F-4D97-AF65-F5344CB8AC3E}">
        <p14:creationId xmlns:p14="http://schemas.microsoft.com/office/powerpoint/2010/main" val="142419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51E023E-F374-40C1-A4E2-ADD320845538}" type="datetimeFigureOut">
              <a:rPr lang="es-CO" smtClean="0"/>
              <a:t>05/03/2019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E15EC64-EDED-4AF3-BEE3-2208C07FDAAC}" type="slidenum">
              <a:rPr lang="es-CO" smtClean="0"/>
              <a:t>‹Nº›</a:t>
            </a:fld>
            <a:endParaRPr lang="es-CO"/>
          </a:p>
        </p:txBody>
      </p:sp>
    </p:spTree>
    <p:extLst>
      <p:ext uri="{BB962C8B-B14F-4D97-AF65-F5344CB8AC3E}">
        <p14:creationId xmlns:p14="http://schemas.microsoft.com/office/powerpoint/2010/main" val="93432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51E023E-F374-40C1-A4E2-ADD320845538}" type="datetimeFigureOut">
              <a:rPr lang="es-CO" smtClean="0"/>
              <a:t>05/03/2019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E15EC64-EDED-4AF3-BEE3-2208C07FDAAC}" type="slidenum">
              <a:rPr lang="es-CO" smtClean="0"/>
              <a:t>‹Nº›</a:t>
            </a:fld>
            <a:endParaRPr lang="es-CO"/>
          </a:p>
        </p:txBody>
      </p:sp>
    </p:spTree>
    <p:extLst>
      <p:ext uri="{BB962C8B-B14F-4D97-AF65-F5344CB8AC3E}">
        <p14:creationId xmlns:p14="http://schemas.microsoft.com/office/powerpoint/2010/main" val="346541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51E023E-F374-40C1-A4E2-ADD320845538}" type="datetimeFigureOut">
              <a:rPr lang="es-CO" smtClean="0"/>
              <a:t>05/03/2019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E15EC64-EDED-4AF3-BEE3-2208C07FDAAC}" type="slidenum">
              <a:rPr lang="es-CO" smtClean="0"/>
              <a:t>‹Nº›</a:t>
            </a:fld>
            <a:endParaRPr lang="es-CO"/>
          </a:p>
        </p:txBody>
      </p:sp>
    </p:spTree>
    <p:extLst>
      <p:ext uri="{BB962C8B-B14F-4D97-AF65-F5344CB8AC3E}">
        <p14:creationId xmlns:p14="http://schemas.microsoft.com/office/powerpoint/2010/main" val="28606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51E023E-F374-40C1-A4E2-ADD320845538}" type="datetimeFigureOut">
              <a:rPr lang="es-CO" smtClean="0"/>
              <a:t>05/03/2019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E15EC64-EDED-4AF3-BEE3-2208C07FDAAC}" type="slidenum">
              <a:rPr lang="es-CO" smtClean="0"/>
              <a:t>‹Nº›</a:t>
            </a:fld>
            <a:endParaRPr lang="es-CO"/>
          </a:p>
        </p:txBody>
      </p:sp>
    </p:spTree>
    <p:extLst>
      <p:ext uri="{BB962C8B-B14F-4D97-AF65-F5344CB8AC3E}">
        <p14:creationId xmlns:p14="http://schemas.microsoft.com/office/powerpoint/2010/main" val="173021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151E023E-F374-40C1-A4E2-ADD320845538}" type="datetimeFigureOut">
              <a:rPr lang="es-CO" smtClean="0"/>
              <a:t>05/03/2019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DE15EC64-EDED-4AF3-BEE3-2208C07FDAAC}" type="slidenum">
              <a:rPr lang="es-CO" smtClean="0"/>
              <a:t>‹Nº›</a:t>
            </a:fld>
            <a:endParaRPr lang="es-CO"/>
          </a:p>
        </p:txBody>
      </p:sp>
    </p:spTree>
    <p:extLst>
      <p:ext uri="{BB962C8B-B14F-4D97-AF65-F5344CB8AC3E}">
        <p14:creationId xmlns:p14="http://schemas.microsoft.com/office/powerpoint/2010/main" val="41420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151E023E-F374-40C1-A4E2-ADD320845538}" type="datetimeFigureOut">
              <a:rPr lang="es-CO" smtClean="0"/>
              <a:t>05/03/2019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DE15EC64-EDED-4AF3-BEE3-2208C07FDAAC}" type="slidenum">
              <a:rPr lang="es-CO" smtClean="0"/>
              <a:t>‹Nº›</a:t>
            </a:fld>
            <a:endParaRPr lang="es-CO"/>
          </a:p>
        </p:txBody>
      </p:sp>
    </p:spTree>
    <p:extLst>
      <p:ext uri="{BB962C8B-B14F-4D97-AF65-F5344CB8AC3E}">
        <p14:creationId xmlns:p14="http://schemas.microsoft.com/office/powerpoint/2010/main" val="3737738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151E023E-F374-40C1-A4E2-ADD320845538}" type="datetimeFigureOut">
              <a:rPr lang="es-CO" smtClean="0"/>
              <a:t>05/03/2019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DE15EC64-EDED-4AF3-BEE3-2208C07FDAAC}" type="slidenum">
              <a:rPr lang="es-CO" smtClean="0"/>
              <a:t>‹Nº›</a:t>
            </a:fld>
            <a:endParaRPr lang="es-CO"/>
          </a:p>
        </p:txBody>
      </p:sp>
    </p:spTree>
    <p:extLst>
      <p:ext uri="{BB962C8B-B14F-4D97-AF65-F5344CB8AC3E}">
        <p14:creationId xmlns:p14="http://schemas.microsoft.com/office/powerpoint/2010/main" val="277152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51E023E-F374-40C1-A4E2-ADD320845538}" type="datetimeFigureOut">
              <a:rPr lang="es-CO" smtClean="0"/>
              <a:t>05/03/2019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DE15EC64-EDED-4AF3-BEE3-2208C07FDAAC}" type="slidenum">
              <a:rPr lang="es-CO" smtClean="0"/>
              <a:t>‹Nº›</a:t>
            </a:fld>
            <a:endParaRPr lang="es-CO"/>
          </a:p>
        </p:txBody>
      </p:sp>
    </p:spTree>
    <p:extLst>
      <p:ext uri="{BB962C8B-B14F-4D97-AF65-F5344CB8AC3E}">
        <p14:creationId xmlns:p14="http://schemas.microsoft.com/office/powerpoint/2010/main" val="393732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51E023E-F374-40C1-A4E2-ADD320845538}" type="datetimeFigureOut">
              <a:rPr lang="es-CO" smtClean="0"/>
              <a:t>05/03/2019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DE15EC64-EDED-4AF3-BEE3-2208C07FDAAC}" type="slidenum">
              <a:rPr lang="es-CO" smtClean="0"/>
              <a:t>‹Nº›</a:t>
            </a:fld>
            <a:endParaRPr lang="es-CO"/>
          </a:p>
        </p:txBody>
      </p:sp>
    </p:spTree>
    <p:extLst>
      <p:ext uri="{BB962C8B-B14F-4D97-AF65-F5344CB8AC3E}">
        <p14:creationId xmlns:p14="http://schemas.microsoft.com/office/powerpoint/2010/main" val="66921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51E023E-F374-40C1-A4E2-ADD320845538}" type="datetimeFigureOut">
              <a:rPr lang="es-CO" smtClean="0"/>
              <a:t>05/03/2019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DE15EC64-EDED-4AF3-BEE3-2208C07FDAAC}" type="slidenum">
              <a:rPr lang="es-CO" smtClean="0"/>
              <a:t>‹Nº›</a:t>
            </a:fld>
            <a:endParaRPr lang="es-CO"/>
          </a:p>
        </p:txBody>
      </p:sp>
    </p:spTree>
    <p:extLst>
      <p:ext uri="{BB962C8B-B14F-4D97-AF65-F5344CB8AC3E}">
        <p14:creationId xmlns:p14="http://schemas.microsoft.com/office/powerpoint/2010/main" val="203423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E023E-F374-40C1-A4E2-ADD320845538}" type="datetimeFigureOut">
              <a:rPr lang="es-CO" smtClean="0"/>
              <a:t>05/03/2019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15EC64-EDED-4AF3-BEE3-2208C07FDAAC}" type="slidenum">
              <a:rPr lang="es-CO" smtClean="0"/>
              <a:t>‹Nº›</a:t>
            </a:fld>
            <a:endParaRPr lang="es-CO"/>
          </a:p>
        </p:txBody>
      </p:sp>
    </p:spTree>
    <p:extLst>
      <p:ext uri="{BB962C8B-B14F-4D97-AF65-F5344CB8AC3E}">
        <p14:creationId xmlns:p14="http://schemas.microsoft.com/office/powerpoint/2010/main" val="4259496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00000"/>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9730" y="4701360"/>
            <a:ext cx="2922270" cy="2156639"/>
          </a:xfrm>
          <a:prstGeom prst="rect">
            <a:avLst/>
          </a:prstGeom>
        </p:spPr>
      </p:pic>
      <p:sp>
        <p:nvSpPr>
          <p:cNvPr id="5" name="Rectángulo 4"/>
          <p:cNvSpPr/>
          <p:nvPr/>
        </p:nvSpPr>
        <p:spPr>
          <a:xfrm>
            <a:off x="842010" y="82331"/>
            <a:ext cx="2348721" cy="923330"/>
          </a:xfrm>
          <a:prstGeom prst="rect">
            <a:avLst/>
          </a:prstGeom>
          <a:noFill/>
        </p:spPr>
        <p:txBody>
          <a:bodyPr wrap="none" lIns="91440" tIns="45720" rIns="91440" bIns="45720">
            <a:spAutoFit/>
          </a:bodyPr>
          <a:lstStyle/>
          <a:p>
            <a:pPr algn="ctr"/>
            <a:r>
              <a:rPr lang="es-ES" sz="5400" dirty="0" smtClean="0">
                <a:ln w="0"/>
                <a:solidFill>
                  <a:schemeClr val="bg1"/>
                </a:solidFill>
                <a:effectLst>
                  <a:glow rad="101600">
                    <a:schemeClr val="tx1">
                      <a:alpha val="60000"/>
                    </a:schemeClr>
                  </a:glow>
                  <a:outerShdw blurRad="38100" dist="19050" dir="2700000" algn="tl" rotWithShape="0">
                    <a:schemeClr val="dk1">
                      <a:alpha val="40000"/>
                    </a:schemeClr>
                  </a:outerShdw>
                </a:effectLst>
              </a:rPr>
              <a:t>MISION</a:t>
            </a:r>
            <a:endParaRPr lang="es-ES" sz="5400" b="0" cap="none" spc="0" dirty="0">
              <a:ln w="0"/>
              <a:solidFill>
                <a:schemeClr val="bg1"/>
              </a:solidFill>
              <a:effectLst>
                <a:glow rad="101600">
                  <a:schemeClr val="tx1">
                    <a:alpha val="60000"/>
                  </a:schemeClr>
                </a:glow>
                <a:outerShdw blurRad="38100" dist="19050" dir="2700000" algn="tl" rotWithShape="0">
                  <a:schemeClr val="dk1">
                    <a:alpha val="40000"/>
                  </a:schemeClr>
                </a:outerShdw>
              </a:effectLst>
            </a:endParaRPr>
          </a:p>
        </p:txBody>
      </p:sp>
      <p:sp>
        <p:nvSpPr>
          <p:cNvPr id="6" name="Rectángulo 5"/>
          <p:cNvSpPr/>
          <p:nvPr/>
        </p:nvSpPr>
        <p:spPr>
          <a:xfrm>
            <a:off x="339091" y="1177111"/>
            <a:ext cx="8930639" cy="1897559"/>
          </a:xfrm>
          <a:prstGeom prst="rect">
            <a:avLst/>
          </a:prstGeom>
        </p:spPr>
        <p:txBody>
          <a:bodyPr wrap="square">
            <a:spAutoFit/>
          </a:bodyPr>
          <a:lstStyle/>
          <a:p>
            <a:pPr algn="just">
              <a:lnSpc>
                <a:spcPct val="107000"/>
              </a:lnSpc>
              <a:spcAft>
                <a:spcPts val="800"/>
              </a:spcAft>
            </a:pPr>
            <a:r>
              <a:rPr lang="es-CO" dirty="0" smtClean="0">
                <a:solidFill>
                  <a:schemeClr val="bg1"/>
                </a:solidFill>
                <a:latin typeface="Arial" panose="020B0604020202020204" pitchFamily="34" charset="0"/>
                <a:ea typeface="Calibri" panose="020F0502020204030204" pitchFamily="34" charset="0"/>
                <a:cs typeface="Times New Roman" panose="02020603050405020304" pitchFamily="18" charset="0"/>
              </a:rPr>
              <a:t>Ricardo Rozo F.C. </a:t>
            </a:r>
            <a:r>
              <a:rPr lang="es-CO" dirty="0" smtClean="0">
                <a:solidFill>
                  <a:schemeClr val="bg1"/>
                </a:solidFill>
                <a:latin typeface="Arial" panose="020B0604020202020204" pitchFamily="34" charset="0"/>
                <a:ea typeface="Calibri" panose="020F0502020204030204" pitchFamily="34" charset="0"/>
                <a:cs typeface="Times New Roman" panose="02020603050405020304" pitchFamily="18" charset="0"/>
              </a:rPr>
              <a:t>es </a:t>
            </a:r>
            <a:r>
              <a:rPr lang="es-CO" dirty="0" smtClean="0">
                <a:solidFill>
                  <a:schemeClr val="bg1"/>
                </a:solidFill>
                <a:latin typeface="Arial" panose="020B0604020202020204" pitchFamily="34" charset="0"/>
                <a:ea typeface="Calibri" panose="020F0502020204030204" pitchFamily="34" charset="0"/>
                <a:cs typeface="Times New Roman" panose="02020603050405020304" pitchFamily="18" charset="0"/>
              </a:rPr>
              <a:t>un club deportivo que  busca  aportar  a la sociedad, mujeres integras y deportistas competitivas usando el futbol como método para formar su carácter, fortaleciendo sus valores humanos, no solo preocupándonos por sus resultados deportivos, sino por su formación como personas lo cual les permitirá ser exitosas en sus objetivos como jugadoras profesionales, brindándoles oportunidades de becas deportivas en el exterior, por su excelente desempeño deportivo.</a:t>
            </a:r>
            <a:endParaRPr lang="es-CO"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842010" y="3120390"/>
            <a:ext cx="2218877" cy="923330"/>
          </a:xfrm>
          <a:prstGeom prst="rect">
            <a:avLst/>
          </a:prstGeom>
          <a:noFill/>
        </p:spPr>
        <p:txBody>
          <a:bodyPr wrap="none" lIns="91440" tIns="45720" rIns="91440" bIns="45720">
            <a:spAutoFit/>
          </a:bodyPr>
          <a:lstStyle/>
          <a:p>
            <a:pPr algn="ctr"/>
            <a:r>
              <a:rPr lang="es-ES" sz="5400" dirty="0">
                <a:ln w="0"/>
                <a:solidFill>
                  <a:schemeClr val="bg1"/>
                </a:solidFill>
                <a:effectLst>
                  <a:glow rad="101600">
                    <a:schemeClr val="tx1">
                      <a:alpha val="60000"/>
                    </a:schemeClr>
                  </a:glow>
                  <a:outerShdw blurRad="38100" dist="19050" dir="2700000" algn="tl" rotWithShape="0">
                    <a:schemeClr val="dk1">
                      <a:alpha val="40000"/>
                    </a:schemeClr>
                  </a:outerShdw>
                </a:effectLst>
              </a:rPr>
              <a:t>V</a:t>
            </a:r>
            <a:r>
              <a:rPr lang="es-ES" sz="5400" dirty="0" smtClean="0">
                <a:ln w="0"/>
                <a:solidFill>
                  <a:schemeClr val="bg1"/>
                </a:solidFill>
                <a:effectLst>
                  <a:glow rad="101600">
                    <a:schemeClr val="tx1">
                      <a:alpha val="60000"/>
                    </a:schemeClr>
                  </a:glow>
                  <a:outerShdw blurRad="38100" dist="19050" dir="2700000" algn="tl" rotWithShape="0">
                    <a:schemeClr val="dk1">
                      <a:alpha val="40000"/>
                    </a:schemeClr>
                  </a:outerShdw>
                </a:effectLst>
              </a:rPr>
              <a:t>ISION</a:t>
            </a:r>
            <a:endParaRPr lang="es-ES" sz="5400" b="0" cap="none" spc="0" dirty="0">
              <a:ln w="0"/>
              <a:solidFill>
                <a:schemeClr val="bg1"/>
              </a:solidFill>
              <a:effectLst>
                <a:glow rad="101600">
                  <a:schemeClr val="tx1">
                    <a:alpha val="60000"/>
                  </a:schemeClr>
                </a:glow>
                <a:outerShdw blurRad="38100" dist="19050" dir="2700000" algn="tl" rotWithShape="0">
                  <a:schemeClr val="dk1">
                    <a:alpha val="40000"/>
                  </a:schemeClr>
                </a:outerShdw>
              </a:effectLst>
            </a:endParaRPr>
          </a:p>
        </p:txBody>
      </p:sp>
      <p:sp>
        <p:nvSpPr>
          <p:cNvPr id="8" name="Rectángulo 7"/>
          <p:cNvSpPr/>
          <p:nvPr/>
        </p:nvSpPr>
        <p:spPr>
          <a:xfrm>
            <a:off x="339091" y="4043720"/>
            <a:ext cx="8930639" cy="1574149"/>
          </a:xfrm>
          <a:prstGeom prst="rect">
            <a:avLst/>
          </a:prstGeom>
        </p:spPr>
        <p:txBody>
          <a:bodyPr wrap="square">
            <a:spAutoFit/>
          </a:bodyPr>
          <a:lstStyle/>
          <a:p>
            <a:pPr algn="just">
              <a:lnSpc>
                <a:spcPct val="107000"/>
              </a:lnSpc>
              <a:spcAft>
                <a:spcPts val="800"/>
              </a:spcAft>
            </a:pPr>
            <a:r>
              <a:rPr lang="es-CO" dirty="0" smtClean="0">
                <a:solidFill>
                  <a:schemeClr val="bg1"/>
                </a:solidFill>
                <a:latin typeface="Arial" panose="020B0604020202020204" pitchFamily="34" charset="0"/>
                <a:ea typeface="Calibri" panose="020F0502020204030204" pitchFamily="34" charset="0"/>
                <a:cs typeface="Times New Roman" panose="02020603050405020304" pitchFamily="18" charset="0"/>
              </a:rPr>
              <a:t>Para el 2022 seremos el club deportivo femenino  más grande del país, siendo reconocidos por sus logros deportivos y por la calidad de sus jugadoras, contando con el mayor número de jugadoras desarrollándose  deportiva y profesionalmente en el exterior, siendo la escuela de formación deportiva que más aporta a las selecciones locales y nacionales en todas sus categorías. </a:t>
            </a:r>
            <a:endParaRPr lang="es-CO"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065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00000"/>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9730" y="4701360"/>
            <a:ext cx="2922270" cy="2156639"/>
          </a:xfrm>
          <a:prstGeom prst="rect">
            <a:avLst/>
          </a:prstGeom>
        </p:spPr>
      </p:pic>
      <p:sp>
        <p:nvSpPr>
          <p:cNvPr id="2" name="Rectángulo 1"/>
          <p:cNvSpPr/>
          <p:nvPr/>
        </p:nvSpPr>
        <p:spPr>
          <a:xfrm>
            <a:off x="361327" y="206172"/>
            <a:ext cx="5990038" cy="923330"/>
          </a:xfrm>
          <a:prstGeom prst="rect">
            <a:avLst/>
          </a:prstGeom>
          <a:noFill/>
        </p:spPr>
        <p:txBody>
          <a:bodyPr wrap="none" lIns="91440" tIns="45720" rIns="91440" bIns="45720">
            <a:spAutoFit/>
          </a:bodyPr>
          <a:lstStyle/>
          <a:p>
            <a:pPr algn="ctr"/>
            <a:r>
              <a:rPr lang="es-ES" sz="5400" b="1" cap="none" spc="0" dirty="0" smtClean="0">
                <a:ln w="10160">
                  <a:solidFill>
                    <a:schemeClr val="bg1"/>
                  </a:solidFill>
                  <a:prstDash val="solid"/>
                </a:ln>
                <a:solidFill>
                  <a:srgbClr val="FFFFFF"/>
                </a:solidFill>
                <a:effectLst>
                  <a:glow rad="228600">
                    <a:schemeClr val="tx1">
                      <a:alpha val="40000"/>
                    </a:schemeClr>
                  </a:glow>
                  <a:outerShdw blurRad="38100" dist="22860" dir="5400000" algn="tl" rotWithShape="0">
                    <a:srgbClr val="000000">
                      <a:alpha val="30000"/>
                    </a:srgbClr>
                  </a:outerShdw>
                </a:effectLst>
              </a:rPr>
              <a:t>OBJETIVO  GENERAL</a:t>
            </a:r>
            <a:endParaRPr lang="es-ES" sz="5400" b="1" cap="none" spc="0" dirty="0">
              <a:ln w="10160">
                <a:solidFill>
                  <a:schemeClr val="bg1"/>
                </a:solidFill>
                <a:prstDash val="solid"/>
              </a:ln>
              <a:solidFill>
                <a:srgbClr val="FFFFFF"/>
              </a:solidFill>
              <a:effectLst>
                <a:glow rad="228600">
                  <a:schemeClr val="tx1">
                    <a:alpha val="40000"/>
                  </a:schemeClr>
                </a:glow>
                <a:outerShdw blurRad="38100" dist="22860" dir="5400000" algn="tl" rotWithShape="0">
                  <a:srgbClr val="000000">
                    <a:alpha val="30000"/>
                  </a:srgbClr>
                </a:outerShdw>
              </a:effectLst>
            </a:endParaRPr>
          </a:p>
        </p:txBody>
      </p:sp>
      <p:sp>
        <p:nvSpPr>
          <p:cNvPr id="9" name="Rectángulo 8"/>
          <p:cNvSpPr/>
          <p:nvPr/>
        </p:nvSpPr>
        <p:spPr>
          <a:xfrm>
            <a:off x="266690" y="3043535"/>
            <a:ext cx="7048533" cy="923330"/>
          </a:xfrm>
          <a:prstGeom prst="rect">
            <a:avLst/>
          </a:prstGeom>
          <a:noFill/>
        </p:spPr>
        <p:txBody>
          <a:bodyPr wrap="none" lIns="91440" tIns="45720" rIns="91440" bIns="45720">
            <a:spAutoFit/>
          </a:bodyPr>
          <a:lstStyle/>
          <a:p>
            <a:pPr algn="ctr"/>
            <a:r>
              <a:rPr lang="es-ES" sz="5400" b="1" cap="none" spc="0" dirty="0" smtClean="0">
                <a:ln w="10160">
                  <a:solidFill>
                    <a:schemeClr val="bg1"/>
                  </a:solidFill>
                  <a:prstDash val="solid"/>
                </a:ln>
                <a:solidFill>
                  <a:srgbClr val="FFFFFF"/>
                </a:solidFill>
                <a:effectLst>
                  <a:glow rad="228600">
                    <a:schemeClr val="tx1">
                      <a:alpha val="40000"/>
                    </a:schemeClr>
                  </a:glow>
                  <a:outerShdw blurRad="38100" dist="22860" dir="5400000" algn="tl" rotWithShape="0">
                    <a:srgbClr val="000000">
                      <a:alpha val="30000"/>
                    </a:srgbClr>
                  </a:outerShdw>
                </a:effectLst>
              </a:rPr>
              <a:t>OBJETIVOS ESPECIFICOS</a:t>
            </a:r>
            <a:endParaRPr lang="es-ES" sz="5400" b="1" cap="none" spc="0" dirty="0">
              <a:ln w="10160">
                <a:solidFill>
                  <a:schemeClr val="bg1"/>
                </a:solidFill>
                <a:prstDash val="solid"/>
              </a:ln>
              <a:solidFill>
                <a:srgbClr val="FFFFFF"/>
              </a:solidFill>
              <a:effectLst>
                <a:glow rad="228600">
                  <a:schemeClr val="tx1">
                    <a:alpha val="40000"/>
                  </a:schemeClr>
                </a:glow>
                <a:outerShdw blurRad="38100" dist="22860" dir="5400000" algn="tl" rotWithShape="0">
                  <a:srgbClr val="000000">
                    <a:alpha val="30000"/>
                  </a:srgbClr>
                </a:outerShdw>
              </a:effectLst>
            </a:endParaRPr>
          </a:p>
        </p:txBody>
      </p:sp>
      <p:sp>
        <p:nvSpPr>
          <p:cNvPr id="3" name="Rectángulo 2"/>
          <p:cNvSpPr/>
          <p:nvPr/>
        </p:nvSpPr>
        <p:spPr>
          <a:xfrm>
            <a:off x="742956" y="1297089"/>
            <a:ext cx="8526774" cy="1673022"/>
          </a:xfrm>
          <a:prstGeom prst="rect">
            <a:avLst/>
          </a:prstGeom>
        </p:spPr>
        <p:txBody>
          <a:bodyPr wrap="square">
            <a:spAutoFit/>
          </a:bodyPr>
          <a:lstStyle/>
          <a:p>
            <a:pPr algn="just">
              <a:lnSpc>
                <a:spcPct val="107000"/>
              </a:lnSpc>
              <a:spcAft>
                <a:spcPts val="800"/>
              </a:spcAft>
            </a:pPr>
            <a:r>
              <a:rPr lang="es-CO"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En 5 Años seremos el club deportivo femenino  más representativo y ganador de Colombia, con el mayor número de jugadoras en selecciones departamentales y selecciones nacionales. </a:t>
            </a:r>
            <a:endParaRPr lang="es-CO"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0" name="Rectángulo 9"/>
          <p:cNvSpPr/>
          <p:nvPr/>
        </p:nvSpPr>
        <p:spPr>
          <a:xfrm>
            <a:off x="742956" y="4061028"/>
            <a:ext cx="8381994" cy="167302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CO"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Calidad en los procesos deportivos de cada categoría. </a:t>
            </a:r>
            <a:endParaRPr lang="es-CO"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Symbol" panose="05050102010706020507" pitchFamily="18" charset="2"/>
              <a:buChar char=""/>
            </a:pPr>
            <a:r>
              <a:rPr lang="es-CO"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Consolidación de los patrocinadores oficiales del club. </a:t>
            </a:r>
            <a:endParaRPr lang="es-CO"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s-CO"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Oportunidades de estudio en el exterior a las deportistas con mejor rendimiento</a:t>
            </a:r>
            <a:r>
              <a:rPr lang="es-CO"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CO"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6214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1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3"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00000"/>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72625" y="400050"/>
            <a:ext cx="2619375" cy="1714499"/>
          </a:xfrm>
          <a:prstGeom prst="rect">
            <a:avLst/>
          </a:prstGeom>
        </p:spPr>
      </p:pic>
      <p:sp>
        <p:nvSpPr>
          <p:cNvPr id="9" name="Rectángulo 8"/>
          <p:cNvSpPr/>
          <p:nvPr/>
        </p:nvSpPr>
        <p:spPr>
          <a:xfrm>
            <a:off x="4033561" y="508114"/>
            <a:ext cx="4815164" cy="923330"/>
          </a:xfrm>
          <a:prstGeom prst="rect">
            <a:avLst/>
          </a:prstGeom>
          <a:noFill/>
        </p:spPr>
        <p:txBody>
          <a:bodyPr wrap="none" lIns="91440" tIns="45720" rIns="91440" bIns="45720">
            <a:spAutoFit/>
          </a:bodyPr>
          <a:lstStyle/>
          <a:p>
            <a:pPr algn="ctr"/>
            <a:r>
              <a:rPr lang="es-ES" sz="5400" b="1" cap="none" spc="0" dirty="0" smtClean="0">
                <a:ln w="10160">
                  <a:solidFill>
                    <a:schemeClr val="bg1"/>
                  </a:solidFill>
                  <a:prstDash val="solid"/>
                </a:ln>
                <a:solidFill>
                  <a:srgbClr val="FFFFFF"/>
                </a:solidFill>
                <a:effectLst>
                  <a:glow rad="228600">
                    <a:schemeClr val="tx1">
                      <a:alpha val="40000"/>
                    </a:schemeClr>
                  </a:glow>
                  <a:outerShdw blurRad="38100" dist="22860" dir="5400000" algn="tl" rotWithShape="0">
                    <a:srgbClr val="000000">
                      <a:alpha val="30000"/>
                    </a:srgbClr>
                  </a:outerShdw>
                </a:effectLst>
              </a:rPr>
              <a:t>ORGANIGRAMA</a:t>
            </a:r>
            <a:endParaRPr lang="es-ES" sz="5400" b="1" cap="none" spc="0" dirty="0">
              <a:ln w="10160">
                <a:solidFill>
                  <a:schemeClr val="bg1"/>
                </a:solidFill>
                <a:prstDash val="solid"/>
              </a:ln>
              <a:solidFill>
                <a:srgbClr val="FFFFFF"/>
              </a:solidFill>
              <a:effectLst>
                <a:glow rad="228600">
                  <a:schemeClr val="tx1">
                    <a:alpha val="40000"/>
                  </a:schemeClr>
                </a:glow>
                <a:outerShdw blurRad="38100" dist="22860" dir="5400000" algn="tl" rotWithShape="0">
                  <a:srgbClr val="000000">
                    <a:alpha val="30000"/>
                  </a:srgbClr>
                </a:outerShdw>
              </a:effectLst>
            </a:endParaRPr>
          </a:p>
        </p:txBody>
      </p:sp>
      <p:sp>
        <p:nvSpPr>
          <p:cNvPr id="5" name="CuadroTexto 4"/>
          <p:cNvSpPr txBox="1"/>
          <p:nvPr/>
        </p:nvSpPr>
        <p:spPr>
          <a:xfrm>
            <a:off x="409573" y="1871365"/>
            <a:ext cx="4270665" cy="707886"/>
          </a:xfrm>
          <a:prstGeom prst="rect">
            <a:avLst/>
          </a:prstGeom>
          <a:noFill/>
          <a:ln>
            <a:solidFill>
              <a:schemeClr val="bg1"/>
            </a:solidFill>
          </a:ln>
        </p:spPr>
        <p:txBody>
          <a:bodyPr wrap="square" rtlCol="0">
            <a:spAutoFit/>
          </a:bodyPr>
          <a:lstStyle/>
          <a:p>
            <a:r>
              <a:rPr lang="es-CO" sz="4000" dirty="0" smtClean="0">
                <a:ln w="0"/>
                <a:solidFill>
                  <a:schemeClr val="bg1"/>
                </a:solidFill>
                <a:effectLst>
                  <a:glow rad="228600">
                    <a:schemeClr val="tx1">
                      <a:alpha val="40000"/>
                    </a:schemeClr>
                  </a:glow>
                  <a:outerShdw blurRad="38100" dist="19050" dir="2700000" algn="tl" rotWithShape="0">
                    <a:schemeClr val="dk1">
                      <a:alpha val="40000"/>
                    </a:schemeClr>
                  </a:outerShdw>
                </a:effectLst>
              </a:rPr>
              <a:t>RICARDO ROZO F.C.</a:t>
            </a:r>
            <a:endParaRPr lang="es-CO" sz="4000" dirty="0">
              <a:ln w="0"/>
              <a:solidFill>
                <a:schemeClr val="bg1"/>
              </a:solidFill>
              <a:effectLst>
                <a:glow rad="228600">
                  <a:schemeClr val="tx1">
                    <a:alpha val="40000"/>
                  </a:schemeClr>
                </a:glow>
                <a:outerShdw blurRad="38100" dist="19050" dir="2700000" algn="tl" rotWithShape="0">
                  <a:schemeClr val="dk1">
                    <a:alpha val="40000"/>
                  </a:schemeClr>
                </a:outerShdw>
              </a:effectLst>
            </a:endParaRPr>
          </a:p>
        </p:txBody>
      </p:sp>
      <p:graphicFrame>
        <p:nvGraphicFramePr>
          <p:cNvPr id="7" name="Diagrama 6"/>
          <p:cNvGraphicFramePr/>
          <p:nvPr>
            <p:extLst>
              <p:ext uri="{D42A27DB-BD31-4B8C-83A1-F6EECF244321}">
                <p14:modId xmlns:p14="http://schemas.microsoft.com/office/powerpoint/2010/main" val="636643826"/>
              </p:ext>
            </p:extLst>
          </p:nvPr>
        </p:nvGraphicFramePr>
        <p:xfrm>
          <a:off x="685797" y="1539507"/>
          <a:ext cx="10401303" cy="440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36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74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00000"/>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9730" y="4701361"/>
            <a:ext cx="2922270" cy="2156639"/>
          </a:xfrm>
          <a:prstGeom prst="rect">
            <a:avLst/>
          </a:prstGeom>
        </p:spPr>
      </p:pic>
      <p:sp>
        <p:nvSpPr>
          <p:cNvPr id="2" name="Rectángulo 1"/>
          <p:cNvSpPr/>
          <p:nvPr/>
        </p:nvSpPr>
        <p:spPr>
          <a:xfrm>
            <a:off x="1840957" y="300335"/>
            <a:ext cx="4242893" cy="923330"/>
          </a:xfrm>
          <a:prstGeom prst="rect">
            <a:avLst/>
          </a:prstGeom>
          <a:noFill/>
        </p:spPr>
        <p:txBody>
          <a:bodyPr wrap="none" lIns="91440" tIns="45720" rIns="91440" bIns="45720">
            <a:spAutoFit/>
          </a:bodyPr>
          <a:lstStyle/>
          <a:p>
            <a:pPr algn="ctr"/>
            <a:r>
              <a:rPr lang="es-ES" sz="5400" b="1" cap="none" spc="0" dirty="0" smtClean="0">
                <a:ln w="10160">
                  <a:solidFill>
                    <a:schemeClr val="bg1"/>
                  </a:solidFill>
                  <a:prstDash val="solid"/>
                </a:ln>
                <a:solidFill>
                  <a:srgbClr val="FFFFFF"/>
                </a:solidFill>
                <a:effectLst>
                  <a:glow rad="228600">
                    <a:schemeClr val="tx1">
                      <a:alpha val="40000"/>
                    </a:schemeClr>
                  </a:glow>
                  <a:outerShdw blurRad="38100" dist="22860" dir="5400000" algn="tl" rotWithShape="0">
                    <a:srgbClr val="000000">
                      <a:alpha val="30000"/>
                    </a:srgbClr>
                  </a:outerShdw>
                </a:effectLst>
              </a:rPr>
              <a:t>ENCARGADOS</a:t>
            </a:r>
            <a:endParaRPr lang="es-ES" sz="5400" b="1" cap="none" spc="0" dirty="0">
              <a:ln w="10160">
                <a:solidFill>
                  <a:schemeClr val="bg1"/>
                </a:solidFill>
                <a:prstDash val="solid"/>
              </a:ln>
              <a:solidFill>
                <a:srgbClr val="FFFFFF"/>
              </a:solidFill>
              <a:effectLst>
                <a:glow rad="228600">
                  <a:schemeClr val="tx1">
                    <a:alpha val="40000"/>
                  </a:schemeClr>
                </a:glow>
                <a:outerShdw blurRad="38100" dist="22860" dir="5400000" algn="tl" rotWithShape="0">
                  <a:srgbClr val="000000">
                    <a:alpha val="30000"/>
                  </a:srgbClr>
                </a:outerShdw>
              </a:effectLst>
            </a:endParaRPr>
          </a:p>
        </p:txBody>
      </p:sp>
      <p:sp>
        <p:nvSpPr>
          <p:cNvPr id="5" name="CuadroTexto 4"/>
          <p:cNvSpPr txBox="1"/>
          <p:nvPr/>
        </p:nvSpPr>
        <p:spPr>
          <a:xfrm>
            <a:off x="714375" y="1590675"/>
            <a:ext cx="2914650" cy="954107"/>
          </a:xfrm>
          <a:prstGeom prst="rect">
            <a:avLst/>
          </a:prstGeom>
          <a:noFill/>
        </p:spPr>
        <p:txBody>
          <a:bodyPr wrap="square" rtlCol="0">
            <a:spAutoFit/>
          </a:bodyPr>
          <a:lstStyle/>
          <a:p>
            <a:r>
              <a:rPr lang="es-CO" sz="2800" dirty="0" smtClean="0">
                <a:solidFill>
                  <a:schemeClr val="bg1"/>
                </a:solidFill>
                <a:effectLst>
                  <a:glow rad="101600">
                    <a:schemeClr val="tx1">
                      <a:alpha val="60000"/>
                    </a:schemeClr>
                  </a:glow>
                </a:effectLst>
              </a:rPr>
              <a:t>GERENCIA ADMINISTRATIVA:</a:t>
            </a:r>
          </a:p>
        </p:txBody>
      </p:sp>
      <p:sp>
        <p:nvSpPr>
          <p:cNvPr id="8" name="CuadroTexto 7"/>
          <p:cNvSpPr txBox="1"/>
          <p:nvPr/>
        </p:nvSpPr>
        <p:spPr>
          <a:xfrm>
            <a:off x="638175" y="3035834"/>
            <a:ext cx="3067050" cy="954107"/>
          </a:xfrm>
          <a:prstGeom prst="rect">
            <a:avLst/>
          </a:prstGeom>
          <a:noFill/>
        </p:spPr>
        <p:txBody>
          <a:bodyPr wrap="square" rtlCol="0">
            <a:spAutoFit/>
          </a:bodyPr>
          <a:lstStyle/>
          <a:p>
            <a:r>
              <a:rPr lang="es-CO" sz="2800" dirty="0" smtClean="0">
                <a:solidFill>
                  <a:schemeClr val="bg1"/>
                </a:solidFill>
                <a:effectLst>
                  <a:glow rad="101600">
                    <a:schemeClr val="tx1">
                      <a:alpha val="60000"/>
                    </a:schemeClr>
                  </a:glow>
                </a:effectLst>
              </a:rPr>
              <a:t>GERENCIA DEPORTIVA:</a:t>
            </a:r>
          </a:p>
        </p:txBody>
      </p:sp>
      <p:sp>
        <p:nvSpPr>
          <p:cNvPr id="11" name="CuadroTexto 10"/>
          <p:cNvSpPr txBox="1"/>
          <p:nvPr/>
        </p:nvSpPr>
        <p:spPr>
          <a:xfrm>
            <a:off x="714375" y="4610175"/>
            <a:ext cx="2914650" cy="954107"/>
          </a:xfrm>
          <a:prstGeom prst="rect">
            <a:avLst/>
          </a:prstGeom>
          <a:noFill/>
        </p:spPr>
        <p:txBody>
          <a:bodyPr wrap="square" rtlCol="0">
            <a:spAutoFit/>
          </a:bodyPr>
          <a:lstStyle/>
          <a:p>
            <a:r>
              <a:rPr lang="es-CO" sz="2800" dirty="0" smtClean="0">
                <a:solidFill>
                  <a:schemeClr val="bg1"/>
                </a:solidFill>
                <a:effectLst>
                  <a:glow rad="101600">
                    <a:schemeClr val="tx1">
                      <a:alpha val="60000"/>
                    </a:schemeClr>
                  </a:glow>
                </a:effectLst>
              </a:rPr>
              <a:t>GERENCIA COMERCIAL:</a:t>
            </a:r>
          </a:p>
        </p:txBody>
      </p:sp>
      <p:sp>
        <p:nvSpPr>
          <p:cNvPr id="6" name="CuadroTexto 5"/>
          <p:cNvSpPr txBox="1"/>
          <p:nvPr/>
        </p:nvSpPr>
        <p:spPr>
          <a:xfrm>
            <a:off x="3781425" y="1724523"/>
            <a:ext cx="3544408" cy="954107"/>
          </a:xfrm>
          <a:prstGeom prst="rect">
            <a:avLst/>
          </a:prstGeom>
          <a:noFill/>
          <a:ln>
            <a:solidFill>
              <a:schemeClr val="bg1"/>
            </a:solidFill>
          </a:ln>
        </p:spPr>
        <p:txBody>
          <a:bodyPr wrap="square" rtlCol="0">
            <a:spAutoFit/>
          </a:bodyPr>
          <a:lstStyle/>
          <a:p>
            <a:pPr algn="ctr"/>
            <a:r>
              <a:rPr lang="es-CO" sz="2800" dirty="0" smtClean="0">
                <a:solidFill>
                  <a:schemeClr val="bg1"/>
                </a:solidFill>
                <a:effectLst>
                  <a:glow rad="101600">
                    <a:schemeClr val="tx1">
                      <a:alpha val="60000"/>
                    </a:schemeClr>
                  </a:glow>
                </a:effectLst>
              </a:rPr>
              <a:t>TALIA GARZON MALDONADO</a:t>
            </a:r>
            <a:endParaRPr lang="es-CO" sz="2800" dirty="0">
              <a:solidFill>
                <a:schemeClr val="bg1"/>
              </a:solidFill>
              <a:effectLst>
                <a:glow rad="101600">
                  <a:schemeClr val="tx1">
                    <a:alpha val="60000"/>
                  </a:schemeClr>
                </a:glow>
              </a:effectLst>
            </a:endParaRPr>
          </a:p>
        </p:txBody>
      </p:sp>
      <p:sp>
        <p:nvSpPr>
          <p:cNvPr id="12" name="CuadroTexto 11"/>
          <p:cNvSpPr txBox="1"/>
          <p:nvPr/>
        </p:nvSpPr>
        <p:spPr>
          <a:xfrm>
            <a:off x="3781425" y="3189723"/>
            <a:ext cx="3638550" cy="646331"/>
          </a:xfrm>
          <a:prstGeom prst="rect">
            <a:avLst/>
          </a:prstGeom>
          <a:noFill/>
          <a:ln>
            <a:solidFill>
              <a:schemeClr val="bg1"/>
            </a:solidFill>
          </a:ln>
        </p:spPr>
        <p:txBody>
          <a:bodyPr wrap="square" rtlCol="0">
            <a:spAutoFit/>
          </a:bodyPr>
          <a:lstStyle/>
          <a:p>
            <a:r>
              <a:rPr lang="es-CO" sz="3600" dirty="0" smtClean="0">
                <a:solidFill>
                  <a:schemeClr val="bg1"/>
                </a:solidFill>
                <a:effectLst>
                  <a:glow rad="101600">
                    <a:schemeClr val="tx1">
                      <a:alpha val="60000"/>
                    </a:schemeClr>
                  </a:glow>
                </a:effectLst>
              </a:rPr>
              <a:t>RICARDO ROZO</a:t>
            </a:r>
            <a:endParaRPr lang="es-CO" sz="3600" dirty="0">
              <a:solidFill>
                <a:schemeClr val="bg1"/>
              </a:solidFill>
              <a:effectLst>
                <a:glow rad="101600">
                  <a:schemeClr val="tx1">
                    <a:alpha val="60000"/>
                  </a:schemeClr>
                </a:glow>
              </a:effectLst>
            </a:endParaRPr>
          </a:p>
        </p:txBody>
      </p:sp>
      <p:sp>
        <p:nvSpPr>
          <p:cNvPr id="13" name="CuadroTexto 12"/>
          <p:cNvSpPr txBox="1"/>
          <p:nvPr/>
        </p:nvSpPr>
        <p:spPr>
          <a:xfrm>
            <a:off x="3781425" y="4701361"/>
            <a:ext cx="3544408" cy="707886"/>
          </a:xfrm>
          <a:prstGeom prst="rect">
            <a:avLst/>
          </a:prstGeom>
          <a:noFill/>
          <a:ln>
            <a:solidFill>
              <a:schemeClr val="bg1"/>
            </a:solidFill>
          </a:ln>
        </p:spPr>
        <p:txBody>
          <a:bodyPr wrap="square" rtlCol="0">
            <a:spAutoFit/>
          </a:bodyPr>
          <a:lstStyle/>
          <a:p>
            <a:r>
              <a:rPr lang="es-CO" sz="4000" dirty="0" smtClean="0">
                <a:solidFill>
                  <a:schemeClr val="bg1"/>
                </a:solidFill>
                <a:effectLst>
                  <a:glow rad="101600">
                    <a:schemeClr val="tx1">
                      <a:alpha val="60000"/>
                    </a:schemeClr>
                  </a:glow>
                </a:effectLst>
              </a:rPr>
              <a:t>CAMILO OLAYA </a:t>
            </a:r>
            <a:endParaRPr lang="es-CO" sz="4000" dirty="0">
              <a:solidFill>
                <a:schemeClr val="bg1"/>
              </a:solidFill>
              <a:effectLst>
                <a:glow rad="101600">
                  <a:schemeClr val="tx1">
                    <a:alpha val="60000"/>
                  </a:schemeClr>
                </a:glow>
              </a:effectLst>
            </a:endParaRPr>
          </a:p>
        </p:txBody>
      </p:sp>
    </p:spTree>
    <p:extLst>
      <p:ext uri="{BB962C8B-B14F-4D97-AF65-F5344CB8AC3E}">
        <p14:creationId xmlns:p14="http://schemas.microsoft.com/office/powerpoint/2010/main" val="34441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strVal val="#ppt_x"/>
                                          </p:val>
                                        </p:tav>
                                        <p:tav tm="100000">
                                          <p:val>
                                            <p:strVal val="#ppt_x"/>
                                          </p:val>
                                        </p:tav>
                                      </p:tavLst>
                                    </p:anim>
                                    <p:anim calcmode="lin" valueType="num">
                                      <p:cBhvr>
                                        <p:cTn id="3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anim calcmode="lin" valueType="num">
                                      <p:cBhvr>
                                        <p:cTn id="40" dur="500" fill="hold"/>
                                        <p:tgtEl>
                                          <p:spTgt spid="13"/>
                                        </p:tgtEl>
                                        <p:attrNameLst>
                                          <p:attrName>ppt_x</p:attrName>
                                        </p:attrNameLst>
                                      </p:cBhvr>
                                      <p:tavLst>
                                        <p:tav tm="0">
                                          <p:val>
                                            <p:strVal val="#ppt_x"/>
                                          </p:val>
                                        </p:tav>
                                        <p:tav tm="100000">
                                          <p:val>
                                            <p:strVal val="#ppt_x"/>
                                          </p:val>
                                        </p:tav>
                                      </p:tavLst>
                                    </p:anim>
                                    <p:anim calcmode="lin" valueType="num">
                                      <p:cBhvr>
                                        <p:cTn id="4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6"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00000"/>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9730" y="4701360"/>
            <a:ext cx="2922270" cy="2156639"/>
          </a:xfrm>
          <a:prstGeom prst="rect">
            <a:avLst/>
          </a:prstGeom>
        </p:spPr>
      </p:pic>
      <p:sp>
        <p:nvSpPr>
          <p:cNvPr id="2" name="Rectángulo 1"/>
          <p:cNvSpPr/>
          <p:nvPr/>
        </p:nvSpPr>
        <p:spPr>
          <a:xfrm>
            <a:off x="491722" y="206172"/>
            <a:ext cx="8302337" cy="923330"/>
          </a:xfrm>
          <a:prstGeom prst="rect">
            <a:avLst/>
          </a:prstGeom>
          <a:noFill/>
        </p:spPr>
        <p:txBody>
          <a:bodyPr wrap="none" lIns="91440" tIns="45720" rIns="91440" bIns="45720">
            <a:spAutoFit/>
          </a:bodyPr>
          <a:lstStyle/>
          <a:p>
            <a:pPr algn="ctr"/>
            <a:r>
              <a:rPr lang="es-ES" sz="5400" b="1" cap="none" spc="0" dirty="0" smtClean="0">
                <a:ln w="10160">
                  <a:solidFill>
                    <a:schemeClr val="bg1"/>
                  </a:solidFill>
                  <a:prstDash val="solid"/>
                </a:ln>
                <a:solidFill>
                  <a:srgbClr val="FFFFFF"/>
                </a:solidFill>
                <a:effectLst>
                  <a:glow rad="228600">
                    <a:schemeClr val="tx1">
                      <a:alpha val="40000"/>
                    </a:schemeClr>
                  </a:glow>
                  <a:outerShdw blurRad="38100" dist="22860" dir="5400000" algn="tl" rotWithShape="0">
                    <a:srgbClr val="000000">
                      <a:alpha val="30000"/>
                    </a:srgbClr>
                  </a:outerShdw>
                </a:effectLst>
              </a:rPr>
              <a:t>GERENCIA ADMINISTRATIVA</a:t>
            </a:r>
            <a:endParaRPr lang="es-ES" sz="5400" b="1" cap="none" spc="0" dirty="0">
              <a:ln w="10160">
                <a:solidFill>
                  <a:schemeClr val="bg1"/>
                </a:solidFill>
                <a:prstDash val="solid"/>
              </a:ln>
              <a:solidFill>
                <a:srgbClr val="FFFFFF"/>
              </a:solidFill>
              <a:effectLst>
                <a:glow rad="228600">
                  <a:schemeClr val="tx1">
                    <a:alpha val="40000"/>
                  </a:schemeClr>
                </a:glow>
                <a:outerShdw blurRad="38100" dist="22860" dir="5400000" algn="tl" rotWithShape="0">
                  <a:srgbClr val="000000">
                    <a:alpha val="30000"/>
                  </a:srgbClr>
                </a:outerShdw>
              </a:effectLst>
            </a:endParaRPr>
          </a:p>
        </p:txBody>
      </p:sp>
      <p:sp>
        <p:nvSpPr>
          <p:cNvPr id="10" name="Rectángulo 9"/>
          <p:cNvSpPr/>
          <p:nvPr/>
        </p:nvSpPr>
        <p:spPr>
          <a:xfrm>
            <a:off x="451893" y="1370991"/>
            <a:ext cx="8381994" cy="435183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CO"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Buscaremos cada día ser mas organizados para brindarles un mejor servicio.</a:t>
            </a:r>
            <a:endParaRPr lang="es-CO"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Symbol" panose="05050102010706020507" pitchFamily="18" charset="2"/>
              <a:buChar char=""/>
            </a:pPr>
            <a:r>
              <a:rPr lang="es-CO"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Ampliaremos nuestros métodos de pago.</a:t>
            </a:r>
            <a:endParaRPr lang="es-CO" sz="2400" dirty="0" smtClean="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s-CO"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Nos encargaremos de que todos los elementos necesarios para el entrenamiento sean  suficientes y estén en excelente estado. </a:t>
            </a:r>
          </a:p>
          <a:p>
            <a:pPr marL="342900" lvl="0" indent="-342900" algn="just">
              <a:lnSpc>
                <a:spcPct val="107000"/>
              </a:lnSpc>
              <a:spcAft>
                <a:spcPts val="800"/>
              </a:spcAft>
              <a:buFont typeface="Symbol" panose="05050102010706020507" pitchFamily="18" charset="2"/>
              <a:buChar char=""/>
            </a:pPr>
            <a:r>
              <a:rPr lang="es-CO" sz="2400" dirty="0">
                <a:solidFill>
                  <a:schemeClr val="bg1"/>
                </a:solidFill>
                <a:latin typeface="Arial" panose="020B0604020202020204" pitchFamily="34" charset="0"/>
                <a:ea typeface="Calibri" panose="020F0502020204030204" pitchFamily="34" charset="0"/>
                <a:cs typeface="Arial" panose="020B0604020202020204" pitchFamily="34" charset="0"/>
              </a:rPr>
              <a:t>R</a:t>
            </a:r>
            <a:r>
              <a:rPr lang="es-CO" sz="2400" dirty="0" smtClean="0">
                <a:solidFill>
                  <a:schemeClr val="bg1"/>
                </a:solidFill>
                <a:latin typeface="Arial" panose="020B0604020202020204" pitchFamily="34" charset="0"/>
                <a:ea typeface="Calibri" panose="020F0502020204030204" pitchFamily="34" charset="0"/>
                <a:cs typeface="Arial" panose="020B0604020202020204" pitchFamily="34" charset="0"/>
              </a:rPr>
              <a:t>igurosa selección del personal que trabajara para ustedes. </a:t>
            </a:r>
          </a:p>
          <a:p>
            <a:pPr marL="342900" lvl="0" indent="-342900" algn="just">
              <a:lnSpc>
                <a:spcPct val="107000"/>
              </a:lnSpc>
              <a:spcAft>
                <a:spcPts val="800"/>
              </a:spcAft>
              <a:buFont typeface="Symbol" panose="05050102010706020507" pitchFamily="18" charset="2"/>
              <a:buChar char=""/>
            </a:pPr>
            <a:endParaRPr lang="es-CO" sz="2400" dirty="0" smtClean="0">
              <a:solidFill>
                <a:schemeClr val="bg1"/>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endParaRPr lang="es-CO"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1878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80">
                                          <p:stCondLst>
                                            <p:cond delay="0"/>
                                          </p:stCondLst>
                                        </p:cTn>
                                        <p:tgtEl>
                                          <p:spTgt spid="10"/>
                                        </p:tgtEl>
                                      </p:cBhvr>
                                    </p:animEffect>
                                    <p:anim calcmode="lin" valueType="num">
                                      <p:cBhvr>
                                        <p:cTn id="1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0" dur="26">
                                          <p:stCondLst>
                                            <p:cond delay="650"/>
                                          </p:stCondLst>
                                        </p:cTn>
                                        <p:tgtEl>
                                          <p:spTgt spid="10"/>
                                        </p:tgtEl>
                                      </p:cBhvr>
                                      <p:to x="100000" y="60000"/>
                                    </p:animScale>
                                    <p:animScale>
                                      <p:cBhvr>
                                        <p:cTn id="21" dur="166" decel="50000">
                                          <p:stCondLst>
                                            <p:cond delay="676"/>
                                          </p:stCondLst>
                                        </p:cTn>
                                        <p:tgtEl>
                                          <p:spTgt spid="10"/>
                                        </p:tgtEl>
                                      </p:cBhvr>
                                      <p:to x="100000" y="100000"/>
                                    </p:animScale>
                                    <p:animScale>
                                      <p:cBhvr>
                                        <p:cTn id="22" dur="26">
                                          <p:stCondLst>
                                            <p:cond delay="1312"/>
                                          </p:stCondLst>
                                        </p:cTn>
                                        <p:tgtEl>
                                          <p:spTgt spid="10"/>
                                        </p:tgtEl>
                                      </p:cBhvr>
                                      <p:to x="100000" y="80000"/>
                                    </p:animScale>
                                    <p:animScale>
                                      <p:cBhvr>
                                        <p:cTn id="23" dur="166" decel="50000">
                                          <p:stCondLst>
                                            <p:cond delay="1338"/>
                                          </p:stCondLst>
                                        </p:cTn>
                                        <p:tgtEl>
                                          <p:spTgt spid="10"/>
                                        </p:tgtEl>
                                      </p:cBhvr>
                                      <p:to x="100000" y="100000"/>
                                    </p:animScale>
                                    <p:animScale>
                                      <p:cBhvr>
                                        <p:cTn id="24" dur="26">
                                          <p:stCondLst>
                                            <p:cond delay="1642"/>
                                          </p:stCondLst>
                                        </p:cTn>
                                        <p:tgtEl>
                                          <p:spTgt spid="10"/>
                                        </p:tgtEl>
                                      </p:cBhvr>
                                      <p:to x="100000" y="90000"/>
                                    </p:animScale>
                                    <p:animScale>
                                      <p:cBhvr>
                                        <p:cTn id="25" dur="166" decel="50000">
                                          <p:stCondLst>
                                            <p:cond delay="1668"/>
                                          </p:stCondLst>
                                        </p:cTn>
                                        <p:tgtEl>
                                          <p:spTgt spid="10"/>
                                        </p:tgtEl>
                                      </p:cBhvr>
                                      <p:to x="100000" y="100000"/>
                                    </p:animScale>
                                    <p:animScale>
                                      <p:cBhvr>
                                        <p:cTn id="26" dur="26">
                                          <p:stCondLst>
                                            <p:cond delay="1808"/>
                                          </p:stCondLst>
                                        </p:cTn>
                                        <p:tgtEl>
                                          <p:spTgt spid="10"/>
                                        </p:tgtEl>
                                      </p:cBhvr>
                                      <p:to x="100000" y="95000"/>
                                    </p:animScale>
                                    <p:animScale>
                                      <p:cBhvr>
                                        <p:cTn id="27"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00000"/>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9730" y="4701360"/>
            <a:ext cx="2922270" cy="2156639"/>
          </a:xfrm>
          <a:prstGeom prst="rect">
            <a:avLst/>
          </a:prstGeom>
        </p:spPr>
      </p:pic>
      <p:sp>
        <p:nvSpPr>
          <p:cNvPr id="6" name="Rectángulo 5"/>
          <p:cNvSpPr/>
          <p:nvPr/>
        </p:nvSpPr>
        <p:spPr>
          <a:xfrm>
            <a:off x="448717" y="376293"/>
            <a:ext cx="5241115" cy="923330"/>
          </a:xfrm>
          <a:prstGeom prst="rect">
            <a:avLst/>
          </a:prstGeom>
          <a:noFill/>
        </p:spPr>
        <p:txBody>
          <a:bodyPr wrap="none" lIns="91440" tIns="45720" rIns="91440" bIns="45720">
            <a:spAutoFit/>
          </a:bodyPr>
          <a:lstStyle/>
          <a:p>
            <a:pPr algn="ctr"/>
            <a:r>
              <a:rPr lang="es-ES" sz="5400" b="1" cap="none" spc="0" dirty="0" smtClean="0">
                <a:ln w="10160">
                  <a:solidFill>
                    <a:schemeClr val="bg1"/>
                  </a:solidFill>
                  <a:prstDash val="solid"/>
                </a:ln>
                <a:solidFill>
                  <a:srgbClr val="FFFFFF"/>
                </a:solidFill>
                <a:effectLst>
                  <a:glow rad="228600">
                    <a:schemeClr val="tx1">
                      <a:alpha val="40000"/>
                    </a:schemeClr>
                  </a:glow>
                  <a:outerShdw blurRad="38100" dist="22860" dir="5400000" algn="tl" rotWithShape="0">
                    <a:srgbClr val="000000">
                      <a:alpha val="30000"/>
                    </a:srgbClr>
                  </a:outerShdw>
                </a:effectLst>
              </a:rPr>
              <a:t>Y POR ULTIMO…..</a:t>
            </a:r>
            <a:endParaRPr lang="es-ES" sz="5400" b="1" cap="none" spc="0" dirty="0">
              <a:ln w="10160">
                <a:solidFill>
                  <a:schemeClr val="bg1"/>
                </a:solidFill>
                <a:prstDash val="solid"/>
              </a:ln>
              <a:solidFill>
                <a:srgbClr val="FFFFFF"/>
              </a:solidFill>
              <a:effectLst>
                <a:glow rad="228600">
                  <a:schemeClr val="tx1">
                    <a:alpha val="40000"/>
                  </a:schemeClr>
                </a:glow>
                <a:outerShdw blurRad="38100" dist="22860" dir="5400000" algn="tl" rotWithShape="0">
                  <a:srgbClr val="000000">
                    <a:alpha val="30000"/>
                  </a:srgbClr>
                </a:outerShdw>
              </a:effectLst>
            </a:endParaRPr>
          </a:p>
        </p:txBody>
      </p:sp>
      <p:sp>
        <p:nvSpPr>
          <p:cNvPr id="7" name="Título 3"/>
          <p:cNvSpPr txBox="1">
            <a:spLocks/>
          </p:cNvSpPr>
          <p:nvPr/>
        </p:nvSpPr>
        <p:spPr>
          <a:xfrm>
            <a:off x="1189101" y="1935126"/>
            <a:ext cx="9001462" cy="7868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5400" dirty="0" smtClean="0">
                <a:solidFill>
                  <a:schemeClr val="bg1"/>
                </a:solidFill>
                <a:effectLst>
                  <a:glow rad="101600">
                    <a:schemeClr val="tx1">
                      <a:alpha val="60000"/>
                    </a:schemeClr>
                  </a:glow>
                </a:effectLst>
                <a:latin typeface="Arial" panose="020B0604020202020204" pitchFamily="34" charset="0"/>
                <a:cs typeface="Arial" panose="020B0604020202020204" pitchFamily="34" charset="0"/>
              </a:rPr>
              <a:t>EN R.R. TRABAJAMOS PARA CONSTRUIR TUS SUEÑOS.</a:t>
            </a:r>
            <a:endParaRPr lang="es-CO" sz="5400" dirty="0">
              <a:solidFill>
                <a:schemeClr val="bg1"/>
              </a:solidFill>
              <a:effectLst>
                <a:glow rad="101600">
                  <a:schemeClr val="tx1">
                    <a:alpha val="60000"/>
                  </a:schemeClr>
                </a:glow>
              </a:effectLst>
              <a:latin typeface="Arial" panose="020B0604020202020204" pitchFamily="34" charset="0"/>
              <a:cs typeface="Arial" panose="020B0604020202020204" pitchFamily="34" charset="0"/>
            </a:endParaRPr>
          </a:p>
        </p:txBody>
      </p:sp>
      <p:sp>
        <p:nvSpPr>
          <p:cNvPr id="8" name="Título 3"/>
          <p:cNvSpPr txBox="1">
            <a:spLocks/>
          </p:cNvSpPr>
          <p:nvPr/>
        </p:nvSpPr>
        <p:spPr>
          <a:xfrm>
            <a:off x="1298971" y="4307955"/>
            <a:ext cx="9001462" cy="7868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5400" dirty="0" smtClean="0">
                <a:solidFill>
                  <a:schemeClr val="bg1"/>
                </a:solidFill>
                <a:effectLst>
                  <a:glow rad="101600">
                    <a:schemeClr val="tx1">
                      <a:alpha val="60000"/>
                    </a:schemeClr>
                  </a:glow>
                </a:effectLst>
                <a:latin typeface="Arial" panose="020B0604020202020204" pitchFamily="34" charset="0"/>
                <a:cs typeface="Arial" panose="020B0604020202020204" pitchFamily="34" charset="0"/>
              </a:rPr>
              <a:t>GRACIAS POR CONFIAR EN</a:t>
            </a:r>
            <a:endParaRPr lang="es-CO" sz="5400" dirty="0">
              <a:solidFill>
                <a:schemeClr val="bg1"/>
              </a:solidFill>
              <a:effectLst>
                <a:glow rad="101600">
                  <a:schemeClr val="tx1">
                    <a:alpha val="60000"/>
                  </a:schemeClr>
                </a:glo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089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324</Words>
  <Application>Microsoft Office PowerPoint</Application>
  <PresentationFormat>Panorámica</PresentationFormat>
  <Paragraphs>45</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Calibri Light</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Talia Yizeth Maldonado Beltran</dc:creator>
  <cp:lastModifiedBy>Talia Yizeth Maldonado Beltran</cp:lastModifiedBy>
  <cp:revision>7</cp:revision>
  <dcterms:created xsi:type="dcterms:W3CDTF">2019-03-05T15:54:23Z</dcterms:created>
  <dcterms:modified xsi:type="dcterms:W3CDTF">2019-03-05T16:44:13Z</dcterms:modified>
</cp:coreProperties>
</file>