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5"/>
    <p:sldMasterId id="2147483671" r:id="rId6"/>
  </p:sldMasterIdLst>
  <p:notesMasterIdLst>
    <p:notesMasterId r:id="rId7"/>
  </p:notesMasterIdLst>
  <p:sldIdLst>
    <p:sldId id="256"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6F49AFB-0F23-497B-B153-A2C3A3FA47DA}">
  <a:tblStyle styleId="{76F49AFB-0F23-497B-B153-A2C3A3FA47DA}" styleName="Table_0">
    <a:wholeTbl>
      <a:tcTxStyle b="off" i="off">
        <a:font>
          <a:latin typeface="Times"/>
          <a:ea typeface="Times"/>
          <a:cs typeface="Time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3F9FA"/>
          </a:solidFill>
        </a:fill>
      </a:tcStyle>
    </a:wholeTbl>
    <a:band1H>
      <a:tcTxStyle/>
      <a:tcStyle>
        <a:fill>
          <a:solidFill>
            <a:srgbClr val="E7F3F4"/>
          </a:solidFill>
        </a:fill>
      </a:tcStyle>
    </a:band1H>
    <a:band2H>
      <a:tcTxStyle/>
    </a:band2H>
    <a:band1V>
      <a:tcTxStyle/>
      <a:tcStyle>
        <a:fill>
          <a:solidFill>
            <a:srgbClr val="E7F3F4"/>
          </a:solidFill>
        </a:fill>
      </a:tcStyle>
    </a:band1V>
    <a:band2V>
      <a:tcTxStyle/>
    </a:band2V>
    <a:lastCol>
      <a:tcTxStyle b="on" i="off">
        <a:font>
          <a:latin typeface="Times"/>
          <a:ea typeface="Times"/>
          <a:cs typeface="Times"/>
        </a:font>
        <a:schemeClr val="lt1"/>
      </a:tcTxStyle>
      <a:tcStyle>
        <a:fill>
          <a:solidFill>
            <a:schemeClr val="accent1"/>
          </a:solidFill>
        </a:fill>
      </a:tcStyle>
    </a:lastCol>
    <a:firstCol>
      <a:tcTxStyle b="on" i="off">
        <a:font>
          <a:latin typeface="Times"/>
          <a:ea typeface="Times"/>
          <a:cs typeface="Times"/>
        </a:font>
        <a:schemeClr val="lt1"/>
      </a:tcTxStyle>
      <a:tcStyle>
        <a:fill>
          <a:solidFill>
            <a:schemeClr val="accent1"/>
          </a:solidFill>
        </a:fill>
      </a:tcStyle>
    </a:firstCol>
    <a:lastRow>
      <a:tcTxStyle b="on" i="off">
        <a:font>
          <a:latin typeface="Times"/>
          <a:ea typeface="Times"/>
          <a:cs typeface="Time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imes"/>
          <a:ea typeface="Times"/>
          <a:cs typeface="Time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94cfc9b9e_2_75:notes"/>
          <p:cNvSpPr txBox="1"/>
          <p:nvPr>
            <p:ph idx="1" type="body"/>
          </p:nvPr>
        </p:nvSpPr>
        <p:spPr>
          <a:xfrm>
            <a:off x="686098" y="4343703"/>
            <a:ext cx="5485805" cy="4113892"/>
          </a:xfrm>
          <a:prstGeom prst="rect">
            <a:avLst/>
          </a:prstGeom>
        </p:spPr>
        <p:txBody>
          <a:bodyPr anchorCtr="0" anchor="t" bIns="86175" lIns="86175" spcFirstLastPara="1" rIns="86175" wrap="square" tIns="86175">
            <a:noAutofit/>
          </a:bodyPr>
          <a:lstStyle/>
          <a:p>
            <a:pPr indent="0" lvl="0" marL="0" rtl="0" algn="l">
              <a:spcBef>
                <a:spcPts val="0"/>
              </a:spcBef>
              <a:spcAft>
                <a:spcPts val="0"/>
              </a:spcAft>
              <a:buNone/>
            </a:pPr>
            <a:r>
              <a:t/>
            </a:r>
            <a:endParaRPr/>
          </a:p>
        </p:txBody>
      </p:sp>
      <p:sp>
        <p:nvSpPr>
          <p:cNvPr id="127" name="Google Shape;127;g494cfc9b9e_2_75:notes"/>
          <p:cNvSpPr/>
          <p:nvPr>
            <p:ph idx="2" type="sldImg"/>
          </p:nvPr>
        </p:nvSpPr>
        <p:spPr>
          <a:xfrm>
            <a:off x="428952" y="686405"/>
            <a:ext cx="6000097"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685933" y="4686353"/>
            <a:ext cx="1905001" cy="342801"/>
          </a:xfrm>
          <a:prstGeom prst="rect">
            <a:avLst/>
          </a:prstGeom>
          <a:noFill/>
          <a:ln>
            <a:noFill/>
          </a:ln>
        </p:spPr>
        <p:txBody>
          <a:bodyPr anchorCtr="0" anchor="t" bIns="41550" lIns="83100" spcFirstLastPara="1" rIns="83100" wrap="square" tIns="41550"/>
          <a:lstStyle>
            <a:lvl1pPr lvl="0" algn="l">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58" name="Google Shape;58;p14"/>
          <p:cNvSpPr txBox="1"/>
          <p:nvPr>
            <p:ph idx="11" type="ftr"/>
          </p:nvPr>
        </p:nvSpPr>
        <p:spPr>
          <a:xfrm>
            <a:off x="3124069" y="4686353"/>
            <a:ext cx="2895866" cy="342801"/>
          </a:xfrm>
          <a:prstGeom prst="rect">
            <a:avLst/>
          </a:prstGeom>
          <a:noFill/>
          <a:ln>
            <a:noFill/>
          </a:ln>
        </p:spPr>
        <p:txBody>
          <a:bodyPr anchorCtr="0" anchor="t" bIns="41550" lIns="83100" spcFirstLastPara="1" rIns="83100" wrap="square" tIns="41550"/>
          <a:lstStyle>
            <a:lvl1pPr lvl="0" algn="ctr">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59" name="Google Shape;59;p14"/>
          <p:cNvSpPr txBox="1"/>
          <p:nvPr>
            <p:ph idx="12" type="sldNum"/>
          </p:nvPr>
        </p:nvSpPr>
        <p:spPr>
          <a:xfrm>
            <a:off x="6553071" y="4686353"/>
            <a:ext cx="1905001" cy="342801"/>
          </a:xfrm>
          <a:prstGeom prst="rect">
            <a:avLst/>
          </a:prstGeom>
          <a:noFill/>
          <a:ln>
            <a:noFill/>
          </a:ln>
        </p:spPr>
        <p:txBody>
          <a:bodyPr anchorCtr="0" anchor="t" bIns="41550" lIns="83100" spcFirstLastPara="1" rIns="83100" wrap="square" tIns="41550">
            <a:noAutofit/>
          </a:bodyPr>
          <a:lstStyle>
            <a:lvl1pPr indent="0" lvl="0" marL="0" algn="r">
              <a:spcBef>
                <a:spcPts val="0"/>
              </a:spcBef>
              <a:spcAft>
                <a:spcPts val="0"/>
              </a:spcAft>
              <a:buNone/>
              <a:defRPr b="0" i="0" sz="1300" u="none" cap="none" strike="noStrike">
                <a:solidFill>
                  <a:schemeClr val="dk1"/>
                </a:solidFill>
                <a:latin typeface="Times"/>
                <a:ea typeface="Times"/>
                <a:cs typeface="Times"/>
                <a:sym typeface="Times"/>
              </a:defRPr>
            </a:lvl1pPr>
            <a:lvl2pPr indent="0" lvl="1" marL="0" algn="r">
              <a:spcBef>
                <a:spcPts val="0"/>
              </a:spcBef>
              <a:spcAft>
                <a:spcPts val="0"/>
              </a:spcAft>
              <a:buNone/>
              <a:defRPr b="0" i="0" sz="1300" u="none" cap="none" strike="noStrike">
                <a:solidFill>
                  <a:schemeClr val="dk1"/>
                </a:solidFill>
                <a:latin typeface="Times"/>
                <a:ea typeface="Times"/>
                <a:cs typeface="Times"/>
                <a:sym typeface="Times"/>
              </a:defRPr>
            </a:lvl2pPr>
            <a:lvl3pPr indent="0" lvl="2" marL="0" algn="r">
              <a:spcBef>
                <a:spcPts val="0"/>
              </a:spcBef>
              <a:spcAft>
                <a:spcPts val="0"/>
              </a:spcAft>
              <a:buNone/>
              <a:defRPr b="0" i="0" sz="1300" u="none" cap="none" strike="noStrike">
                <a:solidFill>
                  <a:schemeClr val="dk1"/>
                </a:solidFill>
                <a:latin typeface="Times"/>
                <a:ea typeface="Times"/>
                <a:cs typeface="Times"/>
                <a:sym typeface="Times"/>
              </a:defRPr>
            </a:lvl3pPr>
            <a:lvl4pPr indent="0" lvl="3" marL="0" algn="r">
              <a:spcBef>
                <a:spcPts val="0"/>
              </a:spcBef>
              <a:spcAft>
                <a:spcPts val="0"/>
              </a:spcAft>
              <a:buNone/>
              <a:defRPr b="0" i="0" sz="1300" u="none" cap="none" strike="noStrike">
                <a:solidFill>
                  <a:schemeClr val="dk1"/>
                </a:solidFill>
                <a:latin typeface="Times"/>
                <a:ea typeface="Times"/>
                <a:cs typeface="Times"/>
                <a:sym typeface="Times"/>
              </a:defRPr>
            </a:lvl4pPr>
            <a:lvl5pPr indent="0" lvl="4" marL="0" algn="r">
              <a:spcBef>
                <a:spcPts val="0"/>
              </a:spcBef>
              <a:spcAft>
                <a:spcPts val="0"/>
              </a:spcAft>
              <a:buNone/>
              <a:defRPr b="0" i="0" sz="1300" u="none" cap="none" strike="noStrike">
                <a:solidFill>
                  <a:schemeClr val="dk1"/>
                </a:solidFill>
                <a:latin typeface="Times"/>
                <a:ea typeface="Times"/>
                <a:cs typeface="Times"/>
                <a:sym typeface="Times"/>
              </a:defRPr>
            </a:lvl5pPr>
            <a:lvl6pPr indent="0" lvl="5" marL="0" algn="r">
              <a:spcBef>
                <a:spcPts val="0"/>
              </a:spcBef>
              <a:spcAft>
                <a:spcPts val="0"/>
              </a:spcAft>
              <a:buNone/>
              <a:defRPr b="0" i="0" sz="1300" u="none" cap="none" strike="noStrike">
                <a:solidFill>
                  <a:schemeClr val="dk1"/>
                </a:solidFill>
                <a:latin typeface="Times"/>
                <a:ea typeface="Times"/>
                <a:cs typeface="Times"/>
                <a:sym typeface="Times"/>
              </a:defRPr>
            </a:lvl6pPr>
            <a:lvl7pPr indent="0" lvl="6" marL="0" algn="r">
              <a:spcBef>
                <a:spcPts val="0"/>
              </a:spcBef>
              <a:spcAft>
                <a:spcPts val="0"/>
              </a:spcAft>
              <a:buNone/>
              <a:defRPr b="0" i="0" sz="1300" u="none" cap="none" strike="noStrike">
                <a:solidFill>
                  <a:schemeClr val="dk1"/>
                </a:solidFill>
                <a:latin typeface="Times"/>
                <a:ea typeface="Times"/>
                <a:cs typeface="Times"/>
                <a:sym typeface="Times"/>
              </a:defRPr>
            </a:lvl7pPr>
            <a:lvl8pPr indent="0" lvl="7" marL="0" algn="r">
              <a:spcBef>
                <a:spcPts val="0"/>
              </a:spcBef>
              <a:spcAft>
                <a:spcPts val="0"/>
              </a:spcAft>
              <a:buNone/>
              <a:defRPr b="0" i="0" sz="1300" u="none" cap="none" strike="noStrike">
                <a:solidFill>
                  <a:schemeClr val="dk1"/>
                </a:solidFill>
                <a:latin typeface="Times"/>
                <a:ea typeface="Times"/>
                <a:cs typeface="Times"/>
                <a:sym typeface="Times"/>
              </a:defRPr>
            </a:lvl8pPr>
            <a:lvl9pPr indent="0" lvl="8" marL="0" algn="r">
              <a:spcBef>
                <a:spcPts val="0"/>
              </a:spcBef>
              <a:spcAft>
                <a:spcPts val="0"/>
              </a:spcAft>
              <a:buNone/>
              <a:defRPr b="0" i="0" sz="1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685933" y="1597919"/>
            <a:ext cx="7772139" cy="1102321"/>
          </a:xfrm>
          <a:prstGeom prst="rect">
            <a:avLst/>
          </a:prstGeom>
          <a:noFill/>
          <a:ln>
            <a:noFill/>
          </a:ln>
        </p:spPr>
        <p:txBody>
          <a:bodyPr anchorCtr="0" anchor="ctr" bIns="41550" lIns="83100" spcFirstLastPara="1" rIns="83100" wrap="square" tIns="41550"/>
          <a:lstStyle>
            <a:lvl1pPr lvl="0" algn="ctr">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ctr">
              <a:spcBef>
                <a:spcPts val="0"/>
              </a:spcBef>
              <a:spcAft>
                <a:spcPts val="0"/>
              </a:spcAft>
              <a:buSzPts val="400"/>
              <a:buNone/>
              <a:defRPr/>
            </a:lvl6pPr>
            <a:lvl7pPr lvl="6" algn="ctr">
              <a:spcBef>
                <a:spcPts val="0"/>
              </a:spcBef>
              <a:spcAft>
                <a:spcPts val="0"/>
              </a:spcAft>
              <a:buSzPts val="400"/>
              <a:buNone/>
              <a:defRPr/>
            </a:lvl7pPr>
            <a:lvl8pPr lvl="7" algn="ctr">
              <a:spcBef>
                <a:spcPts val="0"/>
              </a:spcBef>
              <a:spcAft>
                <a:spcPts val="0"/>
              </a:spcAft>
              <a:buSzPts val="400"/>
              <a:buNone/>
              <a:defRPr/>
            </a:lvl8pPr>
            <a:lvl9pPr lvl="8" algn="ctr">
              <a:spcBef>
                <a:spcPts val="0"/>
              </a:spcBef>
              <a:spcAft>
                <a:spcPts val="0"/>
              </a:spcAft>
              <a:buSzPts val="400"/>
              <a:buNone/>
              <a:defRPr/>
            </a:lvl9pPr>
          </a:lstStyle>
          <a:p/>
        </p:txBody>
      </p:sp>
      <p:sp>
        <p:nvSpPr>
          <p:cNvPr id="62" name="Google Shape;62;p15"/>
          <p:cNvSpPr txBox="1"/>
          <p:nvPr>
            <p:ph idx="1" type="subTitle"/>
          </p:nvPr>
        </p:nvSpPr>
        <p:spPr>
          <a:xfrm>
            <a:off x="1371535" y="2914553"/>
            <a:ext cx="6400935" cy="1314649"/>
          </a:xfrm>
          <a:prstGeom prst="rect">
            <a:avLst/>
          </a:prstGeom>
          <a:noFill/>
          <a:ln>
            <a:noFill/>
          </a:ln>
        </p:spPr>
        <p:txBody>
          <a:bodyPr anchorCtr="0" anchor="t" bIns="41550" lIns="83100" spcFirstLastPara="1" rIns="83100" wrap="square" tIns="41550"/>
          <a:lstStyle>
            <a:lvl1pPr lvl="0" algn="ctr">
              <a:spcBef>
                <a:spcPts val="600"/>
              </a:spcBef>
              <a:spcAft>
                <a:spcPts val="0"/>
              </a:spcAft>
              <a:buClr>
                <a:schemeClr val="dk1"/>
              </a:buClr>
              <a:buSzPts val="2900"/>
              <a:buFont typeface="Times"/>
              <a:buNone/>
              <a:defRPr/>
            </a:lvl1pPr>
            <a:lvl2pPr lvl="1" algn="ctr">
              <a:spcBef>
                <a:spcPts val="500"/>
              </a:spcBef>
              <a:spcAft>
                <a:spcPts val="0"/>
              </a:spcAft>
              <a:buClr>
                <a:schemeClr val="dk1"/>
              </a:buClr>
              <a:buSzPts val="2500"/>
              <a:buFont typeface="Times"/>
              <a:buNone/>
              <a:defRPr/>
            </a:lvl2pPr>
            <a:lvl3pPr lvl="2" algn="ctr">
              <a:spcBef>
                <a:spcPts val="400"/>
              </a:spcBef>
              <a:spcAft>
                <a:spcPts val="0"/>
              </a:spcAft>
              <a:buClr>
                <a:schemeClr val="dk1"/>
              </a:buClr>
              <a:buSzPts val="2200"/>
              <a:buFont typeface="Times"/>
              <a:buNone/>
              <a:defRPr/>
            </a:lvl3pPr>
            <a:lvl4pPr lvl="3" algn="ctr">
              <a:spcBef>
                <a:spcPts val="400"/>
              </a:spcBef>
              <a:spcAft>
                <a:spcPts val="0"/>
              </a:spcAft>
              <a:buClr>
                <a:schemeClr val="dk1"/>
              </a:buClr>
              <a:buSzPts val="1800"/>
              <a:buFont typeface="Times"/>
              <a:buNone/>
              <a:defRPr/>
            </a:lvl4pPr>
            <a:lvl5pPr lvl="4" algn="ctr">
              <a:spcBef>
                <a:spcPts val="400"/>
              </a:spcBef>
              <a:spcAft>
                <a:spcPts val="0"/>
              </a:spcAft>
              <a:buClr>
                <a:schemeClr val="dk1"/>
              </a:buClr>
              <a:buSzPts val="1800"/>
              <a:buFont typeface="Times"/>
              <a:buNone/>
              <a:defRPr/>
            </a:lvl5pPr>
            <a:lvl6pPr lvl="5" algn="ctr">
              <a:spcBef>
                <a:spcPts val="400"/>
              </a:spcBef>
              <a:spcAft>
                <a:spcPts val="0"/>
              </a:spcAft>
              <a:buClr>
                <a:schemeClr val="dk1"/>
              </a:buClr>
              <a:buSzPts val="1800"/>
              <a:buFont typeface="Times"/>
              <a:buNone/>
              <a:defRPr/>
            </a:lvl6pPr>
            <a:lvl7pPr lvl="6" algn="ctr">
              <a:spcBef>
                <a:spcPts val="400"/>
              </a:spcBef>
              <a:spcAft>
                <a:spcPts val="0"/>
              </a:spcAft>
              <a:buClr>
                <a:schemeClr val="dk1"/>
              </a:buClr>
              <a:buSzPts val="1800"/>
              <a:buFont typeface="Times"/>
              <a:buNone/>
              <a:defRPr/>
            </a:lvl7pPr>
            <a:lvl8pPr lvl="7" algn="ctr">
              <a:spcBef>
                <a:spcPts val="400"/>
              </a:spcBef>
              <a:spcAft>
                <a:spcPts val="0"/>
              </a:spcAft>
              <a:buClr>
                <a:schemeClr val="dk1"/>
              </a:buClr>
              <a:buSzPts val="1800"/>
              <a:buFont typeface="Times"/>
              <a:buNone/>
              <a:defRPr/>
            </a:lvl8pPr>
            <a:lvl9pPr lvl="8" algn="ctr">
              <a:spcBef>
                <a:spcPts val="400"/>
              </a:spcBef>
              <a:spcAft>
                <a:spcPts val="0"/>
              </a:spcAft>
              <a:buClr>
                <a:schemeClr val="dk1"/>
              </a:buClr>
              <a:buSzPts val="1800"/>
              <a:buFont typeface="Times"/>
              <a:buNone/>
              <a:defRPr/>
            </a:lvl9pPr>
          </a:lstStyle>
          <a:p/>
        </p:txBody>
      </p:sp>
      <p:sp>
        <p:nvSpPr>
          <p:cNvPr id="63" name="Google Shape;63;p15"/>
          <p:cNvSpPr txBox="1"/>
          <p:nvPr>
            <p:ph idx="10" type="dt"/>
          </p:nvPr>
        </p:nvSpPr>
        <p:spPr>
          <a:xfrm>
            <a:off x="685933" y="4686353"/>
            <a:ext cx="1905001" cy="342801"/>
          </a:xfrm>
          <a:prstGeom prst="rect">
            <a:avLst/>
          </a:prstGeom>
          <a:noFill/>
          <a:ln>
            <a:noFill/>
          </a:ln>
        </p:spPr>
        <p:txBody>
          <a:bodyPr anchorCtr="0" anchor="t" bIns="41550" lIns="83100" spcFirstLastPara="1" rIns="83100" wrap="square" tIns="41550"/>
          <a:lstStyle>
            <a:lvl1pPr lvl="0" algn="l">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64" name="Google Shape;64;p15"/>
          <p:cNvSpPr txBox="1"/>
          <p:nvPr>
            <p:ph idx="11" type="ftr"/>
          </p:nvPr>
        </p:nvSpPr>
        <p:spPr>
          <a:xfrm>
            <a:off x="3124069" y="4686353"/>
            <a:ext cx="2895866" cy="342801"/>
          </a:xfrm>
          <a:prstGeom prst="rect">
            <a:avLst/>
          </a:prstGeom>
          <a:noFill/>
          <a:ln>
            <a:noFill/>
          </a:ln>
        </p:spPr>
        <p:txBody>
          <a:bodyPr anchorCtr="0" anchor="t" bIns="41550" lIns="83100" spcFirstLastPara="1" rIns="83100" wrap="square" tIns="41550"/>
          <a:lstStyle>
            <a:lvl1pPr lvl="0" algn="ctr">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65" name="Google Shape;65;p15"/>
          <p:cNvSpPr txBox="1"/>
          <p:nvPr>
            <p:ph idx="12" type="sldNum"/>
          </p:nvPr>
        </p:nvSpPr>
        <p:spPr>
          <a:xfrm>
            <a:off x="6553071" y="4686353"/>
            <a:ext cx="1905001" cy="342801"/>
          </a:xfrm>
          <a:prstGeom prst="rect">
            <a:avLst/>
          </a:prstGeom>
          <a:noFill/>
          <a:ln>
            <a:noFill/>
          </a:ln>
        </p:spPr>
        <p:txBody>
          <a:bodyPr anchorCtr="0" anchor="t" bIns="41550" lIns="83100" spcFirstLastPara="1" rIns="83100" wrap="square" tIns="41550">
            <a:noAutofit/>
          </a:bodyPr>
          <a:lstStyle>
            <a:lvl1pPr indent="0" lvl="0" marL="0" algn="r">
              <a:spcBef>
                <a:spcPts val="0"/>
              </a:spcBef>
              <a:spcAft>
                <a:spcPts val="0"/>
              </a:spcAft>
              <a:buNone/>
              <a:defRPr b="0" i="0" sz="1300" u="none" cap="none" strike="noStrike">
                <a:solidFill>
                  <a:schemeClr val="dk1"/>
                </a:solidFill>
                <a:latin typeface="Times"/>
                <a:ea typeface="Times"/>
                <a:cs typeface="Times"/>
                <a:sym typeface="Times"/>
              </a:defRPr>
            </a:lvl1pPr>
            <a:lvl2pPr indent="0" lvl="1" marL="0" algn="r">
              <a:spcBef>
                <a:spcPts val="0"/>
              </a:spcBef>
              <a:spcAft>
                <a:spcPts val="0"/>
              </a:spcAft>
              <a:buNone/>
              <a:defRPr b="0" i="0" sz="1300" u="none" cap="none" strike="noStrike">
                <a:solidFill>
                  <a:schemeClr val="dk1"/>
                </a:solidFill>
                <a:latin typeface="Times"/>
                <a:ea typeface="Times"/>
                <a:cs typeface="Times"/>
                <a:sym typeface="Times"/>
              </a:defRPr>
            </a:lvl2pPr>
            <a:lvl3pPr indent="0" lvl="2" marL="0" algn="r">
              <a:spcBef>
                <a:spcPts val="0"/>
              </a:spcBef>
              <a:spcAft>
                <a:spcPts val="0"/>
              </a:spcAft>
              <a:buNone/>
              <a:defRPr b="0" i="0" sz="1300" u="none" cap="none" strike="noStrike">
                <a:solidFill>
                  <a:schemeClr val="dk1"/>
                </a:solidFill>
                <a:latin typeface="Times"/>
                <a:ea typeface="Times"/>
                <a:cs typeface="Times"/>
                <a:sym typeface="Times"/>
              </a:defRPr>
            </a:lvl3pPr>
            <a:lvl4pPr indent="0" lvl="3" marL="0" algn="r">
              <a:spcBef>
                <a:spcPts val="0"/>
              </a:spcBef>
              <a:spcAft>
                <a:spcPts val="0"/>
              </a:spcAft>
              <a:buNone/>
              <a:defRPr b="0" i="0" sz="1300" u="none" cap="none" strike="noStrike">
                <a:solidFill>
                  <a:schemeClr val="dk1"/>
                </a:solidFill>
                <a:latin typeface="Times"/>
                <a:ea typeface="Times"/>
                <a:cs typeface="Times"/>
                <a:sym typeface="Times"/>
              </a:defRPr>
            </a:lvl4pPr>
            <a:lvl5pPr indent="0" lvl="4" marL="0" algn="r">
              <a:spcBef>
                <a:spcPts val="0"/>
              </a:spcBef>
              <a:spcAft>
                <a:spcPts val="0"/>
              </a:spcAft>
              <a:buNone/>
              <a:defRPr b="0" i="0" sz="1300" u="none" cap="none" strike="noStrike">
                <a:solidFill>
                  <a:schemeClr val="dk1"/>
                </a:solidFill>
                <a:latin typeface="Times"/>
                <a:ea typeface="Times"/>
                <a:cs typeface="Times"/>
                <a:sym typeface="Times"/>
              </a:defRPr>
            </a:lvl5pPr>
            <a:lvl6pPr indent="0" lvl="5" marL="0" algn="r">
              <a:spcBef>
                <a:spcPts val="0"/>
              </a:spcBef>
              <a:spcAft>
                <a:spcPts val="0"/>
              </a:spcAft>
              <a:buNone/>
              <a:defRPr b="0" i="0" sz="1300" u="none" cap="none" strike="noStrike">
                <a:solidFill>
                  <a:schemeClr val="dk1"/>
                </a:solidFill>
                <a:latin typeface="Times"/>
                <a:ea typeface="Times"/>
                <a:cs typeface="Times"/>
                <a:sym typeface="Times"/>
              </a:defRPr>
            </a:lvl6pPr>
            <a:lvl7pPr indent="0" lvl="6" marL="0" algn="r">
              <a:spcBef>
                <a:spcPts val="0"/>
              </a:spcBef>
              <a:spcAft>
                <a:spcPts val="0"/>
              </a:spcAft>
              <a:buNone/>
              <a:defRPr b="0" i="0" sz="1300" u="none" cap="none" strike="noStrike">
                <a:solidFill>
                  <a:schemeClr val="dk1"/>
                </a:solidFill>
                <a:latin typeface="Times"/>
                <a:ea typeface="Times"/>
                <a:cs typeface="Times"/>
                <a:sym typeface="Times"/>
              </a:defRPr>
            </a:lvl7pPr>
            <a:lvl8pPr indent="0" lvl="7" marL="0" algn="r">
              <a:spcBef>
                <a:spcPts val="0"/>
              </a:spcBef>
              <a:spcAft>
                <a:spcPts val="0"/>
              </a:spcAft>
              <a:buNone/>
              <a:defRPr b="0" i="0" sz="1300" u="none" cap="none" strike="noStrike">
                <a:solidFill>
                  <a:schemeClr val="dk1"/>
                </a:solidFill>
                <a:latin typeface="Times"/>
                <a:ea typeface="Times"/>
                <a:cs typeface="Times"/>
                <a:sym typeface="Times"/>
              </a:defRPr>
            </a:lvl8pPr>
            <a:lvl9pPr indent="0" lvl="8" marL="0" algn="r">
              <a:spcBef>
                <a:spcPts val="0"/>
              </a:spcBef>
              <a:spcAft>
                <a:spcPts val="0"/>
              </a:spcAft>
              <a:buNone/>
              <a:defRPr b="0" i="0" sz="1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685933" y="457151"/>
            <a:ext cx="7772139" cy="857250"/>
          </a:xfrm>
          <a:prstGeom prst="rect">
            <a:avLst/>
          </a:prstGeom>
          <a:noFill/>
          <a:ln>
            <a:noFill/>
          </a:ln>
        </p:spPr>
        <p:txBody>
          <a:bodyPr anchorCtr="0" anchor="ctr" bIns="41550" lIns="83100" spcFirstLastPara="1" rIns="83100" wrap="square" tIns="41550"/>
          <a:lstStyle>
            <a:lvl1pPr lvl="0" algn="ctr">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ctr">
              <a:spcBef>
                <a:spcPts val="0"/>
              </a:spcBef>
              <a:spcAft>
                <a:spcPts val="0"/>
              </a:spcAft>
              <a:buSzPts val="400"/>
              <a:buNone/>
              <a:defRPr/>
            </a:lvl6pPr>
            <a:lvl7pPr lvl="6" algn="ctr">
              <a:spcBef>
                <a:spcPts val="0"/>
              </a:spcBef>
              <a:spcAft>
                <a:spcPts val="0"/>
              </a:spcAft>
              <a:buSzPts val="400"/>
              <a:buNone/>
              <a:defRPr/>
            </a:lvl7pPr>
            <a:lvl8pPr lvl="7" algn="ctr">
              <a:spcBef>
                <a:spcPts val="0"/>
              </a:spcBef>
              <a:spcAft>
                <a:spcPts val="0"/>
              </a:spcAft>
              <a:buSzPts val="400"/>
              <a:buNone/>
              <a:defRPr/>
            </a:lvl8pPr>
            <a:lvl9pPr lvl="8" algn="ctr">
              <a:spcBef>
                <a:spcPts val="0"/>
              </a:spcBef>
              <a:spcAft>
                <a:spcPts val="0"/>
              </a:spcAft>
              <a:buSzPts val="400"/>
              <a:buNone/>
              <a:defRPr/>
            </a:lvl9pPr>
          </a:lstStyle>
          <a:p/>
        </p:txBody>
      </p:sp>
      <p:sp>
        <p:nvSpPr>
          <p:cNvPr id="68" name="Google Shape;68;p16"/>
          <p:cNvSpPr txBox="1"/>
          <p:nvPr>
            <p:ph idx="1" type="body"/>
          </p:nvPr>
        </p:nvSpPr>
        <p:spPr>
          <a:xfrm>
            <a:off x="685933" y="1485802"/>
            <a:ext cx="7772139" cy="3086201"/>
          </a:xfrm>
          <a:prstGeom prst="rect">
            <a:avLst/>
          </a:prstGeom>
          <a:noFill/>
          <a:ln>
            <a:noFill/>
          </a:ln>
        </p:spPr>
        <p:txBody>
          <a:bodyPr anchorCtr="0" anchor="t" bIns="41550" lIns="83100" spcFirstLastPara="1" rIns="83100" wrap="square" tIns="41550"/>
          <a:lstStyle>
            <a:lvl1pPr indent="-260350" lvl="0" marL="457200" algn="l">
              <a:spcBef>
                <a:spcPts val="100"/>
              </a:spcBef>
              <a:spcAft>
                <a:spcPts val="0"/>
              </a:spcAft>
              <a:buClr>
                <a:schemeClr val="dk1"/>
              </a:buClr>
              <a:buSzPts val="500"/>
              <a:buChar char="•"/>
              <a:defRPr/>
            </a:lvl1pPr>
            <a:lvl2pPr indent="-260350" lvl="1" marL="914400" algn="l">
              <a:spcBef>
                <a:spcPts val="100"/>
              </a:spcBef>
              <a:spcAft>
                <a:spcPts val="0"/>
              </a:spcAft>
              <a:buClr>
                <a:schemeClr val="dk1"/>
              </a:buClr>
              <a:buSzPts val="500"/>
              <a:buChar char="–"/>
              <a:defRPr/>
            </a:lvl2pPr>
            <a:lvl3pPr indent="-260350" lvl="2" marL="1371600" algn="l">
              <a:spcBef>
                <a:spcPts val="100"/>
              </a:spcBef>
              <a:spcAft>
                <a:spcPts val="0"/>
              </a:spcAft>
              <a:buClr>
                <a:schemeClr val="dk1"/>
              </a:buClr>
              <a:buSzPts val="500"/>
              <a:buChar char="•"/>
              <a:defRPr/>
            </a:lvl3pPr>
            <a:lvl4pPr indent="-260350" lvl="3" marL="1828800" algn="l">
              <a:spcBef>
                <a:spcPts val="100"/>
              </a:spcBef>
              <a:spcAft>
                <a:spcPts val="0"/>
              </a:spcAft>
              <a:buClr>
                <a:schemeClr val="dk1"/>
              </a:buClr>
              <a:buSzPts val="500"/>
              <a:buChar char="–"/>
              <a:defRPr/>
            </a:lvl4pPr>
            <a:lvl5pPr indent="-260350" lvl="4" marL="2286000" algn="l">
              <a:spcBef>
                <a:spcPts val="100"/>
              </a:spcBef>
              <a:spcAft>
                <a:spcPts val="0"/>
              </a:spcAft>
              <a:buClr>
                <a:schemeClr val="dk1"/>
              </a:buClr>
              <a:buSzPts val="500"/>
              <a:buChar char="»"/>
              <a:defRPr/>
            </a:lvl5pPr>
            <a:lvl6pPr indent="-260350" lvl="5" marL="2743200" algn="l">
              <a:spcBef>
                <a:spcPts val="100"/>
              </a:spcBef>
              <a:spcAft>
                <a:spcPts val="0"/>
              </a:spcAft>
              <a:buClr>
                <a:schemeClr val="dk1"/>
              </a:buClr>
              <a:buSzPts val="500"/>
              <a:buChar char="»"/>
              <a:defRPr/>
            </a:lvl6pPr>
            <a:lvl7pPr indent="-260350" lvl="6" marL="3200400" algn="l">
              <a:spcBef>
                <a:spcPts val="100"/>
              </a:spcBef>
              <a:spcAft>
                <a:spcPts val="0"/>
              </a:spcAft>
              <a:buClr>
                <a:schemeClr val="dk1"/>
              </a:buClr>
              <a:buSzPts val="500"/>
              <a:buChar char="»"/>
              <a:defRPr/>
            </a:lvl7pPr>
            <a:lvl8pPr indent="-260350" lvl="7" marL="3657600" algn="l">
              <a:spcBef>
                <a:spcPts val="100"/>
              </a:spcBef>
              <a:spcAft>
                <a:spcPts val="0"/>
              </a:spcAft>
              <a:buClr>
                <a:schemeClr val="dk1"/>
              </a:buClr>
              <a:buSzPts val="500"/>
              <a:buChar char="»"/>
              <a:defRPr/>
            </a:lvl8pPr>
            <a:lvl9pPr indent="-260350" lvl="8" marL="4114800" algn="l">
              <a:spcBef>
                <a:spcPts val="100"/>
              </a:spcBef>
              <a:spcAft>
                <a:spcPts val="0"/>
              </a:spcAft>
              <a:buClr>
                <a:schemeClr val="dk1"/>
              </a:buClr>
              <a:buSzPts val="500"/>
              <a:buChar char="»"/>
              <a:defRPr/>
            </a:lvl9pPr>
          </a:lstStyle>
          <a:p/>
        </p:txBody>
      </p:sp>
      <p:sp>
        <p:nvSpPr>
          <p:cNvPr id="69" name="Google Shape;69;p16"/>
          <p:cNvSpPr txBox="1"/>
          <p:nvPr>
            <p:ph idx="10" type="dt"/>
          </p:nvPr>
        </p:nvSpPr>
        <p:spPr>
          <a:xfrm>
            <a:off x="685933" y="4686353"/>
            <a:ext cx="1905001" cy="342801"/>
          </a:xfrm>
          <a:prstGeom prst="rect">
            <a:avLst/>
          </a:prstGeom>
          <a:noFill/>
          <a:ln>
            <a:noFill/>
          </a:ln>
        </p:spPr>
        <p:txBody>
          <a:bodyPr anchorCtr="0" anchor="t" bIns="41550" lIns="83100" spcFirstLastPara="1" rIns="83100" wrap="square" tIns="41550"/>
          <a:lstStyle>
            <a:lvl1pPr lvl="0" algn="l">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70" name="Google Shape;70;p16"/>
          <p:cNvSpPr txBox="1"/>
          <p:nvPr>
            <p:ph idx="11" type="ftr"/>
          </p:nvPr>
        </p:nvSpPr>
        <p:spPr>
          <a:xfrm>
            <a:off x="3124069" y="4686353"/>
            <a:ext cx="2895866" cy="342801"/>
          </a:xfrm>
          <a:prstGeom prst="rect">
            <a:avLst/>
          </a:prstGeom>
          <a:noFill/>
          <a:ln>
            <a:noFill/>
          </a:ln>
        </p:spPr>
        <p:txBody>
          <a:bodyPr anchorCtr="0" anchor="t" bIns="41550" lIns="83100" spcFirstLastPara="1" rIns="83100" wrap="square" tIns="41550"/>
          <a:lstStyle>
            <a:lvl1pPr lvl="0" algn="ctr">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71" name="Google Shape;71;p16"/>
          <p:cNvSpPr txBox="1"/>
          <p:nvPr>
            <p:ph idx="12" type="sldNum"/>
          </p:nvPr>
        </p:nvSpPr>
        <p:spPr>
          <a:xfrm>
            <a:off x="6553071" y="4686353"/>
            <a:ext cx="1905001" cy="342801"/>
          </a:xfrm>
          <a:prstGeom prst="rect">
            <a:avLst/>
          </a:prstGeom>
          <a:noFill/>
          <a:ln>
            <a:noFill/>
          </a:ln>
        </p:spPr>
        <p:txBody>
          <a:bodyPr anchorCtr="0" anchor="t" bIns="41550" lIns="83100" spcFirstLastPara="1" rIns="83100" wrap="square" tIns="41550">
            <a:noAutofit/>
          </a:bodyPr>
          <a:lstStyle>
            <a:lvl1pPr indent="0" lvl="0" marL="0" algn="r">
              <a:spcBef>
                <a:spcPts val="0"/>
              </a:spcBef>
              <a:spcAft>
                <a:spcPts val="0"/>
              </a:spcAft>
              <a:buNone/>
              <a:defRPr b="0" i="0" sz="1300" u="none" cap="none" strike="noStrike">
                <a:solidFill>
                  <a:schemeClr val="dk1"/>
                </a:solidFill>
                <a:latin typeface="Times"/>
                <a:ea typeface="Times"/>
                <a:cs typeface="Times"/>
                <a:sym typeface="Times"/>
              </a:defRPr>
            </a:lvl1pPr>
            <a:lvl2pPr indent="0" lvl="1" marL="0" algn="r">
              <a:spcBef>
                <a:spcPts val="0"/>
              </a:spcBef>
              <a:spcAft>
                <a:spcPts val="0"/>
              </a:spcAft>
              <a:buNone/>
              <a:defRPr b="0" i="0" sz="1300" u="none" cap="none" strike="noStrike">
                <a:solidFill>
                  <a:schemeClr val="dk1"/>
                </a:solidFill>
                <a:latin typeface="Times"/>
                <a:ea typeface="Times"/>
                <a:cs typeface="Times"/>
                <a:sym typeface="Times"/>
              </a:defRPr>
            </a:lvl2pPr>
            <a:lvl3pPr indent="0" lvl="2" marL="0" algn="r">
              <a:spcBef>
                <a:spcPts val="0"/>
              </a:spcBef>
              <a:spcAft>
                <a:spcPts val="0"/>
              </a:spcAft>
              <a:buNone/>
              <a:defRPr b="0" i="0" sz="1300" u="none" cap="none" strike="noStrike">
                <a:solidFill>
                  <a:schemeClr val="dk1"/>
                </a:solidFill>
                <a:latin typeface="Times"/>
                <a:ea typeface="Times"/>
                <a:cs typeface="Times"/>
                <a:sym typeface="Times"/>
              </a:defRPr>
            </a:lvl3pPr>
            <a:lvl4pPr indent="0" lvl="3" marL="0" algn="r">
              <a:spcBef>
                <a:spcPts val="0"/>
              </a:spcBef>
              <a:spcAft>
                <a:spcPts val="0"/>
              </a:spcAft>
              <a:buNone/>
              <a:defRPr b="0" i="0" sz="1300" u="none" cap="none" strike="noStrike">
                <a:solidFill>
                  <a:schemeClr val="dk1"/>
                </a:solidFill>
                <a:latin typeface="Times"/>
                <a:ea typeface="Times"/>
                <a:cs typeface="Times"/>
                <a:sym typeface="Times"/>
              </a:defRPr>
            </a:lvl4pPr>
            <a:lvl5pPr indent="0" lvl="4" marL="0" algn="r">
              <a:spcBef>
                <a:spcPts val="0"/>
              </a:spcBef>
              <a:spcAft>
                <a:spcPts val="0"/>
              </a:spcAft>
              <a:buNone/>
              <a:defRPr b="0" i="0" sz="1300" u="none" cap="none" strike="noStrike">
                <a:solidFill>
                  <a:schemeClr val="dk1"/>
                </a:solidFill>
                <a:latin typeface="Times"/>
                <a:ea typeface="Times"/>
                <a:cs typeface="Times"/>
                <a:sym typeface="Times"/>
              </a:defRPr>
            </a:lvl5pPr>
            <a:lvl6pPr indent="0" lvl="5" marL="0" algn="r">
              <a:spcBef>
                <a:spcPts val="0"/>
              </a:spcBef>
              <a:spcAft>
                <a:spcPts val="0"/>
              </a:spcAft>
              <a:buNone/>
              <a:defRPr b="0" i="0" sz="1300" u="none" cap="none" strike="noStrike">
                <a:solidFill>
                  <a:schemeClr val="dk1"/>
                </a:solidFill>
                <a:latin typeface="Times"/>
                <a:ea typeface="Times"/>
                <a:cs typeface="Times"/>
                <a:sym typeface="Times"/>
              </a:defRPr>
            </a:lvl6pPr>
            <a:lvl7pPr indent="0" lvl="6" marL="0" algn="r">
              <a:spcBef>
                <a:spcPts val="0"/>
              </a:spcBef>
              <a:spcAft>
                <a:spcPts val="0"/>
              </a:spcAft>
              <a:buNone/>
              <a:defRPr b="0" i="0" sz="1300" u="none" cap="none" strike="noStrike">
                <a:solidFill>
                  <a:schemeClr val="dk1"/>
                </a:solidFill>
                <a:latin typeface="Times"/>
                <a:ea typeface="Times"/>
                <a:cs typeface="Times"/>
                <a:sym typeface="Times"/>
              </a:defRPr>
            </a:lvl7pPr>
            <a:lvl8pPr indent="0" lvl="7" marL="0" algn="r">
              <a:spcBef>
                <a:spcPts val="0"/>
              </a:spcBef>
              <a:spcAft>
                <a:spcPts val="0"/>
              </a:spcAft>
              <a:buNone/>
              <a:defRPr b="0" i="0" sz="1300" u="none" cap="none" strike="noStrike">
                <a:solidFill>
                  <a:schemeClr val="dk1"/>
                </a:solidFill>
                <a:latin typeface="Times"/>
                <a:ea typeface="Times"/>
                <a:cs typeface="Times"/>
                <a:sym typeface="Times"/>
              </a:defRPr>
            </a:lvl8pPr>
            <a:lvl9pPr indent="0" lvl="8" marL="0" algn="r">
              <a:spcBef>
                <a:spcPts val="0"/>
              </a:spcBef>
              <a:spcAft>
                <a:spcPts val="0"/>
              </a:spcAft>
              <a:buNone/>
              <a:defRPr b="0" i="0" sz="1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722313" y="3305227"/>
            <a:ext cx="7772469" cy="1021458"/>
          </a:xfrm>
          <a:prstGeom prst="rect">
            <a:avLst/>
          </a:prstGeom>
          <a:noFill/>
          <a:ln>
            <a:noFill/>
          </a:ln>
        </p:spPr>
        <p:txBody>
          <a:bodyPr anchorCtr="0" anchor="t" bIns="41550" lIns="83100" spcFirstLastPara="1" rIns="83100" wrap="square" tIns="41550"/>
          <a:lstStyle>
            <a:lvl1pPr lvl="0" algn="l">
              <a:spcBef>
                <a:spcPts val="0"/>
              </a:spcBef>
              <a:spcAft>
                <a:spcPts val="0"/>
              </a:spcAft>
              <a:buSzPts val="400"/>
              <a:buNone/>
              <a:defRPr b="1" sz="800" cap="none"/>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ctr">
              <a:spcBef>
                <a:spcPts val="0"/>
              </a:spcBef>
              <a:spcAft>
                <a:spcPts val="0"/>
              </a:spcAft>
              <a:buSzPts val="400"/>
              <a:buNone/>
              <a:defRPr/>
            </a:lvl6pPr>
            <a:lvl7pPr lvl="6" algn="ctr">
              <a:spcBef>
                <a:spcPts val="0"/>
              </a:spcBef>
              <a:spcAft>
                <a:spcPts val="0"/>
              </a:spcAft>
              <a:buSzPts val="400"/>
              <a:buNone/>
              <a:defRPr/>
            </a:lvl7pPr>
            <a:lvl8pPr lvl="7" algn="ctr">
              <a:spcBef>
                <a:spcPts val="0"/>
              </a:spcBef>
              <a:spcAft>
                <a:spcPts val="0"/>
              </a:spcAft>
              <a:buSzPts val="400"/>
              <a:buNone/>
              <a:defRPr/>
            </a:lvl8pPr>
            <a:lvl9pPr lvl="8" algn="ctr">
              <a:spcBef>
                <a:spcPts val="0"/>
              </a:spcBef>
              <a:spcAft>
                <a:spcPts val="0"/>
              </a:spcAft>
              <a:buSzPts val="400"/>
              <a:buNone/>
              <a:defRPr/>
            </a:lvl9pPr>
          </a:lstStyle>
          <a:p/>
        </p:txBody>
      </p:sp>
      <p:sp>
        <p:nvSpPr>
          <p:cNvPr id="74" name="Google Shape;74;p17"/>
          <p:cNvSpPr txBox="1"/>
          <p:nvPr>
            <p:ph idx="1" type="body"/>
          </p:nvPr>
        </p:nvSpPr>
        <p:spPr>
          <a:xfrm>
            <a:off x="722313" y="2180085"/>
            <a:ext cx="7772469" cy="1125141"/>
          </a:xfrm>
          <a:prstGeom prst="rect">
            <a:avLst/>
          </a:prstGeom>
          <a:noFill/>
          <a:ln>
            <a:noFill/>
          </a:ln>
        </p:spPr>
        <p:txBody>
          <a:bodyPr anchorCtr="0" anchor="b" bIns="41550" lIns="83100" spcFirstLastPara="1" rIns="83100" wrap="square" tIns="41550"/>
          <a:lstStyle>
            <a:lvl1pPr indent="-228600" lvl="0" marL="457200" algn="l">
              <a:spcBef>
                <a:spcPts val="100"/>
              </a:spcBef>
              <a:spcAft>
                <a:spcPts val="0"/>
              </a:spcAft>
              <a:buClr>
                <a:schemeClr val="dk1"/>
              </a:buClr>
              <a:buSzPts val="400"/>
              <a:buFont typeface="Times"/>
              <a:buNone/>
              <a:defRPr sz="400"/>
            </a:lvl1pPr>
            <a:lvl2pPr indent="-228600" lvl="1" marL="914400" algn="l">
              <a:spcBef>
                <a:spcPts val="100"/>
              </a:spcBef>
              <a:spcAft>
                <a:spcPts val="0"/>
              </a:spcAft>
              <a:buClr>
                <a:schemeClr val="dk1"/>
              </a:buClr>
              <a:buSzPts val="300"/>
              <a:buFont typeface="Times"/>
              <a:buNone/>
              <a:defRPr sz="300"/>
            </a:lvl2pPr>
            <a:lvl3pPr indent="-228600" lvl="2" marL="1371600" algn="l">
              <a:spcBef>
                <a:spcPts val="100"/>
              </a:spcBef>
              <a:spcAft>
                <a:spcPts val="0"/>
              </a:spcAft>
              <a:buClr>
                <a:schemeClr val="dk1"/>
              </a:buClr>
              <a:buSzPts val="300"/>
              <a:buFont typeface="Times"/>
              <a:buNone/>
              <a:defRPr sz="300"/>
            </a:lvl3pPr>
            <a:lvl4pPr indent="-228600" lvl="3" marL="1828800" algn="l">
              <a:spcBef>
                <a:spcPts val="100"/>
              </a:spcBef>
              <a:spcAft>
                <a:spcPts val="0"/>
              </a:spcAft>
              <a:buClr>
                <a:schemeClr val="dk1"/>
              </a:buClr>
              <a:buSzPts val="300"/>
              <a:buFont typeface="Times"/>
              <a:buNone/>
              <a:defRPr sz="300"/>
            </a:lvl4pPr>
            <a:lvl5pPr indent="-228600" lvl="4" marL="2286000" algn="l">
              <a:spcBef>
                <a:spcPts val="100"/>
              </a:spcBef>
              <a:spcAft>
                <a:spcPts val="0"/>
              </a:spcAft>
              <a:buClr>
                <a:schemeClr val="dk1"/>
              </a:buClr>
              <a:buSzPts val="300"/>
              <a:buFont typeface="Times"/>
              <a:buNone/>
              <a:defRPr sz="300"/>
            </a:lvl5pPr>
            <a:lvl6pPr indent="-228600" lvl="5" marL="2743200" algn="l">
              <a:spcBef>
                <a:spcPts val="100"/>
              </a:spcBef>
              <a:spcAft>
                <a:spcPts val="0"/>
              </a:spcAft>
              <a:buClr>
                <a:schemeClr val="dk1"/>
              </a:buClr>
              <a:buSzPts val="300"/>
              <a:buFont typeface="Times"/>
              <a:buNone/>
              <a:defRPr sz="300"/>
            </a:lvl6pPr>
            <a:lvl7pPr indent="-228600" lvl="6" marL="3200400" algn="l">
              <a:spcBef>
                <a:spcPts val="100"/>
              </a:spcBef>
              <a:spcAft>
                <a:spcPts val="0"/>
              </a:spcAft>
              <a:buClr>
                <a:schemeClr val="dk1"/>
              </a:buClr>
              <a:buSzPts val="300"/>
              <a:buFont typeface="Times"/>
              <a:buNone/>
              <a:defRPr sz="300"/>
            </a:lvl7pPr>
            <a:lvl8pPr indent="-228600" lvl="7" marL="3657600" algn="l">
              <a:spcBef>
                <a:spcPts val="100"/>
              </a:spcBef>
              <a:spcAft>
                <a:spcPts val="0"/>
              </a:spcAft>
              <a:buClr>
                <a:schemeClr val="dk1"/>
              </a:buClr>
              <a:buSzPts val="300"/>
              <a:buFont typeface="Times"/>
              <a:buNone/>
              <a:defRPr sz="300"/>
            </a:lvl8pPr>
            <a:lvl9pPr indent="-228600" lvl="8" marL="4114800" algn="l">
              <a:spcBef>
                <a:spcPts val="100"/>
              </a:spcBef>
              <a:spcAft>
                <a:spcPts val="0"/>
              </a:spcAft>
              <a:buClr>
                <a:schemeClr val="dk1"/>
              </a:buClr>
              <a:buSzPts val="300"/>
              <a:buFont typeface="Times"/>
              <a:buNone/>
              <a:defRPr sz="300"/>
            </a:lvl9pPr>
          </a:lstStyle>
          <a:p/>
        </p:txBody>
      </p:sp>
      <p:sp>
        <p:nvSpPr>
          <p:cNvPr id="75" name="Google Shape;75;p17"/>
          <p:cNvSpPr txBox="1"/>
          <p:nvPr>
            <p:ph idx="10" type="dt"/>
          </p:nvPr>
        </p:nvSpPr>
        <p:spPr>
          <a:xfrm>
            <a:off x="685933" y="4686353"/>
            <a:ext cx="1905001" cy="342801"/>
          </a:xfrm>
          <a:prstGeom prst="rect">
            <a:avLst/>
          </a:prstGeom>
          <a:noFill/>
          <a:ln>
            <a:noFill/>
          </a:ln>
        </p:spPr>
        <p:txBody>
          <a:bodyPr anchorCtr="0" anchor="t" bIns="41550" lIns="83100" spcFirstLastPara="1" rIns="83100" wrap="square" tIns="41550"/>
          <a:lstStyle>
            <a:lvl1pPr lvl="0" algn="l">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76" name="Google Shape;76;p17"/>
          <p:cNvSpPr txBox="1"/>
          <p:nvPr>
            <p:ph idx="11" type="ftr"/>
          </p:nvPr>
        </p:nvSpPr>
        <p:spPr>
          <a:xfrm>
            <a:off x="3124069" y="4686353"/>
            <a:ext cx="2895866" cy="342801"/>
          </a:xfrm>
          <a:prstGeom prst="rect">
            <a:avLst/>
          </a:prstGeom>
          <a:noFill/>
          <a:ln>
            <a:noFill/>
          </a:ln>
        </p:spPr>
        <p:txBody>
          <a:bodyPr anchorCtr="0" anchor="t" bIns="41550" lIns="83100" spcFirstLastPara="1" rIns="83100" wrap="square" tIns="41550"/>
          <a:lstStyle>
            <a:lvl1pPr lvl="0" algn="ctr">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77" name="Google Shape;77;p17"/>
          <p:cNvSpPr txBox="1"/>
          <p:nvPr>
            <p:ph idx="12" type="sldNum"/>
          </p:nvPr>
        </p:nvSpPr>
        <p:spPr>
          <a:xfrm>
            <a:off x="6553071" y="4686353"/>
            <a:ext cx="1905001" cy="342801"/>
          </a:xfrm>
          <a:prstGeom prst="rect">
            <a:avLst/>
          </a:prstGeom>
          <a:noFill/>
          <a:ln>
            <a:noFill/>
          </a:ln>
        </p:spPr>
        <p:txBody>
          <a:bodyPr anchorCtr="0" anchor="t" bIns="41550" lIns="83100" spcFirstLastPara="1" rIns="83100" wrap="square" tIns="41550">
            <a:noAutofit/>
          </a:bodyPr>
          <a:lstStyle>
            <a:lvl1pPr indent="0" lvl="0" marL="0" algn="r">
              <a:spcBef>
                <a:spcPts val="0"/>
              </a:spcBef>
              <a:spcAft>
                <a:spcPts val="0"/>
              </a:spcAft>
              <a:buNone/>
              <a:defRPr b="0" i="0" sz="1300" u="none" cap="none" strike="noStrike">
                <a:solidFill>
                  <a:schemeClr val="dk1"/>
                </a:solidFill>
                <a:latin typeface="Times"/>
                <a:ea typeface="Times"/>
                <a:cs typeface="Times"/>
                <a:sym typeface="Times"/>
              </a:defRPr>
            </a:lvl1pPr>
            <a:lvl2pPr indent="0" lvl="1" marL="0" algn="r">
              <a:spcBef>
                <a:spcPts val="0"/>
              </a:spcBef>
              <a:spcAft>
                <a:spcPts val="0"/>
              </a:spcAft>
              <a:buNone/>
              <a:defRPr b="0" i="0" sz="1300" u="none" cap="none" strike="noStrike">
                <a:solidFill>
                  <a:schemeClr val="dk1"/>
                </a:solidFill>
                <a:latin typeface="Times"/>
                <a:ea typeface="Times"/>
                <a:cs typeface="Times"/>
                <a:sym typeface="Times"/>
              </a:defRPr>
            </a:lvl2pPr>
            <a:lvl3pPr indent="0" lvl="2" marL="0" algn="r">
              <a:spcBef>
                <a:spcPts val="0"/>
              </a:spcBef>
              <a:spcAft>
                <a:spcPts val="0"/>
              </a:spcAft>
              <a:buNone/>
              <a:defRPr b="0" i="0" sz="1300" u="none" cap="none" strike="noStrike">
                <a:solidFill>
                  <a:schemeClr val="dk1"/>
                </a:solidFill>
                <a:latin typeface="Times"/>
                <a:ea typeface="Times"/>
                <a:cs typeface="Times"/>
                <a:sym typeface="Times"/>
              </a:defRPr>
            </a:lvl3pPr>
            <a:lvl4pPr indent="0" lvl="3" marL="0" algn="r">
              <a:spcBef>
                <a:spcPts val="0"/>
              </a:spcBef>
              <a:spcAft>
                <a:spcPts val="0"/>
              </a:spcAft>
              <a:buNone/>
              <a:defRPr b="0" i="0" sz="1300" u="none" cap="none" strike="noStrike">
                <a:solidFill>
                  <a:schemeClr val="dk1"/>
                </a:solidFill>
                <a:latin typeface="Times"/>
                <a:ea typeface="Times"/>
                <a:cs typeface="Times"/>
                <a:sym typeface="Times"/>
              </a:defRPr>
            </a:lvl4pPr>
            <a:lvl5pPr indent="0" lvl="4" marL="0" algn="r">
              <a:spcBef>
                <a:spcPts val="0"/>
              </a:spcBef>
              <a:spcAft>
                <a:spcPts val="0"/>
              </a:spcAft>
              <a:buNone/>
              <a:defRPr b="0" i="0" sz="1300" u="none" cap="none" strike="noStrike">
                <a:solidFill>
                  <a:schemeClr val="dk1"/>
                </a:solidFill>
                <a:latin typeface="Times"/>
                <a:ea typeface="Times"/>
                <a:cs typeface="Times"/>
                <a:sym typeface="Times"/>
              </a:defRPr>
            </a:lvl5pPr>
            <a:lvl6pPr indent="0" lvl="5" marL="0" algn="r">
              <a:spcBef>
                <a:spcPts val="0"/>
              </a:spcBef>
              <a:spcAft>
                <a:spcPts val="0"/>
              </a:spcAft>
              <a:buNone/>
              <a:defRPr b="0" i="0" sz="1300" u="none" cap="none" strike="noStrike">
                <a:solidFill>
                  <a:schemeClr val="dk1"/>
                </a:solidFill>
                <a:latin typeface="Times"/>
                <a:ea typeface="Times"/>
                <a:cs typeface="Times"/>
                <a:sym typeface="Times"/>
              </a:defRPr>
            </a:lvl6pPr>
            <a:lvl7pPr indent="0" lvl="6" marL="0" algn="r">
              <a:spcBef>
                <a:spcPts val="0"/>
              </a:spcBef>
              <a:spcAft>
                <a:spcPts val="0"/>
              </a:spcAft>
              <a:buNone/>
              <a:defRPr b="0" i="0" sz="1300" u="none" cap="none" strike="noStrike">
                <a:solidFill>
                  <a:schemeClr val="dk1"/>
                </a:solidFill>
                <a:latin typeface="Times"/>
                <a:ea typeface="Times"/>
                <a:cs typeface="Times"/>
                <a:sym typeface="Times"/>
              </a:defRPr>
            </a:lvl7pPr>
            <a:lvl8pPr indent="0" lvl="7" marL="0" algn="r">
              <a:spcBef>
                <a:spcPts val="0"/>
              </a:spcBef>
              <a:spcAft>
                <a:spcPts val="0"/>
              </a:spcAft>
              <a:buNone/>
              <a:defRPr b="0" i="0" sz="1300" u="none" cap="none" strike="noStrike">
                <a:solidFill>
                  <a:schemeClr val="dk1"/>
                </a:solidFill>
                <a:latin typeface="Times"/>
                <a:ea typeface="Times"/>
                <a:cs typeface="Times"/>
                <a:sym typeface="Times"/>
              </a:defRPr>
            </a:lvl8pPr>
            <a:lvl9pPr indent="0" lvl="8" marL="0" algn="r">
              <a:spcBef>
                <a:spcPts val="0"/>
              </a:spcBef>
              <a:spcAft>
                <a:spcPts val="0"/>
              </a:spcAft>
              <a:buNone/>
              <a:defRPr b="0" i="0" sz="1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85933" y="457151"/>
            <a:ext cx="7772139" cy="857250"/>
          </a:xfrm>
          <a:prstGeom prst="rect">
            <a:avLst/>
          </a:prstGeom>
          <a:noFill/>
          <a:ln>
            <a:noFill/>
          </a:ln>
        </p:spPr>
        <p:txBody>
          <a:bodyPr anchorCtr="0" anchor="ctr" bIns="41550" lIns="83100" spcFirstLastPara="1" rIns="83100" wrap="square" tIns="41550"/>
          <a:lstStyle>
            <a:lvl1pPr lvl="0" algn="ctr">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ctr">
              <a:spcBef>
                <a:spcPts val="0"/>
              </a:spcBef>
              <a:spcAft>
                <a:spcPts val="0"/>
              </a:spcAft>
              <a:buSzPts val="400"/>
              <a:buNone/>
              <a:defRPr/>
            </a:lvl6pPr>
            <a:lvl7pPr lvl="6" algn="ctr">
              <a:spcBef>
                <a:spcPts val="0"/>
              </a:spcBef>
              <a:spcAft>
                <a:spcPts val="0"/>
              </a:spcAft>
              <a:buSzPts val="400"/>
              <a:buNone/>
              <a:defRPr/>
            </a:lvl7pPr>
            <a:lvl8pPr lvl="7" algn="ctr">
              <a:spcBef>
                <a:spcPts val="0"/>
              </a:spcBef>
              <a:spcAft>
                <a:spcPts val="0"/>
              </a:spcAft>
              <a:buSzPts val="400"/>
              <a:buNone/>
              <a:defRPr/>
            </a:lvl8pPr>
            <a:lvl9pPr lvl="8" algn="ctr">
              <a:spcBef>
                <a:spcPts val="0"/>
              </a:spcBef>
              <a:spcAft>
                <a:spcPts val="0"/>
              </a:spcAft>
              <a:buSzPts val="400"/>
              <a:buNone/>
              <a:defRPr/>
            </a:lvl9pPr>
          </a:lstStyle>
          <a:p/>
        </p:txBody>
      </p:sp>
      <p:sp>
        <p:nvSpPr>
          <p:cNvPr id="80" name="Google Shape;80;p18"/>
          <p:cNvSpPr txBox="1"/>
          <p:nvPr>
            <p:ph idx="1" type="body"/>
          </p:nvPr>
        </p:nvSpPr>
        <p:spPr>
          <a:xfrm>
            <a:off x="685933" y="1485802"/>
            <a:ext cx="3870194" cy="3086201"/>
          </a:xfrm>
          <a:prstGeom prst="rect">
            <a:avLst/>
          </a:prstGeom>
          <a:noFill/>
          <a:ln>
            <a:noFill/>
          </a:ln>
        </p:spPr>
        <p:txBody>
          <a:bodyPr anchorCtr="0" anchor="t" bIns="41550" lIns="83100" spcFirstLastPara="1" rIns="83100" wrap="square" tIns="41550"/>
          <a:lstStyle>
            <a:lvl1pPr indent="-260350" lvl="0" marL="457200" algn="l">
              <a:spcBef>
                <a:spcPts val="100"/>
              </a:spcBef>
              <a:spcAft>
                <a:spcPts val="0"/>
              </a:spcAft>
              <a:buClr>
                <a:schemeClr val="dk1"/>
              </a:buClr>
              <a:buSzPts val="500"/>
              <a:buFont typeface="Times"/>
              <a:buChar char="•"/>
              <a:defRPr sz="500"/>
            </a:lvl1pPr>
            <a:lvl2pPr indent="-260350" lvl="1" marL="914400" algn="l">
              <a:spcBef>
                <a:spcPts val="100"/>
              </a:spcBef>
              <a:spcAft>
                <a:spcPts val="0"/>
              </a:spcAft>
              <a:buClr>
                <a:schemeClr val="dk1"/>
              </a:buClr>
              <a:buSzPts val="500"/>
              <a:buFont typeface="Times"/>
              <a:buChar char="–"/>
              <a:defRPr sz="500"/>
            </a:lvl2pPr>
            <a:lvl3pPr indent="-254000" lvl="2" marL="1371600" algn="l">
              <a:spcBef>
                <a:spcPts val="100"/>
              </a:spcBef>
              <a:spcAft>
                <a:spcPts val="0"/>
              </a:spcAft>
              <a:buClr>
                <a:schemeClr val="dk1"/>
              </a:buClr>
              <a:buSzPts val="400"/>
              <a:buFont typeface="Times"/>
              <a:buChar char="•"/>
              <a:defRPr sz="400"/>
            </a:lvl3pPr>
            <a:lvl4pPr indent="-247650" lvl="3" marL="1828800" algn="l">
              <a:spcBef>
                <a:spcPts val="100"/>
              </a:spcBef>
              <a:spcAft>
                <a:spcPts val="0"/>
              </a:spcAft>
              <a:buClr>
                <a:schemeClr val="dk1"/>
              </a:buClr>
              <a:buSzPts val="300"/>
              <a:buFont typeface="Times"/>
              <a:buChar char="–"/>
              <a:defRPr sz="300"/>
            </a:lvl4pPr>
            <a:lvl5pPr indent="-247650" lvl="4" marL="2286000" algn="l">
              <a:spcBef>
                <a:spcPts val="100"/>
              </a:spcBef>
              <a:spcAft>
                <a:spcPts val="0"/>
              </a:spcAft>
              <a:buClr>
                <a:schemeClr val="dk1"/>
              </a:buClr>
              <a:buSzPts val="300"/>
              <a:buFont typeface="Times"/>
              <a:buChar char="»"/>
              <a:defRPr sz="300"/>
            </a:lvl5pPr>
            <a:lvl6pPr indent="-247650" lvl="5" marL="2743200" algn="l">
              <a:spcBef>
                <a:spcPts val="100"/>
              </a:spcBef>
              <a:spcAft>
                <a:spcPts val="0"/>
              </a:spcAft>
              <a:buClr>
                <a:schemeClr val="dk1"/>
              </a:buClr>
              <a:buSzPts val="300"/>
              <a:buFont typeface="Times"/>
              <a:buChar char="»"/>
              <a:defRPr sz="300"/>
            </a:lvl6pPr>
            <a:lvl7pPr indent="-247650" lvl="6" marL="3200400" algn="l">
              <a:spcBef>
                <a:spcPts val="100"/>
              </a:spcBef>
              <a:spcAft>
                <a:spcPts val="0"/>
              </a:spcAft>
              <a:buClr>
                <a:schemeClr val="dk1"/>
              </a:buClr>
              <a:buSzPts val="300"/>
              <a:buFont typeface="Times"/>
              <a:buChar char="»"/>
              <a:defRPr sz="300"/>
            </a:lvl7pPr>
            <a:lvl8pPr indent="-247650" lvl="7" marL="3657600" algn="l">
              <a:spcBef>
                <a:spcPts val="100"/>
              </a:spcBef>
              <a:spcAft>
                <a:spcPts val="0"/>
              </a:spcAft>
              <a:buClr>
                <a:schemeClr val="dk1"/>
              </a:buClr>
              <a:buSzPts val="300"/>
              <a:buFont typeface="Times"/>
              <a:buChar char="»"/>
              <a:defRPr sz="300"/>
            </a:lvl8pPr>
            <a:lvl9pPr indent="-247650" lvl="8" marL="4114800" algn="l">
              <a:spcBef>
                <a:spcPts val="100"/>
              </a:spcBef>
              <a:spcAft>
                <a:spcPts val="0"/>
              </a:spcAft>
              <a:buClr>
                <a:schemeClr val="dk1"/>
              </a:buClr>
              <a:buSzPts val="300"/>
              <a:buFont typeface="Times"/>
              <a:buChar char="»"/>
              <a:defRPr sz="300"/>
            </a:lvl9pPr>
          </a:lstStyle>
          <a:p/>
        </p:txBody>
      </p:sp>
      <p:sp>
        <p:nvSpPr>
          <p:cNvPr id="81" name="Google Shape;81;p18"/>
          <p:cNvSpPr txBox="1"/>
          <p:nvPr>
            <p:ph idx="2" type="body"/>
          </p:nvPr>
        </p:nvSpPr>
        <p:spPr>
          <a:xfrm>
            <a:off x="4587877" y="1485802"/>
            <a:ext cx="3870194" cy="3086201"/>
          </a:xfrm>
          <a:prstGeom prst="rect">
            <a:avLst/>
          </a:prstGeom>
          <a:noFill/>
          <a:ln>
            <a:noFill/>
          </a:ln>
        </p:spPr>
        <p:txBody>
          <a:bodyPr anchorCtr="0" anchor="t" bIns="41550" lIns="83100" spcFirstLastPara="1" rIns="83100" wrap="square" tIns="41550"/>
          <a:lstStyle>
            <a:lvl1pPr indent="-260350" lvl="0" marL="457200" algn="l">
              <a:spcBef>
                <a:spcPts val="100"/>
              </a:spcBef>
              <a:spcAft>
                <a:spcPts val="0"/>
              </a:spcAft>
              <a:buClr>
                <a:schemeClr val="dk1"/>
              </a:buClr>
              <a:buSzPts val="500"/>
              <a:buFont typeface="Times"/>
              <a:buChar char="•"/>
              <a:defRPr sz="500"/>
            </a:lvl1pPr>
            <a:lvl2pPr indent="-260350" lvl="1" marL="914400" algn="l">
              <a:spcBef>
                <a:spcPts val="100"/>
              </a:spcBef>
              <a:spcAft>
                <a:spcPts val="0"/>
              </a:spcAft>
              <a:buClr>
                <a:schemeClr val="dk1"/>
              </a:buClr>
              <a:buSzPts val="500"/>
              <a:buFont typeface="Times"/>
              <a:buChar char="–"/>
              <a:defRPr sz="500"/>
            </a:lvl2pPr>
            <a:lvl3pPr indent="-254000" lvl="2" marL="1371600" algn="l">
              <a:spcBef>
                <a:spcPts val="100"/>
              </a:spcBef>
              <a:spcAft>
                <a:spcPts val="0"/>
              </a:spcAft>
              <a:buClr>
                <a:schemeClr val="dk1"/>
              </a:buClr>
              <a:buSzPts val="400"/>
              <a:buFont typeface="Times"/>
              <a:buChar char="•"/>
              <a:defRPr sz="400"/>
            </a:lvl3pPr>
            <a:lvl4pPr indent="-247650" lvl="3" marL="1828800" algn="l">
              <a:spcBef>
                <a:spcPts val="100"/>
              </a:spcBef>
              <a:spcAft>
                <a:spcPts val="0"/>
              </a:spcAft>
              <a:buClr>
                <a:schemeClr val="dk1"/>
              </a:buClr>
              <a:buSzPts val="300"/>
              <a:buFont typeface="Times"/>
              <a:buChar char="–"/>
              <a:defRPr sz="300"/>
            </a:lvl4pPr>
            <a:lvl5pPr indent="-247650" lvl="4" marL="2286000" algn="l">
              <a:spcBef>
                <a:spcPts val="100"/>
              </a:spcBef>
              <a:spcAft>
                <a:spcPts val="0"/>
              </a:spcAft>
              <a:buClr>
                <a:schemeClr val="dk1"/>
              </a:buClr>
              <a:buSzPts val="300"/>
              <a:buFont typeface="Times"/>
              <a:buChar char="»"/>
              <a:defRPr sz="300"/>
            </a:lvl5pPr>
            <a:lvl6pPr indent="-247650" lvl="5" marL="2743200" algn="l">
              <a:spcBef>
                <a:spcPts val="100"/>
              </a:spcBef>
              <a:spcAft>
                <a:spcPts val="0"/>
              </a:spcAft>
              <a:buClr>
                <a:schemeClr val="dk1"/>
              </a:buClr>
              <a:buSzPts val="300"/>
              <a:buFont typeface="Times"/>
              <a:buChar char="»"/>
              <a:defRPr sz="300"/>
            </a:lvl6pPr>
            <a:lvl7pPr indent="-247650" lvl="6" marL="3200400" algn="l">
              <a:spcBef>
                <a:spcPts val="100"/>
              </a:spcBef>
              <a:spcAft>
                <a:spcPts val="0"/>
              </a:spcAft>
              <a:buClr>
                <a:schemeClr val="dk1"/>
              </a:buClr>
              <a:buSzPts val="300"/>
              <a:buFont typeface="Times"/>
              <a:buChar char="»"/>
              <a:defRPr sz="300"/>
            </a:lvl7pPr>
            <a:lvl8pPr indent="-247650" lvl="7" marL="3657600" algn="l">
              <a:spcBef>
                <a:spcPts val="100"/>
              </a:spcBef>
              <a:spcAft>
                <a:spcPts val="0"/>
              </a:spcAft>
              <a:buClr>
                <a:schemeClr val="dk1"/>
              </a:buClr>
              <a:buSzPts val="300"/>
              <a:buFont typeface="Times"/>
              <a:buChar char="»"/>
              <a:defRPr sz="300"/>
            </a:lvl8pPr>
            <a:lvl9pPr indent="-247650" lvl="8" marL="4114800" algn="l">
              <a:spcBef>
                <a:spcPts val="100"/>
              </a:spcBef>
              <a:spcAft>
                <a:spcPts val="0"/>
              </a:spcAft>
              <a:buClr>
                <a:schemeClr val="dk1"/>
              </a:buClr>
              <a:buSzPts val="300"/>
              <a:buFont typeface="Times"/>
              <a:buChar char="»"/>
              <a:defRPr sz="300"/>
            </a:lvl9pPr>
          </a:lstStyle>
          <a:p/>
        </p:txBody>
      </p:sp>
      <p:sp>
        <p:nvSpPr>
          <p:cNvPr id="82" name="Google Shape;82;p18"/>
          <p:cNvSpPr txBox="1"/>
          <p:nvPr>
            <p:ph idx="10" type="dt"/>
          </p:nvPr>
        </p:nvSpPr>
        <p:spPr>
          <a:xfrm>
            <a:off x="685933" y="4686353"/>
            <a:ext cx="1905001" cy="342801"/>
          </a:xfrm>
          <a:prstGeom prst="rect">
            <a:avLst/>
          </a:prstGeom>
          <a:noFill/>
          <a:ln>
            <a:noFill/>
          </a:ln>
        </p:spPr>
        <p:txBody>
          <a:bodyPr anchorCtr="0" anchor="t" bIns="41550" lIns="83100" spcFirstLastPara="1" rIns="83100" wrap="square" tIns="41550"/>
          <a:lstStyle>
            <a:lvl1pPr lvl="0" algn="l">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83" name="Google Shape;83;p18"/>
          <p:cNvSpPr txBox="1"/>
          <p:nvPr>
            <p:ph idx="11" type="ftr"/>
          </p:nvPr>
        </p:nvSpPr>
        <p:spPr>
          <a:xfrm>
            <a:off x="3124069" y="4686353"/>
            <a:ext cx="2895866" cy="342801"/>
          </a:xfrm>
          <a:prstGeom prst="rect">
            <a:avLst/>
          </a:prstGeom>
          <a:noFill/>
          <a:ln>
            <a:noFill/>
          </a:ln>
        </p:spPr>
        <p:txBody>
          <a:bodyPr anchorCtr="0" anchor="t" bIns="41550" lIns="83100" spcFirstLastPara="1" rIns="83100" wrap="square" tIns="41550"/>
          <a:lstStyle>
            <a:lvl1pPr lvl="0" algn="ctr">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84" name="Google Shape;84;p18"/>
          <p:cNvSpPr txBox="1"/>
          <p:nvPr>
            <p:ph idx="12" type="sldNum"/>
          </p:nvPr>
        </p:nvSpPr>
        <p:spPr>
          <a:xfrm>
            <a:off x="6553071" y="4686353"/>
            <a:ext cx="1905001" cy="342801"/>
          </a:xfrm>
          <a:prstGeom prst="rect">
            <a:avLst/>
          </a:prstGeom>
          <a:noFill/>
          <a:ln>
            <a:noFill/>
          </a:ln>
        </p:spPr>
        <p:txBody>
          <a:bodyPr anchorCtr="0" anchor="t" bIns="41550" lIns="83100" spcFirstLastPara="1" rIns="83100" wrap="square" tIns="41550">
            <a:noAutofit/>
          </a:bodyPr>
          <a:lstStyle>
            <a:lvl1pPr indent="0" lvl="0" marL="0" algn="r">
              <a:spcBef>
                <a:spcPts val="0"/>
              </a:spcBef>
              <a:spcAft>
                <a:spcPts val="0"/>
              </a:spcAft>
              <a:buNone/>
              <a:defRPr b="0" i="0" sz="1300" u="none" cap="none" strike="noStrike">
                <a:solidFill>
                  <a:schemeClr val="dk1"/>
                </a:solidFill>
                <a:latin typeface="Times"/>
                <a:ea typeface="Times"/>
                <a:cs typeface="Times"/>
                <a:sym typeface="Times"/>
              </a:defRPr>
            </a:lvl1pPr>
            <a:lvl2pPr indent="0" lvl="1" marL="0" algn="r">
              <a:spcBef>
                <a:spcPts val="0"/>
              </a:spcBef>
              <a:spcAft>
                <a:spcPts val="0"/>
              </a:spcAft>
              <a:buNone/>
              <a:defRPr b="0" i="0" sz="1300" u="none" cap="none" strike="noStrike">
                <a:solidFill>
                  <a:schemeClr val="dk1"/>
                </a:solidFill>
                <a:latin typeface="Times"/>
                <a:ea typeface="Times"/>
                <a:cs typeface="Times"/>
                <a:sym typeface="Times"/>
              </a:defRPr>
            </a:lvl2pPr>
            <a:lvl3pPr indent="0" lvl="2" marL="0" algn="r">
              <a:spcBef>
                <a:spcPts val="0"/>
              </a:spcBef>
              <a:spcAft>
                <a:spcPts val="0"/>
              </a:spcAft>
              <a:buNone/>
              <a:defRPr b="0" i="0" sz="1300" u="none" cap="none" strike="noStrike">
                <a:solidFill>
                  <a:schemeClr val="dk1"/>
                </a:solidFill>
                <a:latin typeface="Times"/>
                <a:ea typeface="Times"/>
                <a:cs typeface="Times"/>
                <a:sym typeface="Times"/>
              </a:defRPr>
            </a:lvl3pPr>
            <a:lvl4pPr indent="0" lvl="3" marL="0" algn="r">
              <a:spcBef>
                <a:spcPts val="0"/>
              </a:spcBef>
              <a:spcAft>
                <a:spcPts val="0"/>
              </a:spcAft>
              <a:buNone/>
              <a:defRPr b="0" i="0" sz="1300" u="none" cap="none" strike="noStrike">
                <a:solidFill>
                  <a:schemeClr val="dk1"/>
                </a:solidFill>
                <a:latin typeface="Times"/>
                <a:ea typeface="Times"/>
                <a:cs typeface="Times"/>
                <a:sym typeface="Times"/>
              </a:defRPr>
            </a:lvl4pPr>
            <a:lvl5pPr indent="0" lvl="4" marL="0" algn="r">
              <a:spcBef>
                <a:spcPts val="0"/>
              </a:spcBef>
              <a:spcAft>
                <a:spcPts val="0"/>
              </a:spcAft>
              <a:buNone/>
              <a:defRPr b="0" i="0" sz="1300" u="none" cap="none" strike="noStrike">
                <a:solidFill>
                  <a:schemeClr val="dk1"/>
                </a:solidFill>
                <a:latin typeface="Times"/>
                <a:ea typeface="Times"/>
                <a:cs typeface="Times"/>
                <a:sym typeface="Times"/>
              </a:defRPr>
            </a:lvl5pPr>
            <a:lvl6pPr indent="0" lvl="5" marL="0" algn="r">
              <a:spcBef>
                <a:spcPts val="0"/>
              </a:spcBef>
              <a:spcAft>
                <a:spcPts val="0"/>
              </a:spcAft>
              <a:buNone/>
              <a:defRPr b="0" i="0" sz="1300" u="none" cap="none" strike="noStrike">
                <a:solidFill>
                  <a:schemeClr val="dk1"/>
                </a:solidFill>
                <a:latin typeface="Times"/>
                <a:ea typeface="Times"/>
                <a:cs typeface="Times"/>
                <a:sym typeface="Times"/>
              </a:defRPr>
            </a:lvl6pPr>
            <a:lvl7pPr indent="0" lvl="6" marL="0" algn="r">
              <a:spcBef>
                <a:spcPts val="0"/>
              </a:spcBef>
              <a:spcAft>
                <a:spcPts val="0"/>
              </a:spcAft>
              <a:buNone/>
              <a:defRPr b="0" i="0" sz="1300" u="none" cap="none" strike="noStrike">
                <a:solidFill>
                  <a:schemeClr val="dk1"/>
                </a:solidFill>
                <a:latin typeface="Times"/>
                <a:ea typeface="Times"/>
                <a:cs typeface="Times"/>
                <a:sym typeface="Times"/>
              </a:defRPr>
            </a:lvl7pPr>
            <a:lvl8pPr indent="0" lvl="7" marL="0" algn="r">
              <a:spcBef>
                <a:spcPts val="0"/>
              </a:spcBef>
              <a:spcAft>
                <a:spcPts val="0"/>
              </a:spcAft>
              <a:buNone/>
              <a:defRPr b="0" i="0" sz="1300" u="none" cap="none" strike="noStrike">
                <a:solidFill>
                  <a:schemeClr val="dk1"/>
                </a:solidFill>
                <a:latin typeface="Times"/>
                <a:ea typeface="Times"/>
                <a:cs typeface="Times"/>
                <a:sym typeface="Times"/>
              </a:defRPr>
            </a:lvl8pPr>
            <a:lvl9pPr indent="0" lvl="8" marL="0" algn="r">
              <a:spcBef>
                <a:spcPts val="0"/>
              </a:spcBef>
              <a:spcAft>
                <a:spcPts val="0"/>
              </a:spcAft>
              <a:buNone/>
              <a:defRPr b="0" i="0" sz="1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457068" y="205879"/>
            <a:ext cx="8229868" cy="857250"/>
          </a:xfrm>
          <a:prstGeom prst="rect">
            <a:avLst/>
          </a:prstGeom>
          <a:noFill/>
          <a:ln>
            <a:noFill/>
          </a:ln>
        </p:spPr>
        <p:txBody>
          <a:bodyPr anchorCtr="0" anchor="ctr" bIns="41550" lIns="83100" spcFirstLastPara="1" rIns="83100" wrap="square" tIns="41550"/>
          <a:lstStyle>
            <a:lvl1pPr lvl="0" algn="ctr">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ctr">
              <a:spcBef>
                <a:spcPts val="0"/>
              </a:spcBef>
              <a:spcAft>
                <a:spcPts val="0"/>
              </a:spcAft>
              <a:buSzPts val="400"/>
              <a:buNone/>
              <a:defRPr/>
            </a:lvl6pPr>
            <a:lvl7pPr lvl="6" algn="ctr">
              <a:spcBef>
                <a:spcPts val="0"/>
              </a:spcBef>
              <a:spcAft>
                <a:spcPts val="0"/>
              </a:spcAft>
              <a:buSzPts val="400"/>
              <a:buNone/>
              <a:defRPr/>
            </a:lvl7pPr>
            <a:lvl8pPr lvl="7" algn="ctr">
              <a:spcBef>
                <a:spcPts val="0"/>
              </a:spcBef>
              <a:spcAft>
                <a:spcPts val="0"/>
              </a:spcAft>
              <a:buSzPts val="400"/>
              <a:buNone/>
              <a:defRPr/>
            </a:lvl8pPr>
            <a:lvl9pPr lvl="8" algn="ctr">
              <a:spcBef>
                <a:spcPts val="0"/>
              </a:spcBef>
              <a:spcAft>
                <a:spcPts val="0"/>
              </a:spcAft>
              <a:buSzPts val="400"/>
              <a:buNone/>
              <a:defRPr/>
            </a:lvl9pPr>
          </a:lstStyle>
          <a:p/>
        </p:txBody>
      </p:sp>
      <p:sp>
        <p:nvSpPr>
          <p:cNvPr id="87" name="Google Shape;87;p19"/>
          <p:cNvSpPr txBox="1"/>
          <p:nvPr>
            <p:ph idx="1" type="body"/>
          </p:nvPr>
        </p:nvSpPr>
        <p:spPr>
          <a:xfrm>
            <a:off x="457068" y="1151434"/>
            <a:ext cx="4040189" cy="479723"/>
          </a:xfrm>
          <a:prstGeom prst="rect">
            <a:avLst/>
          </a:prstGeom>
          <a:noFill/>
          <a:ln>
            <a:noFill/>
          </a:ln>
        </p:spPr>
        <p:txBody>
          <a:bodyPr anchorCtr="0" anchor="b" bIns="41550" lIns="83100" spcFirstLastPara="1" rIns="83100" wrap="square" tIns="41550"/>
          <a:lstStyle>
            <a:lvl1pPr indent="-228600" lvl="0" marL="457200" algn="l">
              <a:spcBef>
                <a:spcPts val="100"/>
              </a:spcBef>
              <a:spcAft>
                <a:spcPts val="0"/>
              </a:spcAft>
              <a:buClr>
                <a:schemeClr val="dk1"/>
              </a:buClr>
              <a:buSzPts val="500"/>
              <a:buFont typeface="Times"/>
              <a:buNone/>
              <a:defRPr b="1" sz="500"/>
            </a:lvl1pPr>
            <a:lvl2pPr indent="-228600" lvl="1" marL="914400" algn="l">
              <a:spcBef>
                <a:spcPts val="100"/>
              </a:spcBef>
              <a:spcAft>
                <a:spcPts val="0"/>
              </a:spcAft>
              <a:buClr>
                <a:schemeClr val="dk1"/>
              </a:buClr>
              <a:buSzPts val="400"/>
              <a:buFont typeface="Times"/>
              <a:buNone/>
              <a:defRPr b="1" sz="400"/>
            </a:lvl2pPr>
            <a:lvl3pPr indent="-228600" lvl="2" marL="1371600" algn="l">
              <a:spcBef>
                <a:spcPts val="100"/>
              </a:spcBef>
              <a:spcAft>
                <a:spcPts val="0"/>
              </a:spcAft>
              <a:buClr>
                <a:schemeClr val="dk1"/>
              </a:buClr>
              <a:buSzPts val="300"/>
              <a:buFont typeface="Times"/>
              <a:buNone/>
              <a:defRPr b="1" sz="300"/>
            </a:lvl3pPr>
            <a:lvl4pPr indent="-228600" lvl="3" marL="1828800" algn="l">
              <a:spcBef>
                <a:spcPts val="100"/>
              </a:spcBef>
              <a:spcAft>
                <a:spcPts val="0"/>
              </a:spcAft>
              <a:buClr>
                <a:schemeClr val="dk1"/>
              </a:buClr>
              <a:buSzPts val="300"/>
              <a:buFont typeface="Times"/>
              <a:buNone/>
              <a:defRPr b="1" sz="300"/>
            </a:lvl4pPr>
            <a:lvl5pPr indent="-228600" lvl="4" marL="2286000" algn="l">
              <a:spcBef>
                <a:spcPts val="100"/>
              </a:spcBef>
              <a:spcAft>
                <a:spcPts val="0"/>
              </a:spcAft>
              <a:buClr>
                <a:schemeClr val="dk1"/>
              </a:buClr>
              <a:buSzPts val="300"/>
              <a:buFont typeface="Times"/>
              <a:buNone/>
              <a:defRPr b="1" sz="300"/>
            </a:lvl5pPr>
            <a:lvl6pPr indent="-228600" lvl="5" marL="2743200" algn="l">
              <a:spcBef>
                <a:spcPts val="100"/>
              </a:spcBef>
              <a:spcAft>
                <a:spcPts val="0"/>
              </a:spcAft>
              <a:buClr>
                <a:schemeClr val="dk1"/>
              </a:buClr>
              <a:buSzPts val="300"/>
              <a:buFont typeface="Times"/>
              <a:buNone/>
              <a:defRPr b="1" sz="300"/>
            </a:lvl6pPr>
            <a:lvl7pPr indent="-228600" lvl="6" marL="3200400" algn="l">
              <a:spcBef>
                <a:spcPts val="100"/>
              </a:spcBef>
              <a:spcAft>
                <a:spcPts val="0"/>
              </a:spcAft>
              <a:buClr>
                <a:schemeClr val="dk1"/>
              </a:buClr>
              <a:buSzPts val="300"/>
              <a:buFont typeface="Times"/>
              <a:buNone/>
              <a:defRPr b="1" sz="300"/>
            </a:lvl7pPr>
            <a:lvl8pPr indent="-228600" lvl="7" marL="3657600" algn="l">
              <a:spcBef>
                <a:spcPts val="100"/>
              </a:spcBef>
              <a:spcAft>
                <a:spcPts val="0"/>
              </a:spcAft>
              <a:buClr>
                <a:schemeClr val="dk1"/>
              </a:buClr>
              <a:buSzPts val="300"/>
              <a:buFont typeface="Times"/>
              <a:buNone/>
              <a:defRPr b="1" sz="300"/>
            </a:lvl8pPr>
            <a:lvl9pPr indent="-228600" lvl="8" marL="4114800" algn="l">
              <a:spcBef>
                <a:spcPts val="100"/>
              </a:spcBef>
              <a:spcAft>
                <a:spcPts val="0"/>
              </a:spcAft>
              <a:buClr>
                <a:schemeClr val="dk1"/>
              </a:buClr>
              <a:buSzPts val="300"/>
              <a:buFont typeface="Times"/>
              <a:buNone/>
              <a:defRPr b="1" sz="300"/>
            </a:lvl9pPr>
          </a:lstStyle>
          <a:p/>
        </p:txBody>
      </p:sp>
      <p:sp>
        <p:nvSpPr>
          <p:cNvPr id="88" name="Google Shape;88;p19"/>
          <p:cNvSpPr txBox="1"/>
          <p:nvPr>
            <p:ph idx="2" type="body"/>
          </p:nvPr>
        </p:nvSpPr>
        <p:spPr>
          <a:xfrm>
            <a:off x="457068" y="1631157"/>
            <a:ext cx="4040189" cy="2963418"/>
          </a:xfrm>
          <a:prstGeom prst="rect">
            <a:avLst/>
          </a:prstGeom>
          <a:noFill/>
          <a:ln>
            <a:noFill/>
          </a:ln>
        </p:spPr>
        <p:txBody>
          <a:bodyPr anchorCtr="0" anchor="t" bIns="41550" lIns="83100" spcFirstLastPara="1" rIns="83100" wrap="square" tIns="41550"/>
          <a:lstStyle>
            <a:lvl1pPr indent="-260350" lvl="0" marL="457200" algn="l">
              <a:spcBef>
                <a:spcPts val="100"/>
              </a:spcBef>
              <a:spcAft>
                <a:spcPts val="0"/>
              </a:spcAft>
              <a:buClr>
                <a:schemeClr val="dk1"/>
              </a:buClr>
              <a:buSzPts val="500"/>
              <a:buFont typeface="Times"/>
              <a:buChar char="•"/>
              <a:defRPr sz="500"/>
            </a:lvl1pPr>
            <a:lvl2pPr indent="-254000" lvl="1" marL="914400" algn="l">
              <a:spcBef>
                <a:spcPts val="100"/>
              </a:spcBef>
              <a:spcAft>
                <a:spcPts val="0"/>
              </a:spcAft>
              <a:buClr>
                <a:schemeClr val="dk1"/>
              </a:buClr>
              <a:buSzPts val="400"/>
              <a:buFont typeface="Times"/>
              <a:buChar char="–"/>
              <a:defRPr sz="400"/>
            </a:lvl2pPr>
            <a:lvl3pPr indent="-247650" lvl="2" marL="1371600" algn="l">
              <a:spcBef>
                <a:spcPts val="100"/>
              </a:spcBef>
              <a:spcAft>
                <a:spcPts val="0"/>
              </a:spcAft>
              <a:buClr>
                <a:schemeClr val="dk1"/>
              </a:buClr>
              <a:buSzPts val="300"/>
              <a:buFont typeface="Times"/>
              <a:buChar char="•"/>
              <a:defRPr sz="300"/>
            </a:lvl3pPr>
            <a:lvl4pPr indent="-247650" lvl="3" marL="1828800" algn="l">
              <a:spcBef>
                <a:spcPts val="100"/>
              </a:spcBef>
              <a:spcAft>
                <a:spcPts val="0"/>
              </a:spcAft>
              <a:buClr>
                <a:schemeClr val="dk1"/>
              </a:buClr>
              <a:buSzPts val="300"/>
              <a:buFont typeface="Times"/>
              <a:buChar char="–"/>
              <a:defRPr sz="300"/>
            </a:lvl4pPr>
            <a:lvl5pPr indent="-247650" lvl="4" marL="2286000" algn="l">
              <a:spcBef>
                <a:spcPts val="100"/>
              </a:spcBef>
              <a:spcAft>
                <a:spcPts val="0"/>
              </a:spcAft>
              <a:buClr>
                <a:schemeClr val="dk1"/>
              </a:buClr>
              <a:buSzPts val="300"/>
              <a:buFont typeface="Times"/>
              <a:buChar char="»"/>
              <a:defRPr sz="300"/>
            </a:lvl5pPr>
            <a:lvl6pPr indent="-247650" lvl="5" marL="2743200" algn="l">
              <a:spcBef>
                <a:spcPts val="100"/>
              </a:spcBef>
              <a:spcAft>
                <a:spcPts val="0"/>
              </a:spcAft>
              <a:buClr>
                <a:schemeClr val="dk1"/>
              </a:buClr>
              <a:buSzPts val="300"/>
              <a:buFont typeface="Times"/>
              <a:buChar char="»"/>
              <a:defRPr sz="300"/>
            </a:lvl6pPr>
            <a:lvl7pPr indent="-247650" lvl="6" marL="3200400" algn="l">
              <a:spcBef>
                <a:spcPts val="100"/>
              </a:spcBef>
              <a:spcAft>
                <a:spcPts val="0"/>
              </a:spcAft>
              <a:buClr>
                <a:schemeClr val="dk1"/>
              </a:buClr>
              <a:buSzPts val="300"/>
              <a:buFont typeface="Times"/>
              <a:buChar char="»"/>
              <a:defRPr sz="300"/>
            </a:lvl7pPr>
            <a:lvl8pPr indent="-247650" lvl="7" marL="3657600" algn="l">
              <a:spcBef>
                <a:spcPts val="100"/>
              </a:spcBef>
              <a:spcAft>
                <a:spcPts val="0"/>
              </a:spcAft>
              <a:buClr>
                <a:schemeClr val="dk1"/>
              </a:buClr>
              <a:buSzPts val="300"/>
              <a:buFont typeface="Times"/>
              <a:buChar char="»"/>
              <a:defRPr sz="300"/>
            </a:lvl8pPr>
            <a:lvl9pPr indent="-247650" lvl="8" marL="4114800" algn="l">
              <a:spcBef>
                <a:spcPts val="100"/>
              </a:spcBef>
              <a:spcAft>
                <a:spcPts val="0"/>
              </a:spcAft>
              <a:buClr>
                <a:schemeClr val="dk1"/>
              </a:buClr>
              <a:buSzPts val="300"/>
              <a:buFont typeface="Times"/>
              <a:buChar char="»"/>
              <a:defRPr sz="300"/>
            </a:lvl9pPr>
          </a:lstStyle>
          <a:p/>
        </p:txBody>
      </p:sp>
      <p:sp>
        <p:nvSpPr>
          <p:cNvPr id="89" name="Google Shape;89;p19"/>
          <p:cNvSpPr txBox="1"/>
          <p:nvPr>
            <p:ph idx="3" type="body"/>
          </p:nvPr>
        </p:nvSpPr>
        <p:spPr>
          <a:xfrm>
            <a:off x="4645093" y="1151434"/>
            <a:ext cx="4041843" cy="479723"/>
          </a:xfrm>
          <a:prstGeom prst="rect">
            <a:avLst/>
          </a:prstGeom>
          <a:noFill/>
          <a:ln>
            <a:noFill/>
          </a:ln>
        </p:spPr>
        <p:txBody>
          <a:bodyPr anchorCtr="0" anchor="b" bIns="41550" lIns="83100" spcFirstLastPara="1" rIns="83100" wrap="square" tIns="41550"/>
          <a:lstStyle>
            <a:lvl1pPr indent="-228600" lvl="0" marL="457200" algn="l">
              <a:spcBef>
                <a:spcPts val="100"/>
              </a:spcBef>
              <a:spcAft>
                <a:spcPts val="0"/>
              </a:spcAft>
              <a:buClr>
                <a:schemeClr val="dk1"/>
              </a:buClr>
              <a:buSzPts val="500"/>
              <a:buFont typeface="Times"/>
              <a:buNone/>
              <a:defRPr b="1" sz="500"/>
            </a:lvl1pPr>
            <a:lvl2pPr indent="-228600" lvl="1" marL="914400" algn="l">
              <a:spcBef>
                <a:spcPts val="100"/>
              </a:spcBef>
              <a:spcAft>
                <a:spcPts val="0"/>
              </a:spcAft>
              <a:buClr>
                <a:schemeClr val="dk1"/>
              </a:buClr>
              <a:buSzPts val="400"/>
              <a:buFont typeface="Times"/>
              <a:buNone/>
              <a:defRPr b="1" sz="400"/>
            </a:lvl2pPr>
            <a:lvl3pPr indent="-228600" lvl="2" marL="1371600" algn="l">
              <a:spcBef>
                <a:spcPts val="100"/>
              </a:spcBef>
              <a:spcAft>
                <a:spcPts val="0"/>
              </a:spcAft>
              <a:buClr>
                <a:schemeClr val="dk1"/>
              </a:buClr>
              <a:buSzPts val="300"/>
              <a:buFont typeface="Times"/>
              <a:buNone/>
              <a:defRPr b="1" sz="300"/>
            </a:lvl3pPr>
            <a:lvl4pPr indent="-228600" lvl="3" marL="1828800" algn="l">
              <a:spcBef>
                <a:spcPts val="100"/>
              </a:spcBef>
              <a:spcAft>
                <a:spcPts val="0"/>
              </a:spcAft>
              <a:buClr>
                <a:schemeClr val="dk1"/>
              </a:buClr>
              <a:buSzPts val="300"/>
              <a:buFont typeface="Times"/>
              <a:buNone/>
              <a:defRPr b="1" sz="300"/>
            </a:lvl4pPr>
            <a:lvl5pPr indent="-228600" lvl="4" marL="2286000" algn="l">
              <a:spcBef>
                <a:spcPts val="100"/>
              </a:spcBef>
              <a:spcAft>
                <a:spcPts val="0"/>
              </a:spcAft>
              <a:buClr>
                <a:schemeClr val="dk1"/>
              </a:buClr>
              <a:buSzPts val="300"/>
              <a:buFont typeface="Times"/>
              <a:buNone/>
              <a:defRPr b="1" sz="300"/>
            </a:lvl5pPr>
            <a:lvl6pPr indent="-228600" lvl="5" marL="2743200" algn="l">
              <a:spcBef>
                <a:spcPts val="100"/>
              </a:spcBef>
              <a:spcAft>
                <a:spcPts val="0"/>
              </a:spcAft>
              <a:buClr>
                <a:schemeClr val="dk1"/>
              </a:buClr>
              <a:buSzPts val="300"/>
              <a:buFont typeface="Times"/>
              <a:buNone/>
              <a:defRPr b="1" sz="300"/>
            </a:lvl6pPr>
            <a:lvl7pPr indent="-228600" lvl="6" marL="3200400" algn="l">
              <a:spcBef>
                <a:spcPts val="100"/>
              </a:spcBef>
              <a:spcAft>
                <a:spcPts val="0"/>
              </a:spcAft>
              <a:buClr>
                <a:schemeClr val="dk1"/>
              </a:buClr>
              <a:buSzPts val="300"/>
              <a:buFont typeface="Times"/>
              <a:buNone/>
              <a:defRPr b="1" sz="300"/>
            </a:lvl7pPr>
            <a:lvl8pPr indent="-228600" lvl="7" marL="3657600" algn="l">
              <a:spcBef>
                <a:spcPts val="100"/>
              </a:spcBef>
              <a:spcAft>
                <a:spcPts val="0"/>
              </a:spcAft>
              <a:buClr>
                <a:schemeClr val="dk1"/>
              </a:buClr>
              <a:buSzPts val="300"/>
              <a:buFont typeface="Times"/>
              <a:buNone/>
              <a:defRPr b="1" sz="300"/>
            </a:lvl8pPr>
            <a:lvl9pPr indent="-228600" lvl="8" marL="4114800" algn="l">
              <a:spcBef>
                <a:spcPts val="100"/>
              </a:spcBef>
              <a:spcAft>
                <a:spcPts val="0"/>
              </a:spcAft>
              <a:buClr>
                <a:schemeClr val="dk1"/>
              </a:buClr>
              <a:buSzPts val="300"/>
              <a:buFont typeface="Times"/>
              <a:buNone/>
              <a:defRPr b="1" sz="300"/>
            </a:lvl9pPr>
          </a:lstStyle>
          <a:p/>
        </p:txBody>
      </p:sp>
      <p:sp>
        <p:nvSpPr>
          <p:cNvPr id="90" name="Google Shape;90;p19"/>
          <p:cNvSpPr txBox="1"/>
          <p:nvPr>
            <p:ph idx="4" type="body"/>
          </p:nvPr>
        </p:nvSpPr>
        <p:spPr>
          <a:xfrm>
            <a:off x="4645093" y="1631157"/>
            <a:ext cx="4041843" cy="2963418"/>
          </a:xfrm>
          <a:prstGeom prst="rect">
            <a:avLst/>
          </a:prstGeom>
          <a:noFill/>
          <a:ln>
            <a:noFill/>
          </a:ln>
        </p:spPr>
        <p:txBody>
          <a:bodyPr anchorCtr="0" anchor="t" bIns="41550" lIns="83100" spcFirstLastPara="1" rIns="83100" wrap="square" tIns="41550"/>
          <a:lstStyle>
            <a:lvl1pPr indent="-260350" lvl="0" marL="457200" algn="l">
              <a:spcBef>
                <a:spcPts val="100"/>
              </a:spcBef>
              <a:spcAft>
                <a:spcPts val="0"/>
              </a:spcAft>
              <a:buClr>
                <a:schemeClr val="dk1"/>
              </a:buClr>
              <a:buSzPts val="500"/>
              <a:buFont typeface="Times"/>
              <a:buChar char="•"/>
              <a:defRPr sz="500"/>
            </a:lvl1pPr>
            <a:lvl2pPr indent="-254000" lvl="1" marL="914400" algn="l">
              <a:spcBef>
                <a:spcPts val="100"/>
              </a:spcBef>
              <a:spcAft>
                <a:spcPts val="0"/>
              </a:spcAft>
              <a:buClr>
                <a:schemeClr val="dk1"/>
              </a:buClr>
              <a:buSzPts val="400"/>
              <a:buFont typeface="Times"/>
              <a:buChar char="–"/>
              <a:defRPr sz="400"/>
            </a:lvl2pPr>
            <a:lvl3pPr indent="-247650" lvl="2" marL="1371600" algn="l">
              <a:spcBef>
                <a:spcPts val="100"/>
              </a:spcBef>
              <a:spcAft>
                <a:spcPts val="0"/>
              </a:spcAft>
              <a:buClr>
                <a:schemeClr val="dk1"/>
              </a:buClr>
              <a:buSzPts val="300"/>
              <a:buFont typeface="Times"/>
              <a:buChar char="•"/>
              <a:defRPr sz="300"/>
            </a:lvl3pPr>
            <a:lvl4pPr indent="-247650" lvl="3" marL="1828800" algn="l">
              <a:spcBef>
                <a:spcPts val="100"/>
              </a:spcBef>
              <a:spcAft>
                <a:spcPts val="0"/>
              </a:spcAft>
              <a:buClr>
                <a:schemeClr val="dk1"/>
              </a:buClr>
              <a:buSzPts val="300"/>
              <a:buFont typeface="Times"/>
              <a:buChar char="–"/>
              <a:defRPr sz="300"/>
            </a:lvl4pPr>
            <a:lvl5pPr indent="-247650" lvl="4" marL="2286000" algn="l">
              <a:spcBef>
                <a:spcPts val="100"/>
              </a:spcBef>
              <a:spcAft>
                <a:spcPts val="0"/>
              </a:spcAft>
              <a:buClr>
                <a:schemeClr val="dk1"/>
              </a:buClr>
              <a:buSzPts val="300"/>
              <a:buFont typeface="Times"/>
              <a:buChar char="»"/>
              <a:defRPr sz="300"/>
            </a:lvl5pPr>
            <a:lvl6pPr indent="-247650" lvl="5" marL="2743200" algn="l">
              <a:spcBef>
                <a:spcPts val="100"/>
              </a:spcBef>
              <a:spcAft>
                <a:spcPts val="0"/>
              </a:spcAft>
              <a:buClr>
                <a:schemeClr val="dk1"/>
              </a:buClr>
              <a:buSzPts val="300"/>
              <a:buFont typeface="Times"/>
              <a:buChar char="»"/>
              <a:defRPr sz="300"/>
            </a:lvl6pPr>
            <a:lvl7pPr indent="-247650" lvl="6" marL="3200400" algn="l">
              <a:spcBef>
                <a:spcPts val="100"/>
              </a:spcBef>
              <a:spcAft>
                <a:spcPts val="0"/>
              </a:spcAft>
              <a:buClr>
                <a:schemeClr val="dk1"/>
              </a:buClr>
              <a:buSzPts val="300"/>
              <a:buFont typeface="Times"/>
              <a:buChar char="»"/>
              <a:defRPr sz="300"/>
            </a:lvl7pPr>
            <a:lvl8pPr indent="-247650" lvl="7" marL="3657600" algn="l">
              <a:spcBef>
                <a:spcPts val="100"/>
              </a:spcBef>
              <a:spcAft>
                <a:spcPts val="0"/>
              </a:spcAft>
              <a:buClr>
                <a:schemeClr val="dk1"/>
              </a:buClr>
              <a:buSzPts val="300"/>
              <a:buFont typeface="Times"/>
              <a:buChar char="»"/>
              <a:defRPr sz="300"/>
            </a:lvl8pPr>
            <a:lvl9pPr indent="-247650" lvl="8" marL="4114800" algn="l">
              <a:spcBef>
                <a:spcPts val="100"/>
              </a:spcBef>
              <a:spcAft>
                <a:spcPts val="0"/>
              </a:spcAft>
              <a:buClr>
                <a:schemeClr val="dk1"/>
              </a:buClr>
              <a:buSzPts val="300"/>
              <a:buFont typeface="Times"/>
              <a:buChar char="»"/>
              <a:defRPr sz="300"/>
            </a:lvl9pPr>
          </a:lstStyle>
          <a:p/>
        </p:txBody>
      </p:sp>
      <p:sp>
        <p:nvSpPr>
          <p:cNvPr id="91" name="Google Shape;91;p19"/>
          <p:cNvSpPr txBox="1"/>
          <p:nvPr>
            <p:ph idx="10" type="dt"/>
          </p:nvPr>
        </p:nvSpPr>
        <p:spPr>
          <a:xfrm>
            <a:off x="685933" y="4686353"/>
            <a:ext cx="1905001" cy="342801"/>
          </a:xfrm>
          <a:prstGeom prst="rect">
            <a:avLst/>
          </a:prstGeom>
          <a:noFill/>
          <a:ln>
            <a:noFill/>
          </a:ln>
        </p:spPr>
        <p:txBody>
          <a:bodyPr anchorCtr="0" anchor="t" bIns="41550" lIns="83100" spcFirstLastPara="1" rIns="83100" wrap="square" tIns="41550"/>
          <a:lstStyle>
            <a:lvl1pPr lvl="0" algn="l">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92" name="Google Shape;92;p19"/>
          <p:cNvSpPr txBox="1"/>
          <p:nvPr>
            <p:ph idx="11" type="ftr"/>
          </p:nvPr>
        </p:nvSpPr>
        <p:spPr>
          <a:xfrm>
            <a:off x="3124069" y="4686353"/>
            <a:ext cx="2895866" cy="342801"/>
          </a:xfrm>
          <a:prstGeom prst="rect">
            <a:avLst/>
          </a:prstGeom>
          <a:noFill/>
          <a:ln>
            <a:noFill/>
          </a:ln>
        </p:spPr>
        <p:txBody>
          <a:bodyPr anchorCtr="0" anchor="t" bIns="41550" lIns="83100" spcFirstLastPara="1" rIns="83100" wrap="square" tIns="41550"/>
          <a:lstStyle>
            <a:lvl1pPr lvl="0" algn="ctr">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93" name="Google Shape;93;p19"/>
          <p:cNvSpPr txBox="1"/>
          <p:nvPr>
            <p:ph idx="12" type="sldNum"/>
          </p:nvPr>
        </p:nvSpPr>
        <p:spPr>
          <a:xfrm>
            <a:off x="6553071" y="4686353"/>
            <a:ext cx="1905001" cy="342801"/>
          </a:xfrm>
          <a:prstGeom prst="rect">
            <a:avLst/>
          </a:prstGeom>
          <a:noFill/>
          <a:ln>
            <a:noFill/>
          </a:ln>
        </p:spPr>
        <p:txBody>
          <a:bodyPr anchorCtr="0" anchor="t" bIns="41550" lIns="83100" spcFirstLastPara="1" rIns="83100" wrap="square" tIns="41550">
            <a:noAutofit/>
          </a:bodyPr>
          <a:lstStyle>
            <a:lvl1pPr indent="0" lvl="0" marL="0" algn="r">
              <a:spcBef>
                <a:spcPts val="0"/>
              </a:spcBef>
              <a:spcAft>
                <a:spcPts val="0"/>
              </a:spcAft>
              <a:buNone/>
              <a:defRPr b="0" i="0" sz="1300" u="none" cap="none" strike="noStrike">
                <a:solidFill>
                  <a:schemeClr val="dk1"/>
                </a:solidFill>
                <a:latin typeface="Times"/>
                <a:ea typeface="Times"/>
                <a:cs typeface="Times"/>
                <a:sym typeface="Times"/>
              </a:defRPr>
            </a:lvl1pPr>
            <a:lvl2pPr indent="0" lvl="1" marL="0" algn="r">
              <a:spcBef>
                <a:spcPts val="0"/>
              </a:spcBef>
              <a:spcAft>
                <a:spcPts val="0"/>
              </a:spcAft>
              <a:buNone/>
              <a:defRPr b="0" i="0" sz="1300" u="none" cap="none" strike="noStrike">
                <a:solidFill>
                  <a:schemeClr val="dk1"/>
                </a:solidFill>
                <a:latin typeface="Times"/>
                <a:ea typeface="Times"/>
                <a:cs typeface="Times"/>
                <a:sym typeface="Times"/>
              </a:defRPr>
            </a:lvl2pPr>
            <a:lvl3pPr indent="0" lvl="2" marL="0" algn="r">
              <a:spcBef>
                <a:spcPts val="0"/>
              </a:spcBef>
              <a:spcAft>
                <a:spcPts val="0"/>
              </a:spcAft>
              <a:buNone/>
              <a:defRPr b="0" i="0" sz="1300" u="none" cap="none" strike="noStrike">
                <a:solidFill>
                  <a:schemeClr val="dk1"/>
                </a:solidFill>
                <a:latin typeface="Times"/>
                <a:ea typeface="Times"/>
                <a:cs typeface="Times"/>
                <a:sym typeface="Times"/>
              </a:defRPr>
            </a:lvl3pPr>
            <a:lvl4pPr indent="0" lvl="3" marL="0" algn="r">
              <a:spcBef>
                <a:spcPts val="0"/>
              </a:spcBef>
              <a:spcAft>
                <a:spcPts val="0"/>
              </a:spcAft>
              <a:buNone/>
              <a:defRPr b="0" i="0" sz="1300" u="none" cap="none" strike="noStrike">
                <a:solidFill>
                  <a:schemeClr val="dk1"/>
                </a:solidFill>
                <a:latin typeface="Times"/>
                <a:ea typeface="Times"/>
                <a:cs typeface="Times"/>
                <a:sym typeface="Times"/>
              </a:defRPr>
            </a:lvl4pPr>
            <a:lvl5pPr indent="0" lvl="4" marL="0" algn="r">
              <a:spcBef>
                <a:spcPts val="0"/>
              </a:spcBef>
              <a:spcAft>
                <a:spcPts val="0"/>
              </a:spcAft>
              <a:buNone/>
              <a:defRPr b="0" i="0" sz="1300" u="none" cap="none" strike="noStrike">
                <a:solidFill>
                  <a:schemeClr val="dk1"/>
                </a:solidFill>
                <a:latin typeface="Times"/>
                <a:ea typeface="Times"/>
                <a:cs typeface="Times"/>
                <a:sym typeface="Times"/>
              </a:defRPr>
            </a:lvl5pPr>
            <a:lvl6pPr indent="0" lvl="5" marL="0" algn="r">
              <a:spcBef>
                <a:spcPts val="0"/>
              </a:spcBef>
              <a:spcAft>
                <a:spcPts val="0"/>
              </a:spcAft>
              <a:buNone/>
              <a:defRPr b="0" i="0" sz="1300" u="none" cap="none" strike="noStrike">
                <a:solidFill>
                  <a:schemeClr val="dk1"/>
                </a:solidFill>
                <a:latin typeface="Times"/>
                <a:ea typeface="Times"/>
                <a:cs typeface="Times"/>
                <a:sym typeface="Times"/>
              </a:defRPr>
            </a:lvl6pPr>
            <a:lvl7pPr indent="0" lvl="6" marL="0" algn="r">
              <a:spcBef>
                <a:spcPts val="0"/>
              </a:spcBef>
              <a:spcAft>
                <a:spcPts val="0"/>
              </a:spcAft>
              <a:buNone/>
              <a:defRPr b="0" i="0" sz="1300" u="none" cap="none" strike="noStrike">
                <a:solidFill>
                  <a:schemeClr val="dk1"/>
                </a:solidFill>
                <a:latin typeface="Times"/>
                <a:ea typeface="Times"/>
                <a:cs typeface="Times"/>
                <a:sym typeface="Times"/>
              </a:defRPr>
            </a:lvl7pPr>
            <a:lvl8pPr indent="0" lvl="7" marL="0" algn="r">
              <a:spcBef>
                <a:spcPts val="0"/>
              </a:spcBef>
              <a:spcAft>
                <a:spcPts val="0"/>
              </a:spcAft>
              <a:buNone/>
              <a:defRPr b="0" i="0" sz="1300" u="none" cap="none" strike="noStrike">
                <a:solidFill>
                  <a:schemeClr val="dk1"/>
                </a:solidFill>
                <a:latin typeface="Times"/>
                <a:ea typeface="Times"/>
                <a:cs typeface="Times"/>
                <a:sym typeface="Times"/>
              </a:defRPr>
            </a:lvl8pPr>
            <a:lvl9pPr indent="0" lvl="8" marL="0" algn="r">
              <a:spcBef>
                <a:spcPts val="0"/>
              </a:spcBef>
              <a:spcAft>
                <a:spcPts val="0"/>
              </a:spcAft>
              <a:buNone/>
              <a:defRPr b="0" i="0" sz="1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85933" y="457151"/>
            <a:ext cx="7772139" cy="857250"/>
          </a:xfrm>
          <a:prstGeom prst="rect">
            <a:avLst/>
          </a:prstGeom>
          <a:noFill/>
          <a:ln>
            <a:noFill/>
          </a:ln>
        </p:spPr>
        <p:txBody>
          <a:bodyPr anchorCtr="0" anchor="ctr" bIns="41550" lIns="83100" spcFirstLastPara="1" rIns="83100" wrap="square" tIns="41550"/>
          <a:lstStyle>
            <a:lvl1pPr lvl="0" algn="ctr">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ctr">
              <a:spcBef>
                <a:spcPts val="0"/>
              </a:spcBef>
              <a:spcAft>
                <a:spcPts val="0"/>
              </a:spcAft>
              <a:buSzPts val="400"/>
              <a:buNone/>
              <a:defRPr/>
            </a:lvl6pPr>
            <a:lvl7pPr lvl="6" algn="ctr">
              <a:spcBef>
                <a:spcPts val="0"/>
              </a:spcBef>
              <a:spcAft>
                <a:spcPts val="0"/>
              </a:spcAft>
              <a:buSzPts val="400"/>
              <a:buNone/>
              <a:defRPr/>
            </a:lvl7pPr>
            <a:lvl8pPr lvl="7" algn="ctr">
              <a:spcBef>
                <a:spcPts val="0"/>
              </a:spcBef>
              <a:spcAft>
                <a:spcPts val="0"/>
              </a:spcAft>
              <a:buSzPts val="400"/>
              <a:buNone/>
              <a:defRPr/>
            </a:lvl8pPr>
            <a:lvl9pPr lvl="8" algn="ctr">
              <a:spcBef>
                <a:spcPts val="0"/>
              </a:spcBef>
              <a:spcAft>
                <a:spcPts val="0"/>
              </a:spcAft>
              <a:buSzPts val="400"/>
              <a:buNone/>
              <a:defRPr/>
            </a:lvl9pPr>
          </a:lstStyle>
          <a:p/>
        </p:txBody>
      </p:sp>
      <p:sp>
        <p:nvSpPr>
          <p:cNvPr id="96" name="Google Shape;96;p20"/>
          <p:cNvSpPr txBox="1"/>
          <p:nvPr>
            <p:ph idx="10" type="dt"/>
          </p:nvPr>
        </p:nvSpPr>
        <p:spPr>
          <a:xfrm>
            <a:off x="685933" y="4686353"/>
            <a:ext cx="1905001" cy="342801"/>
          </a:xfrm>
          <a:prstGeom prst="rect">
            <a:avLst/>
          </a:prstGeom>
          <a:noFill/>
          <a:ln>
            <a:noFill/>
          </a:ln>
        </p:spPr>
        <p:txBody>
          <a:bodyPr anchorCtr="0" anchor="t" bIns="41550" lIns="83100" spcFirstLastPara="1" rIns="83100" wrap="square" tIns="41550"/>
          <a:lstStyle>
            <a:lvl1pPr lvl="0" algn="l">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97" name="Google Shape;97;p20"/>
          <p:cNvSpPr txBox="1"/>
          <p:nvPr>
            <p:ph idx="11" type="ftr"/>
          </p:nvPr>
        </p:nvSpPr>
        <p:spPr>
          <a:xfrm>
            <a:off x="3124069" y="4686353"/>
            <a:ext cx="2895866" cy="342801"/>
          </a:xfrm>
          <a:prstGeom prst="rect">
            <a:avLst/>
          </a:prstGeom>
          <a:noFill/>
          <a:ln>
            <a:noFill/>
          </a:ln>
        </p:spPr>
        <p:txBody>
          <a:bodyPr anchorCtr="0" anchor="t" bIns="41550" lIns="83100" spcFirstLastPara="1" rIns="83100" wrap="square" tIns="41550"/>
          <a:lstStyle>
            <a:lvl1pPr lvl="0" algn="ctr">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98" name="Google Shape;98;p20"/>
          <p:cNvSpPr txBox="1"/>
          <p:nvPr>
            <p:ph idx="12" type="sldNum"/>
          </p:nvPr>
        </p:nvSpPr>
        <p:spPr>
          <a:xfrm>
            <a:off x="6553071" y="4686353"/>
            <a:ext cx="1905001" cy="342801"/>
          </a:xfrm>
          <a:prstGeom prst="rect">
            <a:avLst/>
          </a:prstGeom>
          <a:noFill/>
          <a:ln>
            <a:noFill/>
          </a:ln>
        </p:spPr>
        <p:txBody>
          <a:bodyPr anchorCtr="0" anchor="t" bIns="41550" lIns="83100" spcFirstLastPara="1" rIns="83100" wrap="square" tIns="41550">
            <a:noAutofit/>
          </a:bodyPr>
          <a:lstStyle>
            <a:lvl1pPr indent="0" lvl="0" marL="0" algn="r">
              <a:spcBef>
                <a:spcPts val="0"/>
              </a:spcBef>
              <a:spcAft>
                <a:spcPts val="0"/>
              </a:spcAft>
              <a:buNone/>
              <a:defRPr b="0" i="0" sz="1300" u="none" cap="none" strike="noStrike">
                <a:solidFill>
                  <a:schemeClr val="dk1"/>
                </a:solidFill>
                <a:latin typeface="Times"/>
                <a:ea typeface="Times"/>
                <a:cs typeface="Times"/>
                <a:sym typeface="Times"/>
              </a:defRPr>
            </a:lvl1pPr>
            <a:lvl2pPr indent="0" lvl="1" marL="0" algn="r">
              <a:spcBef>
                <a:spcPts val="0"/>
              </a:spcBef>
              <a:spcAft>
                <a:spcPts val="0"/>
              </a:spcAft>
              <a:buNone/>
              <a:defRPr b="0" i="0" sz="1300" u="none" cap="none" strike="noStrike">
                <a:solidFill>
                  <a:schemeClr val="dk1"/>
                </a:solidFill>
                <a:latin typeface="Times"/>
                <a:ea typeface="Times"/>
                <a:cs typeface="Times"/>
                <a:sym typeface="Times"/>
              </a:defRPr>
            </a:lvl2pPr>
            <a:lvl3pPr indent="0" lvl="2" marL="0" algn="r">
              <a:spcBef>
                <a:spcPts val="0"/>
              </a:spcBef>
              <a:spcAft>
                <a:spcPts val="0"/>
              </a:spcAft>
              <a:buNone/>
              <a:defRPr b="0" i="0" sz="1300" u="none" cap="none" strike="noStrike">
                <a:solidFill>
                  <a:schemeClr val="dk1"/>
                </a:solidFill>
                <a:latin typeface="Times"/>
                <a:ea typeface="Times"/>
                <a:cs typeface="Times"/>
                <a:sym typeface="Times"/>
              </a:defRPr>
            </a:lvl3pPr>
            <a:lvl4pPr indent="0" lvl="3" marL="0" algn="r">
              <a:spcBef>
                <a:spcPts val="0"/>
              </a:spcBef>
              <a:spcAft>
                <a:spcPts val="0"/>
              </a:spcAft>
              <a:buNone/>
              <a:defRPr b="0" i="0" sz="1300" u="none" cap="none" strike="noStrike">
                <a:solidFill>
                  <a:schemeClr val="dk1"/>
                </a:solidFill>
                <a:latin typeface="Times"/>
                <a:ea typeface="Times"/>
                <a:cs typeface="Times"/>
                <a:sym typeface="Times"/>
              </a:defRPr>
            </a:lvl4pPr>
            <a:lvl5pPr indent="0" lvl="4" marL="0" algn="r">
              <a:spcBef>
                <a:spcPts val="0"/>
              </a:spcBef>
              <a:spcAft>
                <a:spcPts val="0"/>
              </a:spcAft>
              <a:buNone/>
              <a:defRPr b="0" i="0" sz="1300" u="none" cap="none" strike="noStrike">
                <a:solidFill>
                  <a:schemeClr val="dk1"/>
                </a:solidFill>
                <a:latin typeface="Times"/>
                <a:ea typeface="Times"/>
                <a:cs typeface="Times"/>
                <a:sym typeface="Times"/>
              </a:defRPr>
            </a:lvl5pPr>
            <a:lvl6pPr indent="0" lvl="5" marL="0" algn="r">
              <a:spcBef>
                <a:spcPts val="0"/>
              </a:spcBef>
              <a:spcAft>
                <a:spcPts val="0"/>
              </a:spcAft>
              <a:buNone/>
              <a:defRPr b="0" i="0" sz="1300" u="none" cap="none" strike="noStrike">
                <a:solidFill>
                  <a:schemeClr val="dk1"/>
                </a:solidFill>
                <a:latin typeface="Times"/>
                <a:ea typeface="Times"/>
                <a:cs typeface="Times"/>
                <a:sym typeface="Times"/>
              </a:defRPr>
            </a:lvl6pPr>
            <a:lvl7pPr indent="0" lvl="6" marL="0" algn="r">
              <a:spcBef>
                <a:spcPts val="0"/>
              </a:spcBef>
              <a:spcAft>
                <a:spcPts val="0"/>
              </a:spcAft>
              <a:buNone/>
              <a:defRPr b="0" i="0" sz="1300" u="none" cap="none" strike="noStrike">
                <a:solidFill>
                  <a:schemeClr val="dk1"/>
                </a:solidFill>
                <a:latin typeface="Times"/>
                <a:ea typeface="Times"/>
                <a:cs typeface="Times"/>
                <a:sym typeface="Times"/>
              </a:defRPr>
            </a:lvl7pPr>
            <a:lvl8pPr indent="0" lvl="7" marL="0" algn="r">
              <a:spcBef>
                <a:spcPts val="0"/>
              </a:spcBef>
              <a:spcAft>
                <a:spcPts val="0"/>
              </a:spcAft>
              <a:buNone/>
              <a:defRPr b="0" i="0" sz="1300" u="none" cap="none" strike="noStrike">
                <a:solidFill>
                  <a:schemeClr val="dk1"/>
                </a:solidFill>
                <a:latin typeface="Times"/>
                <a:ea typeface="Times"/>
                <a:cs typeface="Times"/>
                <a:sym typeface="Times"/>
              </a:defRPr>
            </a:lvl8pPr>
            <a:lvl9pPr indent="0" lvl="8" marL="0" algn="r">
              <a:spcBef>
                <a:spcPts val="0"/>
              </a:spcBef>
              <a:spcAft>
                <a:spcPts val="0"/>
              </a:spcAft>
              <a:buNone/>
              <a:defRPr b="0" i="0" sz="1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457068" y="204887"/>
            <a:ext cx="3008314" cy="871389"/>
          </a:xfrm>
          <a:prstGeom prst="rect">
            <a:avLst/>
          </a:prstGeom>
          <a:noFill/>
          <a:ln>
            <a:noFill/>
          </a:ln>
        </p:spPr>
        <p:txBody>
          <a:bodyPr anchorCtr="0" anchor="b" bIns="41550" lIns="83100" spcFirstLastPara="1" rIns="83100" wrap="square" tIns="41550"/>
          <a:lstStyle>
            <a:lvl1pPr lvl="0" algn="l">
              <a:spcBef>
                <a:spcPts val="0"/>
              </a:spcBef>
              <a:spcAft>
                <a:spcPts val="0"/>
              </a:spcAft>
              <a:buSzPts val="400"/>
              <a:buNone/>
              <a:defRPr b="1" sz="400"/>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ctr">
              <a:spcBef>
                <a:spcPts val="0"/>
              </a:spcBef>
              <a:spcAft>
                <a:spcPts val="0"/>
              </a:spcAft>
              <a:buSzPts val="400"/>
              <a:buNone/>
              <a:defRPr/>
            </a:lvl6pPr>
            <a:lvl7pPr lvl="6" algn="ctr">
              <a:spcBef>
                <a:spcPts val="0"/>
              </a:spcBef>
              <a:spcAft>
                <a:spcPts val="0"/>
              </a:spcAft>
              <a:buSzPts val="400"/>
              <a:buNone/>
              <a:defRPr/>
            </a:lvl7pPr>
            <a:lvl8pPr lvl="7" algn="ctr">
              <a:spcBef>
                <a:spcPts val="0"/>
              </a:spcBef>
              <a:spcAft>
                <a:spcPts val="0"/>
              </a:spcAft>
              <a:buSzPts val="400"/>
              <a:buNone/>
              <a:defRPr/>
            </a:lvl8pPr>
            <a:lvl9pPr lvl="8" algn="ctr">
              <a:spcBef>
                <a:spcPts val="0"/>
              </a:spcBef>
              <a:spcAft>
                <a:spcPts val="0"/>
              </a:spcAft>
              <a:buSzPts val="400"/>
              <a:buNone/>
              <a:defRPr/>
            </a:lvl9pPr>
          </a:lstStyle>
          <a:p/>
        </p:txBody>
      </p:sp>
      <p:sp>
        <p:nvSpPr>
          <p:cNvPr id="101" name="Google Shape;101;p21"/>
          <p:cNvSpPr txBox="1"/>
          <p:nvPr>
            <p:ph idx="1" type="body"/>
          </p:nvPr>
        </p:nvSpPr>
        <p:spPr>
          <a:xfrm>
            <a:off x="3575184" y="204887"/>
            <a:ext cx="5111752" cy="4389688"/>
          </a:xfrm>
          <a:prstGeom prst="rect">
            <a:avLst/>
          </a:prstGeom>
          <a:noFill/>
          <a:ln>
            <a:noFill/>
          </a:ln>
        </p:spPr>
        <p:txBody>
          <a:bodyPr anchorCtr="0" anchor="t" bIns="41550" lIns="83100" spcFirstLastPara="1" rIns="83100" wrap="square" tIns="41550"/>
          <a:lstStyle>
            <a:lvl1pPr indent="-266700" lvl="0" marL="457200" algn="l">
              <a:spcBef>
                <a:spcPts val="100"/>
              </a:spcBef>
              <a:spcAft>
                <a:spcPts val="0"/>
              </a:spcAft>
              <a:buClr>
                <a:schemeClr val="dk1"/>
              </a:buClr>
              <a:buSzPts val="600"/>
              <a:buFont typeface="Times"/>
              <a:buChar char="•"/>
              <a:defRPr sz="600"/>
            </a:lvl1pPr>
            <a:lvl2pPr indent="-260350" lvl="1" marL="914400" algn="l">
              <a:spcBef>
                <a:spcPts val="100"/>
              </a:spcBef>
              <a:spcAft>
                <a:spcPts val="0"/>
              </a:spcAft>
              <a:buClr>
                <a:schemeClr val="dk1"/>
              </a:buClr>
              <a:buSzPts val="500"/>
              <a:buFont typeface="Times"/>
              <a:buChar char="–"/>
              <a:defRPr sz="500"/>
            </a:lvl2pPr>
            <a:lvl3pPr indent="-260350" lvl="2" marL="1371600" algn="l">
              <a:spcBef>
                <a:spcPts val="100"/>
              </a:spcBef>
              <a:spcAft>
                <a:spcPts val="0"/>
              </a:spcAft>
              <a:buClr>
                <a:schemeClr val="dk1"/>
              </a:buClr>
              <a:buSzPts val="500"/>
              <a:buFont typeface="Times"/>
              <a:buChar char="•"/>
              <a:defRPr sz="500"/>
            </a:lvl3pPr>
            <a:lvl4pPr indent="-254000" lvl="3" marL="1828800" algn="l">
              <a:spcBef>
                <a:spcPts val="100"/>
              </a:spcBef>
              <a:spcAft>
                <a:spcPts val="0"/>
              </a:spcAft>
              <a:buClr>
                <a:schemeClr val="dk1"/>
              </a:buClr>
              <a:buSzPts val="400"/>
              <a:buFont typeface="Times"/>
              <a:buChar char="–"/>
              <a:defRPr sz="400"/>
            </a:lvl4pPr>
            <a:lvl5pPr indent="-254000" lvl="4" marL="2286000" algn="l">
              <a:spcBef>
                <a:spcPts val="100"/>
              </a:spcBef>
              <a:spcAft>
                <a:spcPts val="0"/>
              </a:spcAft>
              <a:buClr>
                <a:schemeClr val="dk1"/>
              </a:buClr>
              <a:buSzPts val="400"/>
              <a:buFont typeface="Times"/>
              <a:buChar char="»"/>
              <a:defRPr sz="400"/>
            </a:lvl5pPr>
            <a:lvl6pPr indent="-254000" lvl="5" marL="2743200" algn="l">
              <a:spcBef>
                <a:spcPts val="100"/>
              </a:spcBef>
              <a:spcAft>
                <a:spcPts val="0"/>
              </a:spcAft>
              <a:buClr>
                <a:schemeClr val="dk1"/>
              </a:buClr>
              <a:buSzPts val="400"/>
              <a:buFont typeface="Times"/>
              <a:buChar char="»"/>
              <a:defRPr sz="400"/>
            </a:lvl6pPr>
            <a:lvl7pPr indent="-254000" lvl="6" marL="3200400" algn="l">
              <a:spcBef>
                <a:spcPts val="100"/>
              </a:spcBef>
              <a:spcAft>
                <a:spcPts val="0"/>
              </a:spcAft>
              <a:buClr>
                <a:schemeClr val="dk1"/>
              </a:buClr>
              <a:buSzPts val="400"/>
              <a:buFont typeface="Times"/>
              <a:buChar char="»"/>
              <a:defRPr sz="400"/>
            </a:lvl7pPr>
            <a:lvl8pPr indent="-254000" lvl="7" marL="3657600" algn="l">
              <a:spcBef>
                <a:spcPts val="100"/>
              </a:spcBef>
              <a:spcAft>
                <a:spcPts val="0"/>
              </a:spcAft>
              <a:buClr>
                <a:schemeClr val="dk1"/>
              </a:buClr>
              <a:buSzPts val="400"/>
              <a:buFont typeface="Times"/>
              <a:buChar char="»"/>
              <a:defRPr sz="400"/>
            </a:lvl8pPr>
            <a:lvl9pPr indent="-254000" lvl="8" marL="4114800" algn="l">
              <a:spcBef>
                <a:spcPts val="100"/>
              </a:spcBef>
              <a:spcAft>
                <a:spcPts val="0"/>
              </a:spcAft>
              <a:buClr>
                <a:schemeClr val="dk1"/>
              </a:buClr>
              <a:buSzPts val="400"/>
              <a:buFont typeface="Times"/>
              <a:buChar char="»"/>
              <a:defRPr sz="400"/>
            </a:lvl9pPr>
          </a:lstStyle>
          <a:p/>
        </p:txBody>
      </p:sp>
      <p:sp>
        <p:nvSpPr>
          <p:cNvPr id="102" name="Google Shape;102;p21"/>
          <p:cNvSpPr txBox="1"/>
          <p:nvPr>
            <p:ph idx="2" type="body"/>
          </p:nvPr>
        </p:nvSpPr>
        <p:spPr>
          <a:xfrm>
            <a:off x="457068" y="1076276"/>
            <a:ext cx="3008314" cy="3518299"/>
          </a:xfrm>
          <a:prstGeom prst="rect">
            <a:avLst/>
          </a:prstGeom>
          <a:noFill/>
          <a:ln>
            <a:noFill/>
          </a:ln>
        </p:spPr>
        <p:txBody>
          <a:bodyPr anchorCtr="0" anchor="t" bIns="41550" lIns="83100" spcFirstLastPara="1" rIns="83100" wrap="square" tIns="41550"/>
          <a:lstStyle>
            <a:lvl1pPr indent="-228600" lvl="0" marL="457200" algn="l">
              <a:spcBef>
                <a:spcPts val="100"/>
              </a:spcBef>
              <a:spcAft>
                <a:spcPts val="0"/>
              </a:spcAft>
              <a:buClr>
                <a:schemeClr val="dk1"/>
              </a:buClr>
              <a:buSzPts val="300"/>
              <a:buFont typeface="Times"/>
              <a:buNone/>
              <a:defRPr sz="300"/>
            </a:lvl1pPr>
            <a:lvl2pPr indent="-228600" lvl="1" marL="914400" algn="l">
              <a:spcBef>
                <a:spcPts val="0"/>
              </a:spcBef>
              <a:spcAft>
                <a:spcPts val="0"/>
              </a:spcAft>
              <a:buClr>
                <a:schemeClr val="dk1"/>
              </a:buClr>
              <a:buSzPts val="200"/>
              <a:buFont typeface="Times"/>
              <a:buNone/>
              <a:defRPr sz="200"/>
            </a:lvl2pPr>
            <a:lvl3pPr indent="-228600" lvl="2" marL="1371600" algn="l">
              <a:spcBef>
                <a:spcPts val="0"/>
              </a:spcBef>
              <a:spcAft>
                <a:spcPts val="0"/>
              </a:spcAft>
              <a:buClr>
                <a:schemeClr val="dk1"/>
              </a:buClr>
              <a:buSzPts val="200"/>
              <a:buFont typeface="Times"/>
              <a:buNone/>
              <a:defRPr sz="200"/>
            </a:lvl3pPr>
            <a:lvl4pPr indent="-228600" lvl="3" marL="1828800" algn="l">
              <a:spcBef>
                <a:spcPts val="0"/>
              </a:spcBef>
              <a:spcAft>
                <a:spcPts val="0"/>
              </a:spcAft>
              <a:buClr>
                <a:schemeClr val="dk1"/>
              </a:buClr>
              <a:buSzPts val="200"/>
              <a:buFont typeface="Times"/>
              <a:buNone/>
              <a:defRPr sz="200"/>
            </a:lvl4pPr>
            <a:lvl5pPr indent="-228600" lvl="4" marL="2286000" algn="l">
              <a:spcBef>
                <a:spcPts val="0"/>
              </a:spcBef>
              <a:spcAft>
                <a:spcPts val="0"/>
              </a:spcAft>
              <a:buClr>
                <a:schemeClr val="dk1"/>
              </a:buClr>
              <a:buSzPts val="200"/>
              <a:buFont typeface="Times"/>
              <a:buNone/>
              <a:defRPr sz="200"/>
            </a:lvl5pPr>
            <a:lvl6pPr indent="-228600" lvl="5" marL="2743200" algn="l">
              <a:spcBef>
                <a:spcPts val="0"/>
              </a:spcBef>
              <a:spcAft>
                <a:spcPts val="0"/>
              </a:spcAft>
              <a:buClr>
                <a:schemeClr val="dk1"/>
              </a:buClr>
              <a:buSzPts val="200"/>
              <a:buFont typeface="Times"/>
              <a:buNone/>
              <a:defRPr sz="200"/>
            </a:lvl6pPr>
            <a:lvl7pPr indent="-228600" lvl="6" marL="3200400" algn="l">
              <a:spcBef>
                <a:spcPts val="0"/>
              </a:spcBef>
              <a:spcAft>
                <a:spcPts val="0"/>
              </a:spcAft>
              <a:buClr>
                <a:schemeClr val="dk1"/>
              </a:buClr>
              <a:buSzPts val="200"/>
              <a:buFont typeface="Times"/>
              <a:buNone/>
              <a:defRPr sz="200"/>
            </a:lvl7pPr>
            <a:lvl8pPr indent="-228600" lvl="7" marL="3657600" algn="l">
              <a:spcBef>
                <a:spcPts val="0"/>
              </a:spcBef>
              <a:spcAft>
                <a:spcPts val="0"/>
              </a:spcAft>
              <a:buClr>
                <a:schemeClr val="dk1"/>
              </a:buClr>
              <a:buSzPts val="200"/>
              <a:buFont typeface="Times"/>
              <a:buNone/>
              <a:defRPr sz="200"/>
            </a:lvl8pPr>
            <a:lvl9pPr indent="-228600" lvl="8" marL="4114800" algn="l">
              <a:spcBef>
                <a:spcPts val="0"/>
              </a:spcBef>
              <a:spcAft>
                <a:spcPts val="0"/>
              </a:spcAft>
              <a:buClr>
                <a:schemeClr val="dk1"/>
              </a:buClr>
              <a:buSzPts val="200"/>
              <a:buFont typeface="Times"/>
              <a:buNone/>
              <a:defRPr sz="200"/>
            </a:lvl9pPr>
          </a:lstStyle>
          <a:p/>
        </p:txBody>
      </p:sp>
      <p:sp>
        <p:nvSpPr>
          <p:cNvPr id="103" name="Google Shape;103;p21"/>
          <p:cNvSpPr txBox="1"/>
          <p:nvPr>
            <p:ph idx="10" type="dt"/>
          </p:nvPr>
        </p:nvSpPr>
        <p:spPr>
          <a:xfrm>
            <a:off x="685933" y="4686353"/>
            <a:ext cx="1905001" cy="342801"/>
          </a:xfrm>
          <a:prstGeom prst="rect">
            <a:avLst/>
          </a:prstGeom>
          <a:noFill/>
          <a:ln>
            <a:noFill/>
          </a:ln>
        </p:spPr>
        <p:txBody>
          <a:bodyPr anchorCtr="0" anchor="t" bIns="41550" lIns="83100" spcFirstLastPara="1" rIns="83100" wrap="square" tIns="41550"/>
          <a:lstStyle>
            <a:lvl1pPr lvl="0" algn="l">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104" name="Google Shape;104;p21"/>
          <p:cNvSpPr txBox="1"/>
          <p:nvPr>
            <p:ph idx="11" type="ftr"/>
          </p:nvPr>
        </p:nvSpPr>
        <p:spPr>
          <a:xfrm>
            <a:off x="3124069" y="4686353"/>
            <a:ext cx="2895866" cy="342801"/>
          </a:xfrm>
          <a:prstGeom prst="rect">
            <a:avLst/>
          </a:prstGeom>
          <a:noFill/>
          <a:ln>
            <a:noFill/>
          </a:ln>
        </p:spPr>
        <p:txBody>
          <a:bodyPr anchorCtr="0" anchor="t" bIns="41550" lIns="83100" spcFirstLastPara="1" rIns="83100" wrap="square" tIns="41550"/>
          <a:lstStyle>
            <a:lvl1pPr lvl="0" algn="ctr">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105" name="Google Shape;105;p21"/>
          <p:cNvSpPr txBox="1"/>
          <p:nvPr>
            <p:ph idx="12" type="sldNum"/>
          </p:nvPr>
        </p:nvSpPr>
        <p:spPr>
          <a:xfrm>
            <a:off x="6553071" y="4686353"/>
            <a:ext cx="1905001" cy="342801"/>
          </a:xfrm>
          <a:prstGeom prst="rect">
            <a:avLst/>
          </a:prstGeom>
          <a:noFill/>
          <a:ln>
            <a:noFill/>
          </a:ln>
        </p:spPr>
        <p:txBody>
          <a:bodyPr anchorCtr="0" anchor="t" bIns="41550" lIns="83100" spcFirstLastPara="1" rIns="83100" wrap="square" tIns="41550">
            <a:noAutofit/>
          </a:bodyPr>
          <a:lstStyle>
            <a:lvl1pPr indent="0" lvl="0" marL="0" algn="r">
              <a:spcBef>
                <a:spcPts val="0"/>
              </a:spcBef>
              <a:spcAft>
                <a:spcPts val="0"/>
              </a:spcAft>
              <a:buNone/>
              <a:defRPr b="0" i="0" sz="1300" u="none" cap="none" strike="noStrike">
                <a:solidFill>
                  <a:schemeClr val="dk1"/>
                </a:solidFill>
                <a:latin typeface="Times"/>
                <a:ea typeface="Times"/>
                <a:cs typeface="Times"/>
                <a:sym typeface="Times"/>
              </a:defRPr>
            </a:lvl1pPr>
            <a:lvl2pPr indent="0" lvl="1" marL="0" algn="r">
              <a:spcBef>
                <a:spcPts val="0"/>
              </a:spcBef>
              <a:spcAft>
                <a:spcPts val="0"/>
              </a:spcAft>
              <a:buNone/>
              <a:defRPr b="0" i="0" sz="1300" u="none" cap="none" strike="noStrike">
                <a:solidFill>
                  <a:schemeClr val="dk1"/>
                </a:solidFill>
                <a:latin typeface="Times"/>
                <a:ea typeface="Times"/>
                <a:cs typeface="Times"/>
                <a:sym typeface="Times"/>
              </a:defRPr>
            </a:lvl2pPr>
            <a:lvl3pPr indent="0" lvl="2" marL="0" algn="r">
              <a:spcBef>
                <a:spcPts val="0"/>
              </a:spcBef>
              <a:spcAft>
                <a:spcPts val="0"/>
              </a:spcAft>
              <a:buNone/>
              <a:defRPr b="0" i="0" sz="1300" u="none" cap="none" strike="noStrike">
                <a:solidFill>
                  <a:schemeClr val="dk1"/>
                </a:solidFill>
                <a:latin typeface="Times"/>
                <a:ea typeface="Times"/>
                <a:cs typeface="Times"/>
                <a:sym typeface="Times"/>
              </a:defRPr>
            </a:lvl3pPr>
            <a:lvl4pPr indent="0" lvl="3" marL="0" algn="r">
              <a:spcBef>
                <a:spcPts val="0"/>
              </a:spcBef>
              <a:spcAft>
                <a:spcPts val="0"/>
              </a:spcAft>
              <a:buNone/>
              <a:defRPr b="0" i="0" sz="1300" u="none" cap="none" strike="noStrike">
                <a:solidFill>
                  <a:schemeClr val="dk1"/>
                </a:solidFill>
                <a:latin typeface="Times"/>
                <a:ea typeface="Times"/>
                <a:cs typeface="Times"/>
                <a:sym typeface="Times"/>
              </a:defRPr>
            </a:lvl4pPr>
            <a:lvl5pPr indent="0" lvl="4" marL="0" algn="r">
              <a:spcBef>
                <a:spcPts val="0"/>
              </a:spcBef>
              <a:spcAft>
                <a:spcPts val="0"/>
              </a:spcAft>
              <a:buNone/>
              <a:defRPr b="0" i="0" sz="1300" u="none" cap="none" strike="noStrike">
                <a:solidFill>
                  <a:schemeClr val="dk1"/>
                </a:solidFill>
                <a:latin typeface="Times"/>
                <a:ea typeface="Times"/>
                <a:cs typeface="Times"/>
                <a:sym typeface="Times"/>
              </a:defRPr>
            </a:lvl5pPr>
            <a:lvl6pPr indent="0" lvl="5" marL="0" algn="r">
              <a:spcBef>
                <a:spcPts val="0"/>
              </a:spcBef>
              <a:spcAft>
                <a:spcPts val="0"/>
              </a:spcAft>
              <a:buNone/>
              <a:defRPr b="0" i="0" sz="1300" u="none" cap="none" strike="noStrike">
                <a:solidFill>
                  <a:schemeClr val="dk1"/>
                </a:solidFill>
                <a:latin typeface="Times"/>
                <a:ea typeface="Times"/>
                <a:cs typeface="Times"/>
                <a:sym typeface="Times"/>
              </a:defRPr>
            </a:lvl6pPr>
            <a:lvl7pPr indent="0" lvl="6" marL="0" algn="r">
              <a:spcBef>
                <a:spcPts val="0"/>
              </a:spcBef>
              <a:spcAft>
                <a:spcPts val="0"/>
              </a:spcAft>
              <a:buNone/>
              <a:defRPr b="0" i="0" sz="1300" u="none" cap="none" strike="noStrike">
                <a:solidFill>
                  <a:schemeClr val="dk1"/>
                </a:solidFill>
                <a:latin typeface="Times"/>
                <a:ea typeface="Times"/>
                <a:cs typeface="Times"/>
                <a:sym typeface="Times"/>
              </a:defRPr>
            </a:lvl7pPr>
            <a:lvl8pPr indent="0" lvl="7" marL="0" algn="r">
              <a:spcBef>
                <a:spcPts val="0"/>
              </a:spcBef>
              <a:spcAft>
                <a:spcPts val="0"/>
              </a:spcAft>
              <a:buNone/>
              <a:defRPr b="0" i="0" sz="1300" u="none" cap="none" strike="noStrike">
                <a:solidFill>
                  <a:schemeClr val="dk1"/>
                </a:solidFill>
                <a:latin typeface="Times"/>
                <a:ea typeface="Times"/>
                <a:cs typeface="Times"/>
                <a:sym typeface="Times"/>
              </a:defRPr>
            </a:lvl8pPr>
            <a:lvl9pPr indent="0" lvl="8" marL="0" algn="r">
              <a:spcBef>
                <a:spcPts val="0"/>
              </a:spcBef>
              <a:spcAft>
                <a:spcPts val="0"/>
              </a:spcAft>
              <a:buNone/>
              <a:defRPr b="0" i="0" sz="1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1792222" y="3600403"/>
            <a:ext cx="5486468" cy="425153"/>
          </a:xfrm>
          <a:prstGeom prst="rect">
            <a:avLst/>
          </a:prstGeom>
          <a:noFill/>
          <a:ln>
            <a:noFill/>
          </a:ln>
        </p:spPr>
        <p:txBody>
          <a:bodyPr anchorCtr="0" anchor="b" bIns="41550" lIns="83100" spcFirstLastPara="1" rIns="83100" wrap="square" tIns="41550"/>
          <a:lstStyle>
            <a:lvl1pPr lvl="0" algn="l">
              <a:spcBef>
                <a:spcPts val="0"/>
              </a:spcBef>
              <a:spcAft>
                <a:spcPts val="0"/>
              </a:spcAft>
              <a:buSzPts val="400"/>
              <a:buNone/>
              <a:defRPr b="1" sz="400"/>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ctr">
              <a:spcBef>
                <a:spcPts val="0"/>
              </a:spcBef>
              <a:spcAft>
                <a:spcPts val="0"/>
              </a:spcAft>
              <a:buSzPts val="400"/>
              <a:buNone/>
              <a:defRPr/>
            </a:lvl6pPr>
            <a:lvl7pPr lvl="6" algn="ctr">
              <a:spcBef>
                <a:spcPts val="0"/>
              </a:spcBef>
              <a:spcAft>
                <a:spcPts val="0"/>
              </a:spcAft>
              <a:buSzPts val="400"/>
              <a:buNone/>
              <a:defRPr/>
            </a:lvl7pPr>
            <a:lvl8pPr lvl="7" algn="ctr">
              <a:spcBef>
                <a:spcPts val="0"/>
              </a:spcBef>
              <a:spcAft>
                <a:spcPts val="0"/>
              </a:spcAft>
              <a:buSzPts val="400"/>
              <a:buNone/>
              <a:defRPr/>
            </a:lvl8pPr>
            <a:lvl9pPr lvl="8" algn="ctr">
              <a:spcBef>
                <a:spcPts val="0"/>
              </a:spcBef>
              <a:spcAft>
                <a:spcPts val="0"/>
              </a:spcAft>
              <a:buSzPts val="400"/>
              <a:buNone/>
              <a:defRPr/>
            </a:lvl9pPr>
          </a:lstStyle>
          <a:p/>
        </p:txBody>
      </p:sp>
      <p:sp>
        <p:nvSpPr>
          <p:cNvPr id="108" name="Google Shape;108;p22"/>
          <p:cNvSpPr/>
          <p:nvPr>
            <p:ph idx="2" type="pic"/>
          </p:nvPr>
        </p:nvSpPr>
        <p:spPr>
          <a:xfrm>
            <a:off x="1792222" y="459631"/>
            <a:ext cx="5486468" cy="3085953"/>
          </a:xfrm>
          <a:prstGeom prst="rect">
            <a:avLst/>
          </a:prstGeom>
          <a:noFill/>
          <a:ln>
            <a:noFill/>
          </a:ln>
        </p:spPr>
        <p:txBody>
          <a:bodyPr anchorCtr="0" anchor="t" bIns="41550" lIns="83100" spcFirstLastPara="1" rIns="83100" wrap="square" tIns="41550"/>
          <a:lstStyle>
            <a:lvl1pPr lvl="0" marR="0" rtl="0" algn="l">
              <a:spcBef>
                <a:spcPts val="100"/>
              </a:spcBef>
              <a:spcAft>
                <a:spcPts val="0"/>
              </a:spcAft>
              <a:buClr>
                <a:schemeClr val="dk1"/>
              </a:buClr>
              <a:buSzPts val="600"/>
              <a:buFont typeface="Times"/>
              <a:buNone/>
              <a:defRPr b="0" i="0" sz="600" u="none" cap="none" strike="noStrike">
                <a:solidFill>
                  <a:schemeClr val="dk1"/>
                </a:solidFill>
                <a:latin typeface="Times"/>
                <a:ea typeface="Times"/>
                <a:cs typeface="Times"/>
                <a:sym typeface="Times"/>
              </a:defRPr>
            </a:lvl1pPr>
            <a:lvl2pPr lvl="1" marR="0" rtl="0" algn="l">
              <a:spcBef>
                <a:spcPts val="100"/>
              </a:spcBef>
              <a:spcAft>
                <a:spcPts val="0"/>
              </a:spcAft>
              <a:buClr>
                <a:schemeClr val="dk1"/>
              </a:buClr>
              <a:buSzPts val="500"/>
              <a:buFont typeface="Times"/>
              <a:buNone/>
              <a:defRPr b="0" i="0" sz="500" u="none" cap="none" strike="noStrike">
                <a:solidFill>
                  <a:schemeClr val="dk1"/>
                </a:solidFill>
                <a:latin typeface="Times"/>
                <a:ea typeface="Times"/>
                <a:cs typeface="Times"/>
                <a:sym typeface="Times"/>
              </a:defRPr>
            </a:lvl2pPr>
            <a:lvl3pPr lvl="2" marR="0" rtl="0" algn="l">
              <a:spcBef>
                <a:spcPts val="100"/>
              </a:spcBef>
              <a:spcAft>
                <a:spcPts val="0"/>
              </a:spcAft>
              <a:buClr>
                <a:schemeClr val="dk1"/>
              </a:buClr>
              <a:buSzPts val="500"/>
              <a:buFont typeface="Times"/>
              <a:buNone/>
              <a:defRPr b="0" i="0" sz="500" u="none" cap="none" strike="noStrike">
                <a:solidFill>
                  <a:schemeClr val="dk1"/>
                </a:solidFill>
                <a:latin typeface="Times"/>
                <a:ea typeface="Times"/>
                <a:cs typeface="Times"/>
                <a:sym typeface="Times"/>
              </a:defRPr>
            </a:lvl3pPr>
            <a:lvl4pPr lvl="3" marR="0" rtl="0" algn="l">
              <a:spcBef>
                <a:spcPts val="100"/>
              </a:spcBef>
              <a:spcAft>
                <a:spcPts val="0"/>
              </a:spcAft>
              <a:buClr>
                <a:schemeClr val="dk1"/>
              </a:buClr>
              <a:buSzPts val="400"/>
              <a:buFont typeface="Times"/>
              <a:buNone/>
              <a:defRPr b="0" i="0" sz="400" u="none" cap="none" strike="noStrike">
                <a:solidFill>
                  <a:schemeClr val="dk1"/>
                </a:solidFill>
                <a:latin typeface="Times"/>
                <a:ea typeface="Times"/>
                <a:cs typeface="Times"/>
                <a:sym typeface="Times"/>
              </a:defRPr>
            </a:lvl4pPr>
            <a:lvl5pPr lvl="4" marR="0" rtl="0" algn="l">
              <a:spcBef>
                <a:spcPts val="100"/>
              </a:spcBef>
              <a:spcAft>
                <a:spcPts val="0"/>
              </a:spcAft>
              <a:buClr>
                <a:schemeClr val="dk1"/>
              </a:buClr>
              <a:buSzPts val="400"/>
              <a:buFont typeface="Times"/>
              <a:buNone/>
              <a:defRPr b="0" i="0" sz="400" u="none" cap="none" strike="noStrike">
                <a:solidFill>
                  <a:schemeClr val="dk1"/>
                </a:solidFill>
                <a:latin typeface="Times"/>
                <a:ea typeface="Times"/>
                <a:cs typeface="Times"/>
                <a:sym typeface="Times"/>
              </a:defRPr>
            </a:lvl5pPr>
            <a:lvl6pPr lvl="5" marR="0" rtl="0" algn="l">
              <a:spcBef>
                <a:spcPts val="100"/>
              </a:spcBef>
              <a:spcAft>
                <a:spcPts val="0"/>
              </a:spcAft>
              <a:buClr>
                <a:schemeClr val="dk1"/>
              </a:buClr>
              <a:buSzPts val="400"/>
              <a:buFont typeface="Times"/>
              <a:buNone/>
              <a:defRPr b="0" i="0" sz="400" u="none" cap="none" strike="noStrike">
                <a:solidFill>
                  <a:schemeClr val="dk1"/>
                </a:solidFill>
                <a:latin typeface="Times"/>
                <a:ea typeface="Times"/>
                <a:cs typeface="Times"/>
                <a:sym typeface="Times"/>
              </a:defRPr>
            </a:lvl6pPr>
            <a:lvl7pPr lvl="6" marR="0" rtl="0" algn="l">
              <a:spcBef>
                <a:spcPts val="100"/>
              </a:spcBef>
              <a:spcAft>
                <a:spcPts val="0"/>
              </a:spcAft>
              <a:buClr>
                <a:schemeClr val="dk1"/>
              </a:buClr>
              <a:buSzPts val="400"/>
              <a:buFont typeface="Times"/>
              <a:buNone/>
              <a:defRPr b="0" i="0" sz="400" u="none" cap="none" strike="noStrike">
                <a:solidFill>
                  <a:schemeClr val="dk1"/>
                </a:solidFill>
                <a:latin typeface="Times"/>
                <a:ea typeface="Times"/>
                <a:cs typeface="Times"/>
                <a:sym typeface="Times"/>
              </a:defRPr>
            </a:lvl7pPr>
            <a:lvl8pPr lvl="7" marR="0" rtl="0" algn="l">
              <a:spcBef>
                <a:spcPts val="100"/>
              </a:spcBef>
              <a:spcAft>
                <a:spcPts val="0"/>
              </a:spcAft>
              <a:buClr>
                <a:schemeClr val="dk1"/>
              </a:buClr>
              <a:buSzPts val="400"/>
              <a:buFont typeface="Times"/>
              <a:buNone/>
              <a:defRPr b="0" i="0" sz="400" u="none" cap="none" strike="noStrike">
                <a:solidFill>
                  <a:schemeClr val="dk1"/>
                </a:solidFill>
                <a:latin typeface="Times"/>
                <a:ea typeface="Times"/>
                <a:cs typeface="Times"/>
                <a:sym typeface="Times"/>
              </a:defRPr>
            </a:lvl8pPr>
            <a:lvl9pPr lvl="8" marR="0" rtl="0" algn="l">
              <a:spcBef>
                <a:spcPts val="100"/>
              </a:spcBef>
              <a:spcAft>
                <a:spcPts val="0"/>
              </a:spcAft>
              <a:buClr>
                <a:schemeClr val="dk1"/>
              </a:buClr>
              <a:buSzPts val="400"/>
              <a:buFont typeface="Times"/>
              <a:buNone/>
              <a:defRPr b="0" i="0" sz="400" u="none" cap="none" strike="noStrike">
                <a:solidFill>
                  <a:schemeClr val="dk1"/>
                </a:solidFill>
                <a:latin typeface="Times"/>
                <a:ea typeface="Times"/>
                <a:cs typeface="Times"/>
                <a:sym typeface="Times"/>
              </a:defRPr>
            </a:lvl9pPr>
          </a:lstStyle>
          <a:p/>
        </p:txBody>
      </p:sp>
      <p:sp>
        <p:nvSpPr>
          <p:cNvPr id="109" name="Google Shape;109;p22"/>
          <p:cNvSpPr txBox="1"/>
          <p:nvPr>
            <p:ph idx="1" type="body"/>
          </p:nvPr>
        </p:nvSpPr>
        <p:spPr>
          <a:xfrm>
            <a:off x="1792222" y="4025555"/>
            <a:ext cx="5486468" cy="603498"/>
          </a:xfrm>
          <a:prstGeom prst="rect">
            <a:avLst/>
          </a:prstGeom>
          <a:noFill/>
          <a:ln>
            <a:noFill/>
          </a:ln>
        </p:spPr>
        <p:txBody>
          <a:bodyPr anchorCtr="0" anchor="t" bIns="41550" lIns="83100" spcFirstLastPara="1" rIns="83100" wrap="square" tIns="41550"/>
          <a:lstStyle>
            <a:lvl1pPr indent="-228600" lvl="0" marL="457200" algn="l">
              <a:spcBef>
                <a:spcPts val="100"/>
              </a:spcBef>
              <a:spcAft>
                <a:spcPts val="0"/>
              </a:spcAft>
              <a:buClr>
                <a:schemeClr val="dk1"/>
              </a:buClr>
              <a:buSzPts val="300"/>
              <a:buFont typeface="Times"/>
              <a:buNone/>
              <a:defRPr sz="300"/>
            </a:lvl1pPr>
            <a:lvl2pPr indent="-228600" lvl="1" marL="914400" algn="l">
              <a:spcBef>
                <a:spcPts val="0"/>
              </a:spcBef>
              <a:spcAft>
                <a:spcPts val="0"/>
              </a:spcAft>
              <a:buClr>
                <a:schemeClr val="dk1"/>
              </a:buClr>
              <a:buSzPts val="200"/>
              <a:buFont typeface="Times"/>
              <a:buNone/>
              <a:defRPr sz="200"/>
            </a:lvl2pPr>
            <a:lvl3pPr indent="-228600" lvl="2" marL="1371600" algn="l">
              <a:spcBef>
                <a:spcPts val="0"/>
              </a:spcBef>
              <a:spcAft>
                <a:spcPts val="0"/>
              </a:spcAft>
              <a:buClr>
                <a:schemeClr val="dk1"/>
              </a:buClr>
              <a:buSzPts val="200"/>
              <a:buFont typeface="Times"/>
              <a:buNone/>
              <a:defRPr sz="200"/>
            </a:lvl3pPr>
            <a:lvl4pPr indent="-228600" lvl="3" marL="1828800" algn="l">
              <a:spcBef>
                <a:spcPts val="0"/>
              </a:spcBef>
              <a:spcAft>
                <a:spcPts val="0"/>
              </a:spcAft>
              <a:buClr>
                <a:schemeClr val="dk1"/>
              </a:buClr>
              <a:buSzPts val="200"/>
              <a:buFont typeface="Times"/>
              <a:buNone/>
              <a:defRPr sz="200"/>
            </a:lvl4pPr>
            <a:lvl5pPr indent="-228600" lvl="4" marL="2286000" algn="l">
              <a:spcBef>
                <a:spcPts val="0"/>
              </a:spcBef>
              <a:spcAft>
                <a:spcPts val="0"/>
              </a:spcAft>
              <a:buClr>
                <a:schemeClr val="dk1"/>
              </a:buClr>
              <a:buSzPts val="200"/>
              <a:buFont typeface="Times"/>
              <a:buNone/>
              <a:defRPr sz="200"/>
            </a:lvl5pPr>
            <a:lvl6pPr indent="-228600" lvl="5" marL="2743200" algn="l">
              <a:spcBef>
                <a:spcPts val="0"/>
              </a:spcBef>
              <a:spcAft>
                <a:spcPts val="0"/>
              </a:spcAft>
              <a:buClr>
                <a:schemeClr val="dk1"/>
              </a:buClr>
              <a:buSzPts val="200"/>
              <a:buFont typeface="Times"/>
              <a:buNone/>
              <a:defRPr sz="200"/>
            </a:lvl6pPr>
            <a:lvl7pPr indent="-228600" lvl="6" marL="3200400" algn="l">
              <a:spcBef>
                <a:spcPts val="0"/>
              </a:spcBef>
              <a:spcAft>
                <a:spcPts val="0"/>
              </a:spcAft>
              <a:buClr>
                <a:schemeClr val="dk1"/>
              </a:buClr>
              <a:buSzPts val="200"/>
              <a:buFont typeface="Times"/>
              <a:buNone/>
              <a:defRPr sz="200"/>
            </a:lvl7pPr>
            <a:lvl8pPr indent="-228600" lvl="7" marL="3657600" algn="l">
              <a:spcBef>
                <a:spcPts val="0"/>
              </a:spcBef>
              <a:spcAft>
                <a:spcPts val="0"/>
              </a:spcAft>
              <a:buClr>
                <a:schemeClr val="dk1"/>
              </a:buClr>
              <a:buSzPts val="200"/>
              <a:buFont typeface="Times"/>
              <a:buNone/>
              <a:defRPr sz="200"/>
            </a:lvl8pPr>
            <a:lvl9pPr indent="-228600" lvl="8" marL="4114800" algn="l">
              <a:spcBef>
                <a:spcPts val="0"/>
              </a:spcBef>
              <a:spcAft>
                <a:spcPts val="0"/>
              </a:spcAft>
              <a:buClr>
                <a:schemeClr val="dk1"/>
              </a:buClr>
              <a:buSzPts val="200"/>
              <a:buFont typeface="Times"/>
              <a:buNone/>
              <a:defRPr sz="200"/>
            </a:lvl9pPr>
          </a:lstStyle>
          <a:p/>
        </p:txBody>
      </p:sp>
      <p:sp>
        <p:nvSpPr>
          <p:cNvPr id="110" name="Google Shape;110;p22"/>
          <p:cNvSpPr txBox="1"/>
          <p:nvPr>
            <p:ph idx="10" type="dt"/>
          </p:nvPr>
        </p:nvSpPr>
        <p:spPr>
          <a:xfrm>
            <a:off x="685933" y="4686353"/>
            <a:ext cx="1905001" cy="342801"/>
          </a:xfrm>
          <a:prstGeom prst="rect">
            <a:avLst/>
          </a:prstGeom>
          <a:noFill/>
          <a:ln>
            <a:noFill/>
          </a:ln>
        </p:spPr>
        <p:txBody>
          <a:bodyPr anchorCtr="0" anchor="t" bIns="41550" lIns="83100" spcFirstLastPara="1" rIns="83100" wrap="square" tIns="41550"/>
          <a:lstStyle>
            <a:lvl1pPr lvl="0" algn="l">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111" name="Google Shape;111;p22"/>
          <p:cNvSpPr txBox="1"/>
          <p:nvPr>
            <p:ph idx="11" type="ftr"/>
          </p:nvPr>
        </p:nvSpPr>
        <p:spPr>
          <a:xfrm>
            <a:off x="3124069" y="4686353"/>
            <a:ext cx="2895866" cy="342801"/>
          </a:xfrm>
          <a:prstGeom prst="rect">
            <a:avLst/>
          </a:prstGeom>
          <a:noFill/>
          <a:ln>
            <a:noFill/>
          </a:ln>
        </p:spPr>
        <p:txBody>
          <a:bodyPr anchorCtr="0" anchor="t" bIns="41550" lIns="83100" spcFirstLastPara="1" rIns="83100" wrap="square" tIns="41550"/>
          <a:lstStyle>
            <a:lvl1pPr lvl="0" algn="ctr">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112" name="Google Shape;112;p22"/>
          <p:cNvSpPr txBox="1"/>
          <p:nvPr>
            <p:ph idx="12" type="sldNum"/>
          </p:nvPr>
        </p:nvSpPr>
        <p:spPr>
          <a:xfrm>
            <a:off x="6553071" y="4686353"/>
            <a:ext cx="1905001" cy="342801"/>
          </a:xfrm>
          <a:prstGeom prst="rect">
            <a:avLst/>
          </a:prstGeom>
          <a:noFill/>
          <a:ln>
            <a:noFill/>
          </a:ln>
        </p:spPr>
        <p:txBody>
          <a:bodyPr anchorCtr="0" anchor="t" bIns="41550" lIns="83100" spcFirstLastPara="1" rIns="83100" wrap="square" tIns="41550">
            <a:noAutofit/>
          </a:bodyPr>
          <a:lstStyle>
            <a:lvl1pPr indent="0" lvl="0" marL="0" algn="r">
              <a:spcBef>
                <a:spcPts val="0"/>
              </a:spcBef>
              <a:spcAft>
                <a:spcPts val="0"/>
              </a:spcAft>
              <a:buNone/>
              <a:defRPr b="0" i="0" sz="1300" u="none" cap="none" strike="noStrike">
                <a:solidFill>
                  <a:schemeClr val="dk1"/>
                </a:solidFill>
                <a:latin typeface="Times"/>
                <a:ea typeface="Times"/>
                <a:cs typeface="Times"/>
                <a:sym typeface="Times"/>
              </a:defRPr>
            </a:lvl1pPr>
            <a:lvl2pPr indent="0" lvl="1" marL="0" algn="r">
              <a:spcBef>
                <a:spcPts val="0"/>
              </a:spcBef>
              <a:spcAft>
                <a:spcPts val="0"/>
              </a:spcAft>
              <a:buNone/>
              <a:defRPr b="0" i="0" sz="1300" u="none" cap="none" strike="noStrike">
                <a:solidFill>
                  <a:schemeClr val="dk1"/>
                </a:solidFill>
                <a:latin typeface="Times"/>
                <a:ea typeface="Times"/>
                <a:cs typeface="Times"/>
                <a:sym typeface="Times"/>
              </a:defRPr>
            </a:lvl2pPr>
            <a:lvl3pPr indent="0" lvl="2" marL="0" algn="r">
              <a:spcBef>
                <a:spcPts val="0"/>
              </a:spcBef>
              <a:spcAft>
                <a:spcPts val="0"/>
              </a:spcAft>
              <a:buNone/>
              <a:defRPr b="0" i="0" sz="1300" u="none" cap="none" strike="noStrike">
                <a:solidFill>
                  <a:schemeClr val="dk1"/>
                </a:solidFill>
                <a:latin typeface="Times"/>
                <a:ea typeface="Times"/>
                <a:cs typeface="Times"/>
                <a:sym typeface="Times"/>
              </a:defRPr>
            </a:lvl3pPr>
            <a:lvl4pPr indent="0" lvl="3" marL="0" algn="r">
              <a:spcBef>
                <a:spcPts val="0"/>
              </a:spcBef>
              <a:spcAft>
                <a:spcPts val="0"/>
              </a:spcAft>
              <a:buNone/>
              <a:defRPr b="0" i="0" sz="1300" u="none" cap="none" strike="noStrike">
                <a:solidFill>
                  <a:schemeClr val="dk1"/>
                </a:solidFill>
                <a:latin typeface="Times"/>
                <a:ea typeface="Times"/>
                <a:cs typeface="Times"/>
                <a:sym typeface="Times"/>
              </a:defRPr>
            </a:lvl4pPr>
            <a:lvl5pPr indent="0" lvl="4" marL="0" algn="r">
              <a:spcBef>
                <a:spcPts val="0"/>
              </a:spcBef>
              <a:spcAft>
                <a:spcPts val="0"/>
              </a:spcAft>
              <a:buNone/>
              <a:defRPr b="0" i="0" sz="1300" u="none" cap="none" strike="noStrike">
                <a:solidFill>
                  <a:schemeClr val="dk1"/>
                </a:solidFill>
                <a:latin typeface="Times"/>
                <a:ea typeface="Times"/>
                <a:cs typeface="Times"/>
                <a:sym typeface="Times"/>
              </a:defRPr>
            </a:lvl5pPr>
            <a:lvl6pPr indent="0" lvl="5" marL="0" algn="r">
              <a:spcBef>
                <a:spcPts val="0"/>
              </a:spcBef>
              <a:spcAft>
                <a:spcPts val="0"/>
              </a:spcAft>
              <a:buNone/>
              <a:defRPr b="0" i="0" sz="1300" u="none" cap="none" strike="noStrike">
                <a:solidFill>
                  <a:schemeClr val="dk1"/>
                </a:solidFill>
                <a:latin typeface="Times"/>
                <a:ea typeface="Times"/>
                <a:cs typeface="Times"/>
                <a:sym typeface="Times"/>
              </a:defRPr>
            </a:lvl6pPr>
            <a:lvl7pPr indent="0" lvl="6" marL="0" algn="r">
              <a:spcBef>
                <a:spcPts val="0"/>
              </a:spcBef>
              <a:spcAft>
                <a:spcPts val="0"/>
              </a:spcAft>
              <a:buNone/>
              <a:defRPr b="0" i="0" sz="1300" u="none" cap="none" strike="noStrike">
                <a:solidFill>
                  <a:schemeClr val="dk1"/>
                </a:solidFill>
                <a:latin typeface="Times"/>
                <a:ea typeface="Times"/>
                <a:cs typeface="Times"/>
                <a:sym typeface="Times"/>
              </a:defRPr>
            </a:lvl7pPr>
            <a:lvl8pPr indent="0" lvl="7" marL="0" algn="r">
              <a:spcBef>
                <a:spcPts val="0"/>
              </a:spcBef>
              <a:spcAft>
                <a:spcPts val="0"/>
              </a:spcAft>
              <a:buNone/>
              <a:defRPr b="0" i="0" sz="1300" u="none" cap="none" strike="noStrike">
                <a:solidFill>
                  <a:schemeClr val="dk1"/>
                </a:solidFill>
                <a:latin typeface="Times"/>
                <a:ea typeface="Times"/>
                <a:cs typeface="Times"/>
                <a:sym typeface="Times"/>
              </a:defRPr>
            </a:lvl8pPr>
            <a:lvl9pPr indent="0" lvl="8" marL="0" algn="r">
              <a:spcBef>
                <a:spcPts val="0"/>
              </a:spcBef>
              <a:spcAft>
                <a:spcPts val="0"/>
              </a:spcAft>
              <a:buNone/>
              <a:defRPr b="0" i="0" sz="1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85933" y="457151"/>
            <a:ext cx="7772139" cy="857250"/>
          </a:xfrm>
          <a:prstGeom prst="rect">
            <a:avLst/>
          </a:prstGeom>
          <a:noFill/>
          <a:ln>
            <a:noFill/>
          </a:ln>
        </p:spPr>
        <p:txBody>
          <a:bodyPr anchorCtr="0" anchor="ctr" bIns="41550" lIns="83100" spcFirstLastPara="1" rIns="83100" wrap="square" tIns="41550"/>
          <a:lstStyle>
            <a:lvl1pPr lvl="0" algn="ctr">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ctr">
              <a:spcBef>
                <a:spcPts val="0"/>
              </a:spcBef>
              <a:spcAft>
                <a:spcPts val="0"/>
              </a:spcAft>
              <a:buSzPts val="400"/>
              <a:buNone/>
              <a:defRPr/>
            </a:lvl6pPr>
            <a:lvl7pPr lvl="6" algn="ctr">
              <a:spcBef>
                <a:spcPts val="0"/>
              </a:spcBef>
              <a:spcAft>
                <a:spcPts val="0"/>
              </a:spcAft>
              <a:buSzPts val="400"/>
              <a:buNone/>
              <a:defRPr/>
            </a:lvl7pPr>
            <a:lvl8pPr lvl="7" algn="ctr">
              <a:spcBef>
                <a:spcPts val="0"/>
              </a:spcBef>
              <a:spcAft>
                <a:spcPts val="0"/>
              </a:spcAft>
              <a:buSzPts val="400"/>
              <a:buNone/>
              <a:defRPr/>
            </a:lvl8pPr>
            <a:lvl9pPr lvl="8" algn="ctr">
              <a:spcBef>
                <a:spcPts val="0"/>
              </a:spcBef>
              <a:spcAft>
                <a:spcPts val="0"/>
              </a:spcAft>
              <a:buSzPts val="400"/>
              <a:buNone/>
              <a:defRPr/>
            </a:lvl9pPr>
          </a:lstStyle>
          <a:p/>
        </p:txBody>
      </p:sp>
      <p:sp>
        <p:nvSpPr>
          <p:cNvPr id="115" name="Google Shape;115;p23"/>
          <p:cNvSpPr txBox="1"/>
          <p:nvPr>
            <p:ph idx="1" type="body"/>
          </p:nvPr>
        </p:nvSpPr>
        <p:spPr>
          <a:xfrm rot="5400000">
            <a:off x="3028901" y="-857167"/>
            <a:ext cx="3086201" cy="7772139"/>
          </a:xfrm>
          <a:prstGeom prst="rect">
            <a:avLst/>
          </a:prstGeom>
          <a:noFill/>
          <a:ln>
            <a:noFill/>
          </a:ln>
        </p:spPr>
        <p:txBody>
          <a:bodyPr anchorCtr="0" anchor="t" bIns="41550" lIns="83100" spcFirstLastPara="1" rIns="83100" wrap="square" tIns="41550"/>
          <a:lstStyle>
            <a:lvl1pPr indent="-260350" lvl="0" marL="457200" algn="l">
              <a:spcBef>
                <a:spcPts val="100"/>
              </a:spcBef>
              <a:spcAft>
                <a:spcPts val="0"/>
              </a:spcAft>
              <a:buClr>
                <a:schemeClr val="dk1"/>
              </a:buClr>
              <a:buSzPts val="500"/>
              <a:buChar char="•"/>
              <a:defRPr/>
            </a:lvl1pPr>
            <a:lvl2pPr indent="-260350" lvl="1" marL="914400" algn="l">
              <a:spcBef>
                <a:spcPts val="100"/>
              </a:spcBef>
              <a:spcAft>
                <a:spcPts val="0"/>
              </a:spcAft>
              <a:buClr>
                <a:schemeClr val="dk1"/>
              </a:buClr>
              <a:buSzPts val="500"/>
              <a:buChar char="–"/>
              <a:defRPr/>
            </a:lvl2pPr>
            <a:lvl3pPr indent="-260350" lvl="2" marL="1371600" algn="l">
              <a:spcBef>
                <a:spcPts val="100"/>
              </a:spcBef>
              <a:spcAft>
                <a:spcPts val="0"/>
              </a:spcAft>
              <a:buClr>
                <a:schemeClr val="dk1"/>
              </a:buClr>
              <a:buSzPts val="500"/>
              <a:buChar char="•"/>
              <a:defRPr/>
            </a:lvl3pPr>
            <a:lvl4pPr indent="-260350" lvl="3" marL="1828800" algn="l">
              <a:spcBef>
                <a:spcPts val="100"/>
              </a:spcBef>
              <a:spcAft>
                <a:spcPts val="0"/>
              </a:spcAft>
              <a:buClr>
                <a:schemeClr val="dk1"/>
              </a:buClr>
              <a:buSzPts val="500"/>
              <a:buChar char="–"/>
              <a:defRPr/>
            </a:lvl4pPr>
            <a:lvl5pPr indent="-260350" lvl="4" marL="2286000" algn="l">
              <a:spcBef>
                <a:spcPts val="100"/>
              </a:spcBef>
              <a:spcAft>
                <a:spcPts val="0"/>
              </a:spcAft>
              <a:buClr>
                <a:schemeClr val="dk1"/>
              </a:buClr>
              <a:buSzPts val="500"/>
              <a:buChar char="»"/>
              <a:defRPr/>
            </a:lvl5pPr>
            <a:lvl6pPr indent="-260350" lvl="5" marL="2743200" algn="l">
              <a:spcBef>
                <a:spcPts val="100"/>
              </a:spcBef>
              <a:spcAft>
                <a:spcPts val="0"/>
              </a:spcAft>
              <a:buClr>
                <a:schemeClr val="dk1"/>
              </a:buClr>
              <a:buSzPts val="500"/>
              <a:buChar char="»"/>
              <a:defRPr/>
            </a:lvl6pPr>
            <a:lvl7pPr indent="-260350" lvl="6" marL="3200400" algn="l">
              <a:spcBef>
                <a:spcPts val="100"/>
              </a:spcBef>
              <a:spcAft>
                <a:spcPts val="0"/>
              </a:spcAft>
              <a:buClr>
                <a:schemeClr val="dk1"/>
              </a:buClr>
              <a:buSzPts val="500"/>
              <a:buChar char="»"/>
              <a:defRPr/>
            </a:lvl7pPr>
            <a:lvl8pPr indent="-260350" lvl="7" marL="3657600" algn="l">
              <a:spcBef>
                <a:spcPts val="100"/>
              </a:spcBef>
              <a:spcAft>
                <a:spcPts val="0"/>
              </a:spcAft>
              <a:buClr>
                <a:schemeClr val="dk1"/>
              </a:buClr>
              <a:buSzPts val="500"/>
              <a:buChar char="»"/>
              <a:defRPr/>
            </a:lvl8pPr>
            <a:lvl9pPr indent="-260350" lvl="8" marL="4114800" algn="l">
              <a:spcBef>
                <a:spcPts val="100"/>
              </a:spcBef>
              <a:spcAft>
                <a:spcPts val="0"/>
              </a:spcAft>
              <a:buClr>
                <a:schemeClr val="dk1"/>
              </a:buClr>
              <a:buSzPts val="500"/>
              <a:buChar char="»"/>
              <a:defRPr/>
            </a:lvl9pPr>
          </a:lstStyle>
          <a:p/>
        </p:txBody>
      </p:sp>
      <p:sp>
        <p:nvSpPr>
          <p:cNvPr id="116" name="Google Shape;116;p23"/>
          <p:cNvSpPr txBox="1"/>
          <p:nvPr>
            <p:ph idx="10" type="dt"/>
          </p:nvPr>
        </p:nvSpPr>
        <p:spPr>
          <a:xfrm>
            <a:off x="685933" y="4686353"/>
            <a:ext cx="1905001" cy="342801"/>
          </a:xfrm>
          <a:prstGeom prst="rect">
            <a:avLst/>
          </a:prstGeom>
          <a:noFill/>
          <a:ln>
            <a:noFill/>
          </a:ln>
        </p:spPr>
        <p:txBody>
          <a:bodyPr anchorCtr="0" anchor="t" bIns="41550" lIns="83100" spcFirstLastPara="1" rIns="83100" wrap="square" tIns="41550"/>
          <a:lstStyle>
            <a:lvl1pPr lvl="0" algn="l">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117" name="Google Shape;117;p23"/>
          <p:cNvSpPr txBox="1"/>
          <p:nvPr>
            <p:ph idx="11" type="ftr"/>
          </p:nvPr>
        </p:nvSpPr>
        <p:spPr>
          <a:xfrm>
            <a:off x="3124069" y="4686353"/>
            <a:ext cx="2895866" cy="342801"/>
          </a:xfrm>
          <a:prstGeom prst="rect">
            <a:avLst/>
          </a:prstGeom>
          <a:noFill/>
          <a:ln>
            <a:noFill/>
          </a:ln>
        </p:spPr>
        <p:txBody>
          <a:bodyPr anchorCtr="0" anchor="t" bIns="41550" lIns="83100" spcFirstLastPara="1" rIns="83100" wrap="square" tIns="41550"/>
          <a:lstStyle>
            <a:lvl1pPr lvl="0" algn="ctr">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118" name="Google Shape;118;p23"/>
          <p:cNvSpPr txBox="1"/>
          <p:nvPr>
            <p:ph idx="12" type="sldNum"/>
          </p:nvPr>
        </p:nvSpPr>
        <p:spPr>
          <a:xfrm>
            <a:off x="6553071" y="4686353"/>
            <a:ext cx="1905001" cy="342801"/>
          </a:xfrm>
          <a:prstGeom prst="rect">
            <a:avLst/>
          </a:prstGeom>
          <a:noFill/>
          <a:ln>
            <a:noFill/>
          </a:ln>
        </p:spPr>
        <p:txBody>
          <a:bodyPr anchorCtr="0" anchor="t" bIns="41550" lIns="83100" spcFirstLastPara="1" rIns="83100" wrap="square" tIns="41550">
            <a:noAutofit/>
          </a:bodyPr>
          <a:lstStyle>
            <a:lvl1pPr indent="0" lvl="0" marL="0" algn="r">
              <a:spcBef>
                <a:spcPts val="0"/>
              </a:spcBef>
              <a:spcAft>
                <a:spcPts val="0"/>
              </a:spcAft>
              <a:buNone/>
              <a:defRPr b="0" i="0" sz="1300" u="none" cap="none" strike="noStrike">
                <a:solidFill>
                  <a:schemeClr val="dk1"/>
                </a:solidFill>
                <a:latin typeface="Times"/>
                <a:ea typeface="Times"/>
                <a:cs typeface="Times"/>
                <a:sym typeface="Times"/>
              </a:defRPr>
            </a:lvl1pPr>
            <a:lvl2pPr indent="0" lvl="1" marL="0" algn="r">
              <a:spcBef>
                <a:spcPts val="0"/>
              </a:spcBef>
              <a:spcAft>
                <a:spcPts val="0"/>
              </a:spcAft>
              <a:buNone/>
              <a:defRPr b="0" i="0" sz="1300" u="none" cap="none" strike="noStrike">
                <a:solidFill>
                  <a:schemeClr val="dk1"/>
                </a:solidFill>
                <a:latin typeface="Times"/>
                <a:ea typeface="Times"/>
                <a:cs typeface="Times"/>
                <a:sym typeface="Times"/>
              </a:defRPr>
            </a:lvl2pPr>
            <a:lvl3pPr indent="0" lvl="2" marL="0" algn="r">
              <a:spcBef>
                <a:spcPts val="0"/>
              </a:spcBef>
              <a:spcAft>
                <a:spcPts val="0"/>
              </a:spcAft>
              <a:buNone/>
              <a:defRPr b="0" i="0" sz="1300" u="none" cap="none" strike="noStrike">
                <a:solidFill>
                  <a:schemeClr val="dk1"/>
                </a:solidFill>
                <a:latin typeface="Times"/>
                <a:ea typeface="Times"/>
                <a:cs typeface="Times"/>
                <a:sym typeface="Times"/>
              </a:defRPr>
            </a:lvl3pPr>
            <a:lvl4pPr indent="0" lvl="3" marL="0" algn="r">
              <a:spcBef>
                <a:spcPts val="0"/>
              </a:spcBef>
              <a:spcAft>
                <a:spcPts val="0"/>
              </a:spcAft>
              <a:buNone/>
              <a:defRPr b="0" i="0" sz="1300" u="none" cap="none" strike="noStrike">
                <a:solidFill>
                  <a:schemeClr val="dk1"/>
                </a:solidFill>
                <a:latin typeface="Times"/>
                <a:ea typeface="Times"/>
                <a:cs typeface="Times"/>
                <a:sym typeface="Times"/>
              </a:defRPr>
            </a:lvl4pPr>
            <a:lvl5pPr indent="0" lvl="4" marL="0" algn="r">
              <a:spcBef>
                <a:spcPts val="0"/>
              </a:spcBef>
              <a:spcAft>
                <a:spcPts val="0"/>
              </a:spcAft>
              <a:buNone/>
              <a:defRPr b="0" i="0" sz="1300" u="none" cap="none" strike="noStrike">
                <a:solidFill>
                  <a:schemeClr val="dk1"/>
                </a:solidFill>
                <a:latin typeface="Times"/>
                <a:ea typeface="Times"/>
                <a:cs typeface="Times"/>
                <a:sym typeface="Times"/>
              </a:defRPr>
            </a:lvl5pPr>
            <a:lvl6pPr indent="0" lvl="5" marL="0" algn="r">
              <a:spcBef>
                <a:spcPts val="0"/>
              </a:spcBef>
              <a:spcAft>
                <a:spcPts val="0"/>
              </a:spcAft>
              <a:buNone/>
              <a:defRPr b="0" i="0" sz="1300" u="none" cap="none" strike="noStrike">
                <a:solidFill>
                  <a:schemeClr val="dk1"/>
                </a:solidFill>
                <a:latin typeface="Times"/>
                <a:ea typeface="Times"/>
                <a:cs typeface="Times"/>
                <a:sym typeface="Times"/>
              </a:defRPr>
            </a:lvl6pPr>
            <a:lvl7pPr indent="0" lvl="6" marL="0" algn="r">
              <a:spcBef>
                <a:spcPts val="0"/>
              </a:spcBef>
              <a:spcAft>
                <a:spcPts val="0"/>
              </a:spcAft>
              <a:buNone/>
              <a:defRPr b="0" i="0" sz="1300" u="none" cap="none" strike="noStrike">
                <a:solidFill>
                  <a:schemeClr val="dk1"/>
                </a:solidFill>
                <a:latin typeface="Times"/>
                <a:ea typeface="Times"/>
                <a:cs typeface="Times"/>
                <a:sym typeface="Times"/>
              </a:defRPr>
            </a:lvl7pPr>
            <a:lvl8pPr indent="0" lvl="7" marL="0" algn="r">
              <a:spcBef>
                <a:spcPts val="0"/>
              </a:spcBef>
              <a:spcAft>
                <a:spcPts val="0"/>
              </a:spcAft>
              <a:buNone/>
              <a:defRPr b="0" i="0" sz="1300" u="none" cap="none" strike="noStrike">
                <a:solidFill>
                  <a:schemeClr val="dk1"/>
                </a:solidFill>
                <a:latin typeface="Times"/>
                <a:ea typeface="Times"/>
                <a:cs typeface="Times"/>
                <a:sym typeface="Times"/>
              </a:defRPr>
            </a:lvl8pPr>
            <a:lvl9pPr indent="0" lvl="8" marL="0" algn="r">
              <a:spcBef>
                <a:spcPts val="0"/>
              </a:spcBef>
              <a:spcAft>
                <a:spcPts val="0"/>
              </a:spcAft>
              <a:buNone/>
              <a:defRPr b="0" i="0" sz="1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429128" y="1543060"/>
            <a:ext cx="4114852" cy="1943035"/>
          </a:xfrm>
          <a:prstGeom prst="rect">
            <a:avLst/>
          </a:prstGeom>
          <a:noFill/>
          <a:ln>
            <a:noFill/>
          </a:ln>
        </p:spPr>
        <p:txBody>
          <a:bodyPr anchorCtr="0" anchor="ctr" bIns="41550" lIns="83100" spcFirstLastPara="1" rIns="83100" wrap="square" tIns="41550"/>
          <a:lstStyle>
            <a:lvl1pPr lvl="0" algn="ctr">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ctr">
              <a:spcBef>
                <a:spcPts val="0"/>
              </a:spcBef>
              <a:spcAft>
                <a:spcPts val="0"/>
              </a:spcAft>
              <a:buSzPts val="400"/>
              <a:buNone/>
              <a:defRPr/>
            </a:lvl6pPr>
            <a:lvl7pPr lvl="6" algn="ctr">
              <a:spcBef>
                <a:spcPts val="0"/>
              </a:spcBef>
              <a:spcAft>
                <a:spcPts val="0"/>
              </a:spcAft>
              <a:buSzPts val="400"/>
              <a:buNone/>
              <a:defRPr/>
            </a:lvl7pPr>
            <a:lvl8pPr lvl="7" algn="ctr">
              <a:spcBef>
                <a:spcPts val="0"/>
              </a:spcBef>
              <a:spcAft>
                <a:spcPts val="0"/>
              </a:spcAft>
              <a:buSzPts val="400"/>
              <a:buNone/>
              <a:defRPr/>
            </a:lvl8pPr>
            <a:lvl9pPr lvl="8" algn="ctr">
              <a:spcBef>
                <a:spcPts val="0"/>
              </a:spcBef>
              <a:spcAft>
                <a:spcPts val="0"/>
              </a:spcAft>
              <a:buSzPts val="400"/>
              <a:buNone/>
              <a:defRPr/>
            </a:lvl9pPr>
          </a:lstStyle>
          <a:p/>
        </p:txBody>
      </p:sp>
      <p:sp>
        <p:nvSpPr>
          <p:cNvPr id="121" name="Google Shape;121;p24"/>
          <p:cNvSpPr txBox="1"/>
          <p:nvPr>
            <p:ph idx="1" type="body"/>
          </p:nvPr>
        </p:nvSpPr>
        <p:spPr>
          <a:xfrm rot="5400000">
            <a:off x="1527184" y="-384100"/>
            <a:ext cx="4114852" cy="5797354"/>
          </a:xfrm>
          <a:prstGeom prst="rect">
            <a:avLst/>
          </a:prstGeom>
          <a:noFill/>
          <a:ln>
            <a:noFill/>
          </a:ln>
        </p:spPr>
        <p:txBody>
          <a:bodyPr anchorCtr="0" anchor="t" bIns="41550" lIns="83100" spcFirstLastPara="1" rIns="83100" wrap="square" tIns="41550"/>
          <a:lstStyle>
            <a:lvl1pPr indent="-260350" lvl="0" marL="457200" algn="l">
              <a:spcBef>
                <a:spcPts val="100"/>
              </a:spcBef>
              <a:spcAft>
                <a:spcPts val="0"/>
              </a:spcAft>
              <a:buClr>
                <a:schemeClr val="dk1"/>
              </a:buClr>
              <a:buSzPts val="500"/>
              <a:buChar char="•"/>
              <a:defRPr/>
            </a:lvl1pPr>
            <a:lvl2pPr indent="-260350" lvl="1" marL="914400" algn="l">
              <a:spcBef>
                <a:spcPts val="100"/>
              </a:spcBef>
              <a:spcAft>
                <a:spcPts val="0"/>
              </a:spcAft>
              <a:buClr>
                <a:schemeClr val="dk1"/>
              </a:buClr>
              <a:buSzPts val="500"/>
              <a:buChar char="–"/>
              <a:defRPr/>
            </a:lvl2pPr>
            <a:lvl3pPr indent="-260350" lvl="2" marL="1371600" algn="l">
              <a:spcBef>
                <a:spcPts val="100"/>
              </a:spcBef>
              <a:spcAft>
                <a:spcPts val="0"/>
              </a:spcAft>
              <a:buClr>
                <a:schemeClr val="dk1"/>
              </a:buClr>
              <a:buSzPts val="500"/>
              <a:buChar char="•"/>
              <a:defRPr/>
            </a:lvl3pPr>
            <a:lvl4pPr indent="-260350" lvl="3" marL="1828800" algn="l">
              <a:spcBef>
                <a:spcPts val="100"/>
              </a:spcBef>
              <a:spcAft>
                <a:spcPts val="0"/>
              </a:spcAft>
              <a:buClr>
                <a:schemeClr val="dk1"/>
              </a:buClr>
              <a:buSzPts val="500"/>
              <a:buChar char="–"/>
              <a:defRPr/>
            </a:lvl4pPr>
            <a:lvl5pPr indent="-260350" lvl="4" marL="2286000" algn="l">
              <a:spcBef>
                <a:spcPts val="100"/>
              </a:spcBef>
              <a:spcAft>
                <a:spcPts val="0"/>
              </a:spcAft>
              <a:buClr>
                <a:schemeClr val="dk1"/>
              </a:buClr>
              <a:buSzPts val="500"/>
              <a:buChar char="»"/>
              <a:defRPr/>
            </a:lvl5pPr>
            <a:lvl6pPr indent="-260350" lvl="5" marL="2743200" algn="l">
              <a:spcBef>
                <a:spcPts val="100"/>
              </a:spcBef>
              <a:spcAft>
                <a:spcPts val="0"/>
              </a:spcAft>
              <a:buClr>
                <a:schemeClr val="dk1"/>
              </a:buClr>
              <a:buSzPts val="500"/>
              <a:buChar char="»"/>
              <a:defRPr/>
            </a:lvl6pPr>
            <a:lvl7pPr indent="-260350" lvl="6" marL="3200400" algn="l">
              <a:spcBef>
                <a:spcPts val="100"/>
              </a:spcBef>
              <a:spcAft>
                <a:spcPts val="0"/>
              </a:spcAft>
              <a:buClr>
                <a:schemeClr val="dk1"/>
              </a:buClr>
              <a:buSzPts val="500"/>
              <a:buChar char="»"/>
              <a:defRPr/>
            </a:lvl7pPr>
            <a:lvl8pPr indent="-260350" lvl="7" marL="3657600" algn="l">
              <a:spcBef>
                <a:spcPts val="100"/>
              </a:spcBef>
              <a:spcAft>
                <a:spcPts val="0"/>
              </a:spcAft>
              <a:buClr>
                <a:schemeClr val="dk1"/>
              </a:buClr>
              <a:buSzPts val="500"/>
              <a:buChar char="»"/>
              <a:defRPr/>
            </a:lvl8pPr>
            <a:lvl9pPr indent="-260350" lvl="8" marL="4114800" algn="l">
              <a:spcBef>
                <a:spcPts val="100"/>
              </a:spcBef>
              <a:spcAft>
                <a:spcPts val="0"/>
              </a:spcAft>
              <a:buClr>
                <a:schemeClr val="dk1"/>
              </a:buClr>
              <a:buSzPts val="500"/>
              <a:buChar char="»"/>
              <a:defRPr/>
            </a:lvl9pPr>
          </a:lstStyle>
          <a:p/>
        </p:txBody>
      </p:sp>
      <p:sp>
        <p:nvSpPr>
          <p:cNvPr id="122" name="Google Shape;122;p24"/>
          <p:cNvSpPr txBox="1"/>
          <p:nvPr>
            <p:ph idx="10" type="dt"/>
          </p:nvPr>
        </p:nvSpPr>
        <p:spPr>
          <a:xfrm>
            <a:off x="685933" y="4686353"/>
            <a:ext cx="1905001" cy="342801"/>
          </a:xfrm>
          <a:prstGeom prst="rect">
            <a:avLst/>
          </a:prstGeom>
          <a:noFill/>
          <a:ln>
            <a:noFill/>
          </a:ln>
        </p:spPr>
        <p:txBody>
          <a:bodyPr anchorCtr="0" anchor="t" bIns="41550" lIns="83100" spcFirstLastPara="1" rIns="83100" wrap="square" tIns="41550"/>
          <a:lstStyle>
            <a:lvl1pPr lvl="0" algn="l">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123" name="Google Shape;123;p24"/>
          <p:cNvSpPr txBox="1"/>
          <p:nvPr>
            <p:ph idx="11" type="ftr"/>
          </p:nvPr>
        </p:nvSpPr>
        <p:spPr>
          <a:xfrm>
            <a:off x="3124069" y="4686353"/>
            <a:ext cx="2895866" cy="342801"/>
          </a:xfrm>
          <a:prstGeom prst="rect">
            <a:avLst/>
          </a:prstGeom>
          <a:noFill/>
          <a:ln>
            <a:noFill/>
          </a:ln>
        </p:spPr>
        <p:txBody>
          <a:bodyPr anchorCtr="0" anchor="t" bIns="41550" lIns="83100" spcFirstLastPara="1" rIns="83100" wrap="square" tIns="41550"/>
          <a:lstStyle>
            <a:lvl1pPr lvl="0" algn="ctr">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124" name="Google Shape;124;p24"/>
          <p:cNvSpPr txBox="1"/>
          <p:nvPr>
            <p:ph idx="12" type="sldNum"/>
          </p:nvPr>
        </p:nvSpPr>
        <p:spPr>
          <a:xfrm>
            <a:off x="6553071" y="4686353"/>
            <a:ext cx="1905001" cy="342801"/>
          </a:xfrm>
          <a:prstGeom prst="rect">
            <a:avLst/>
          </a:prstGeom>
          <a:noFill/>
          <a:ln>
            <a:noFill/>
          </a:ln>
        </p:spPr>
        <p:txBody>
          <a:bodyPr anchorCtr="0" anchor="t" bIns="41550" lIns="83100" spcFirstLastPara="1" rIns="83100" wrap="square" tIns="41550">
            <a:noAutofit/>
          </a:bodyPr>
          <a:lstStyle>
            <a:lvl1pPr indent="0" lvl="0" marL="0" algn="r">
              <a:spcBef>
                <a:spcPts val="0"/>
              </a:spcBef>
              <a:spcAft>
                <a:spcPts val="0"/>
              </a:spcAft>
              <a:buNone/>
              <a:defRPr b="0" i="0" sz="1300" u="none" cap="none" strike="noStrike">
                <a:solidFill>
                  <a:schemeClr val="dk1"/>
                </a:solidFill>
                <a:latin typeface="Times"/>
                <a:ea typeface="Times"/>
                <a:cs typeface="Times"/>
                <a:sym typeface="Times"/>
              </a:defRPr>
            </a:lvl1pPr>
            <a:lvl2pPr indent="0" lvl="1" marL="0" algn="r">
              <a:spcBef>
                <a:spcPts val="0"/>
              </a:spcBef>
              <a:spcAft>
                <a:spcPts val="0"/>
              </a:spcAft>
              <a:buNone/>
              <a:defRPr b="0" i="0" sz="1300" u="none" cap="none" strike="noStrike">
                <a:solidFill>
                  <a:schemeClr val="dk1"/>
                </a:solidFill>
                <a:latin typeface="Times"/>
                <a:ea typeface="Times"/>
                <a:cs typeface="Times"/>
                <a:sym typeface="Times"/>
              </a:defRPr>
            </a:lvl2pPr>
            <a:lvl3pPr indent="0" lvl="2" marL="0" algn="r">
              <a:spcBef>
                <a:spcPts val="0"/>
              </a:spcBef>
              <a:spcAft>
                <a:spcPts val="0"/>
              </a:spcAft>
              <a:buNone/>
              <a:defRPr b="0" i="0" sz="1300" u="none" cap="none" strike="noStrike">
                <a:solidFill>
                  <a:schemeClr val="dk1"/>
                </a:solidFill>
                <a:latin typeface="Times"/>
                <a:ea typeface="Times"/>
                <a:cs typeface="Times"/>
                <a:sym typeface="Times"/>
              </a:defRPr>
            </a:lvl3pPr>
            <a:lvl4pPr indent="0" lvl="3" marL="0" algn="r">
              <a:spcBef>
                <a:spcPts val="0"/>
              </a:spcBef>
              <a:spcAft>
                <a:spcPts val="0"/>
              </a:spcAft>
              <a:buNone/>
              <a:defRPr b="0" i="0" sz="1300" u="none" cap="none" strike="noStrike">
                <a:solidFill>
                  <a:schemeClr val="dk1"/>
                </a:solidFill>
                <a:latin typeface="Times"/>
                <a:ea typeface="Times"/>
                <a:cs typeface="Times"/>
                <a:sym typeface="Times"/>
              </a:defRPr>
            </a:lvl4pPr>
            <a:lvl5pPr indent="0" lvl="4" marL="0" algn="r">
              <a:spcBef>
                <a:spcPts val="0"/>
              </a:spcBef>
              <a:spcAft>
                <a:spcPts val="0"/>
              </a:spcAft>
              <a:buNone/>
              <a:defRPr b="0" i="0" sz="1300" u="none" cap="none" strike="noStrike">
                <a:solidFill>
                  <a:schemeClr val="dk1"/>
                </a:solidFill>
                <a:latin typeface="Times"/>
                <a:ea typeface="Times"/>
                <a:cs typeface="Times"/>
                <a:sym typeface="Times"/>
              </a:defRPr>
            </a:lvl5pPr>
            <a:lvl6pPr indent="0" lvl="5" marL="0" algn="r">
              <a:spcBef>
                <a:spcPts val="0"/>
              </a:spcBef>
              <a:spcAft>
                <a:spcPts val="0"/>
              </a:spcAft>
              <a:buNone/>
              <a:defRPr b="0" i="0" sz="1300" u="none" cap="none" strike="noStrike">
                <a:solidFill>
                  <a:schemeClr val="dk1"/>
                </a:solidFill>
                <a:latin typeface="Times"/>
                <a:ea typeface="Times"/>
                <a:cs typeface="Times"/>
                <a:sym typeface="Times"/>
              </a:defRPr>
            </a:lvl6pPr>
            <a:lvl7pPr indent="0" lvl="6" marL="0" algn="r">
              <a:spcBef>
                <a:spcPts val="0"/>
              </a:spcBef>
              <a:spcAft>
                <a:spcPts val="0"/>
              </a:spcAft>
              <a:buNone/>
              <a:defRPr b="0" i="0" sz="1300" u="none" cap="none" strike="noStrike">
                <a:solidFill>
                  <a:schemeClr val="dk1"/>
                </a:solidFill>
                <a:latin typeface="Times"/>
                <a:ea typeface="Times"/>
                <a:cs typeface="Times"/>
                <a:sym typeface="Times"/>
              </a:defRPr>
            </a:lvl7pPr>
            <a:lvl8pPr indent="0" lvl="7" marL="0" algn="r">
              <a:spcBef>
                <a:spcPts val="0"/>
              </a:spcBef>
              <a:spcAft>
                <a:spcPts val="0"/>
              </a:spcAft>
              <a:buNone/>
              <a:defRPr b="0" i="0" sz="1300" u="none" cap="none" strike="noStrike">
                <a:solidFill>
                  <a:schemeClr val="dk1"/>
                </a:solidFill>
                <a:latin typeface="Times"/>
                <a:ea typeface="Times"/>
                <a:cs typeface="Times"/>
                <a:sym typeface="Times"/>
              </a:defRPr>
            </a:lvl8pPr>
            <a:lvl9pPr indent="0" lvl="8" marL="0" algn="r">
              <a:spcBef>
                <a:spcPts val="0"/>
              </a:spcBef>
              <a:spcAft>
                <a:spcPts val="0"/>
              </a:spcAft>
              <a:buNone/>
              <a:defRPr b="0" i="0" sz="1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85933" y="457151"/>
            <a:ext cx="7772139" cy="857250"/>
          </a:xfrm>
          <a:prstGeom prst="rect">
            <a:avLst/>
          </a:prstGeom>
          <a:noFill/>
          <a:ln>
            <a:noFill/>
          </a:ln>
        </p:spPr>
        <p:txBody>
          <a:bodyPr anchorCtr="0" anchor="ctr" bIns="41550" lIns="83100" spcFirstLastPara="1" rIns="83100" wrap="square" tIns="41550"/>
          <a:lstStyle>
            <a:lvl1pPr lvl="0" marR="0" rtl="0" algn="ctr">
              <a:spcBef>
                <a:spcPts val="0"/>
              </a:spcBef>
              <a:spcAft>
                <a:spcPts val="0"/>
              </a:spcAft>
              <a:buSzPts val="400"/>
              <a:buNone/>
              <a:defRPr b="0" i="0" sz="4000" u="none" cap="none" strike="noStrike">
                <a:solidFill>
                  <a:schemeClr val="dk2"/>
                </a:solidFill>
                <a:latin typeface="Times"/>
                <a:ea typeface="Times"/>
                <a:cs typeface="Times"/>
                <a:sym typeface="Times"/>
              </a:defRPr>
            </a:lvl1pPr>
            <a:lvl2pPr lvl="1" marR="0" rtl="0" algn="ctr">
              <a:spcBef>
                <a:spcPts val="0"/>
              </a:spcBef>
              <a:spcAft>
                <a:spcPts val="0"/>
              </a:spcAft>
              <a:buSzPts val="400"/>
              <a:buNone/>
              <a:defRPr b="0" i="0" sz="4000" u="none" cap="none" strike="noStrike">
                <a:solidFill>
                  <a:schemeClr val="dk2"/>
                </a:solidFill>
                <a:latin typeface="Times"/>
                <a:ea typeface="Times"/>
                <a:cs typeface="Times"/>
                <a:sym typeface="Times"/>
              </a:defRPr>
            </a:lvl2pPr>
            <a:lvl3pPr lvl="2" marR="0" rtl="0" algn="ctr">
              <a:spcBef>
                <a:spcPts val="0"/>
              </a:spcBef>
              <a:spcAft>
                <a:spcPts val="0"/>
              </a:spcAft>
              <a:buSzPts val="400"/>
              <a:buNone/>
              <a:defRPr b="0" i="0" sz="4000" u="none" cap="none" strike="noStrike">
                <a:solidFill>
                  <a:schemeClr val="dk2"/>
                </a:solidFill>
                <a:latin typeface="Times"/>
                <a:ea typeface="Times"/>
                <a:cs typeface="Times"/>
                <a:sym typeface="Times"/>
              </a:defRPr>
            </a:lvl3pPr>
            <a:lvl4pPr lvl="3" marR="0" rtl="0" algn="ctr">
              <a:spcBef>
                <a:spcPts val="0"/>
              </a:spcBef>
              <a:spcAft>
                <a:spcPts val="0"/>
              </a:spcAft>
              <a:buSzPts val="400"/>
              <a:buNone/>
              <a:defRPr b="0" i="0" sz="4000" u="none" cap="none" strike="noStrike">
                <a:solidFill>
                  <a:schemeClr val="dk2"/>
                </a:solidFill>
                <a:latin typeface="Times"/>
                <a:ea typeface="Times"/>
                <a:cs typeface="Times"/>
                <a:sym typeface="Times"/>
              </a:defRPr>
            </a:lvl4pPr>
            <a:lvl5pPr lvl="4" marR="0" rtl="0" algn="ctr">
              <a:spcBef>
                <a:spcPts val="0"/>
              </a:spcBef>
              <a:spcAft>
                <a:spcPts val="0"/>
              </a:spcAft>
              <a:buSzPts val="400"/>
              <a:buNone/>
              <a:defRPr b="0" i="0" sz="4000" u="none" cap="none" strike="noStrike">
                <a:solidFill>
                  <a:schemeClr val="dk2"/>
                </a:solidFill>
                <a:latin typeface="Times"/>
                <a:ea typeface="Times"/>
                <a:cs typeface="Times"/>
                <a:sym typeface="Times"/>
              </a:defRPr>
            </a:lvl5pPr>
            <a:lvl6pPr lvl="5" marR="0" rtl="0" algn="ctr">
              <a:spcBef>
                <a:spcPts val="0"/>
              </a:spcBef>
              <a:spcAft>
                <a:spcPts val="0"/>
              </a:spcAft>
              <a:buSzPts val="400"/>
              <a:buNone/>
              <a:defRPr b="0" i="0" sz="4000" u="none" cap="none" strike="noStrike">
                <a:solidFill>
                  <a:schemeClr val="dk2"/>
                </a:solidFill>
                <a:latin typeface="Times"/>
                <a:ea typeface="Times"/>
                <a:cs typeface="Times"/>
                <a:sym typeface="Times"/>
              </a:defRPr>
            </a:lvl6pPr>
            <a:lvl7pPr lvl="6" marR="0" rtl="0" algn="ctr">
              <a:spcBef>
                <a:spcPts val="0"/>
              </a:spcBef>
              <a:spcAft>
                <a:spcPts val="0"/>
              </a:spcAft>
              <a:buSzPts val="400"/>
              <a:buNone/>
              <a:defRPr b="0" i="0" sz="4000" u="none" cap="none" strike="noStrike">
                <a:solidFill>
                  <a:schemeClr val="dk2"/>
                </a:solidFill>
                <a:latin typeface="Times"/>
                <a:ea typeface="Times"/>
                <a:cs typeface="Times"/>
                <a:sym typeface="Times"/>
              </a:defRPr>
            </a:lvl7pPr>
            <a:lvl8pPr lvl="7" marR="0" rtl="0" algn="ctr">
              <a:spcBef>
                <a:spcPts val="0"/>
              </a:spcBef>
              <a:spcAft>
                <a:spcPts val="0"/>
              </a:spcAft>
              <a:buSzPts val="400"/>
              <a:buNone/>
              <a:defRPr b="0" i="0" sz="4000" u="none" cap="none" strike="noStrike">
                <a:solidFill>
                  <a:schemeClr val="dk2"/>
                </a:solidFill>
                <a:latin typeface="Times"/>
                <a:ea typeface="Times"/>
                <a:cs typeface="Times"/>
                <a:sym typeface="Times"/>
              </a:defRPr>
            </a:lvl8pPr>
            <a:lvl9pPr lvl="8" marR="0" rtl="0" algn="ctr">
              <a:spcBef>
                <a:spcPts val="0"/>
              </a:spcBef>
              <a:spcAft>
                <a:spcPts val="0"/>
              </a:spcAft>
              <a:buSzPts val="400"/>
              <a:buNone/>
              <a:defRPr b="0" i="0" sz="4000" u="none" cap="none" strike="noStrike">
                <a:solidFill>
                  <a:schemeClr val="dk2"/>
                </a:solidFill>
                <a:latin typeface="Times"/>
                <a:ea typeface="Times"/>
                <a:cs typeface="Times"/>
                <a:sym typeface="Times"/>
              </a:defRPr>
            </a:lvl9pPr>
          </a:lstStyle>
          <a:p/>
        </p:txBody>
      </p:sp>
      <p:sp>
        <p:nvSpPr>
          <p:cNvPr id="52" name="Google Shape;52;p13"/>
          <p:cNvSpPr txBox="1"/>
          <p:nvPr>
            <p:ph idx="1" type="body"/>
          </p:nvPr>
        </p:nvSpPr>
        <p:spPr>
          <a:xfrm>
            <a:off x="685933" y="1485802"/>
            <a:ext cx="7772139" cy="3086201"/>
          </a:xfrm>
          <a:prstGeom prst="rect">
            <a:avLst/>
          </a:prstGeom>
          <a:noFill/>
          <a:ln>
            <a:noFill/>
          </a:ln>
        </p:spPr>
        <p:txBody>
          <a:bodyPr anchorCtr="0" anchor="t" bIns="41550" lIns="83100" spcFirstLastPara="1" rIns="83100" wrap="square" tIns="41550"/>
          <a:lstStyle>
            <a:lvl1pPr indent="-412750" lvl="0" marL="457200" marR="0" rtl="0" algn="l">
              <a:spcBef>
                <a:spcPts val="600"/>
              </a:spcBef>
              <a:spcAft>
                <a:spcPts val="0"/>
              </a:spcAft>
              <a:buClr>
                <a:schemeClr val="dk1"/>
              </a:buClr>
              <a:buSzPts val="2900"/>
              <a:buFont typeface="Times"/>
              <a:buChar char="•"/>
              <a:defRPr b="0" i="0" sz="2900" u="none" cap="none" strike="noStrike">
                <a:solidFill>
                  <a:schemeClr val="dk1"/>
                </a:solidFill>
                <a:latin typeface="Times"/>
                <a:ea typeface="Times"/>
                <a:cs typeface="Times"/>
                <a:sym typeface="Times"/>
              </a:defRPr>
            </a:lvl1pPr>
            <a:lvl2pPr indent="-387350" lvl="1" marL="914400" marR="0" rtl="0" algn="l">
              <a:spcBef>
                <a:spcPts val="500"/>
              </a:spcBef>
              <a:spcAft>
                <a:spcPts val="0"/>
              </a:spcAft>
              <a:buClr>
                <a:schemeClr val="dk1"/>
              </a:buClr>
              <a:buSzPts val="2500"/>
              <a:buFont typeface="Times"/>
              <a:buChar char="–"/>
              <a:defRPr b="0" i="0" sz="2500" u="none" cap="none" strike="noStrike">
                <a:solidFill>
                  <a:schemeClr val="dk1"/>
                </a:solidFill>
                <a:latin typeface="Times"/>
                <a:ea typeface="Times"/>
                <a:cs typeface="Times"/>
                <a:sym typeface="Times"/>
              </a:defRPr>
            </a:lvl2pPr>
            <a:lvl3pPr indent="-368300" lvl="2" marL="1371600" marR="0" rtl="0" algn="l">
              <a:spcBef>
                <a:spcPts val="400"/>
              </a:spcBef>
              <a:spcAft>
                <a:spcPts val="0"/>
              </a:spcAft>
              <a:buClr>
                <a:schemeClr val="dk1"/>
              </a:buClr>
              <a:buSzPts val="2200"/>
              <a:buFont typeface="Times"/>
              <a:buChar char="•"/>
              <a:defRPr b="0" i="0" sz="2200" u="none" cap="none" strike="noStrike">
                <a:solidFill>
                  <a:schemeClr val="dk1"/>
                </a:solidFill>
                <a:latin typeface="Times"/>
                <a:ea typeface="Times"/>
                <a:cs typeface="Times"/>
                <a:sym typeface="Times"/>
              </a:defRPr>
            </a:lvl3pPr>
            <a:lvl4pPr indent="-342900" lvl="3" marL="1828800" marR="0" rtl="0" algn="l">
              <a:spcBef>
                <a:spcPts val="400"/>
              </a:spcBef>
              <a:spcAft>
                <a:spcPts val="0"/>
              </a:spcAft>
              <a:buClr>
                <a:schemeClr val="dk1"/>
              </a:buClr>
              <a:buSzPts val="1800"/>
              <a:buFont typeface="Times"/>
              <a:buChar char="–"/>
              <a:defRPr b="0" i="0" sz="1800" u="none" cap="none" strike="noStrike">
                <a:solidFill>
                  <a:schemeClr val="dk1"/>
                </a:solidFill>
                <a:latin typeface="Times"/>
                <a:ea typeface="Times"/>
                <a:cs typeface="Times"/>
                <a:sym typeface="Times"/>
              </a:defRPr>
            </a:lvl4pPr>
            <a:lvl5pPr indent="-342900" lvl="4" marL="2286000" marR="0" rtl="0" algn="l">
              <a:spcBef>
                <a:spcPts val="400"/>
              </a:spcBef>
              <a:spcAft>
                <a:spcPts val="0"/>
              </a:spcAft>
              <a:buClr>
                <a:schemeClr val="dk1"/>
              </a:buClr>
              <a:buSzPts val="1800"/>
              <a:buFont typeface="Times"/>
              <a:buChar char="»"/>
              <a:defRPr b="0" i="0" sz="1800" u="none" cap="none" strike="noStrike">
                <a:solidFill>
                  <a:schemeClr val="dk1"/>
                </a:solidFill>
                <a:latin typeface="Times"/>
                <a:ea typeface="Times"/>
                <a:cs typeface="Times"/>
                <a:sym typeface="Times"/>
              </a:defRPr>
            </a:lvl5pPr>
            <a:lvl6pPr indent="-342900" lvl="5" marL="2743200" marR="0" rtl="0" algn="l">
              <a:spcBef>
                <a:spcPts val="400"/>
              </a:spcBef>
              <a:spcAft>
                <a:spcPts val="0"/>
              </a:spcAft>
              <a:buClr>
                <a:schemeClr val="dk1"/>
              </a:buClr>
              <a:buSzPts val="1800"/>
              <a:buFont typeface="Times"/>
              <a:buChar char="»"/>
              <a:defRPr b="0" i="0" sz="1800" u="none" cap="none" strike="noStrike">
                <a:solidFill>
                  <a:schemeClr val="dk1"/>
                </a:solidFill>
                <a:latin typeface="Times"/>
                <a:ea typeface="Times"/>
                <a:cs typeface="Times"/>
                <a:sym typeface="Times"/>
              </a:defRPr>
            </a:lvl6pPr>
            <a:lvl7pPr indent="-342900" lvl="6" marL="3200400" marR="0" rtl="0" algn="l">
              <a:spcBef>
                <a:spcPts val="400"/>
              </a:spcBef>
              <a:spcAft>
                <a:spcPts val="0"/>
              </a:spcAft>
              <a:buClr>
                <a:schemeClr val="dk1"/>
              </a:buClr>
              <a:buSzPts val="1800"/>
              <a:buFont typeface="Times"/>
              <a:buChar char="»"/>
              <a:defRPr b="0" i="0" sz="1800" u="none" cap="none" strike="noStrike">
                <a:solidFill>
                  <a:schemeClr val="dk1"/>
                </a:solidFill>
                <a:latin typeface="Times"/>
                <a:ea typeface="Times"/>
                <a:cs typeface="Times"/>
                <a:sym typeface="Times"/>
              </a:defRPr>
            </a:lvl7pPr>
            <a:lvl8pPr indent="-342900" lvl="7" marL="3657600" marR="0" rtl="0" algn="l">
              <a:spcBef>
                <a:spcPts val="400"/>
              </a:spcBef>
              <a:spcAft>
                <a:spcPts val="0"/>
              </a:spcAft>
              <a:buClr>
                <a:schemeClr val="dk1"/>
              </a:buClr>
              <a:buSzPts val="1800"/>
              <a:buFont typeface="Times"/>
              <a:buChar char="»"/>
              <a:defRPr b="0" i="0" sz="1800" u="none" cap="none" strike="noStrike">
                <a:solidFill>
                  <a:schemeClr val="dk1"/>
                </a:solidFill>
                <a:latin typeface="Times"/>
                <a:ea typeface="Times"/>
                <a:cs typeface="Times"/>
                <a:sym typeface="Times"/>
              </a:defRPr>
            </a:lvl8pPr>
            <a:lvl9pPr indent="-342900" lvl="8" marL="4114800" marR="0" rtl="0" algn="l">
              <a:spcBef>
                <a:spcPts val="400"/>
              </a:spcBef>
              <a:spcAft>
                <a:spcPts val="0"/>
              </a:spcAft>
              <a:buClr>
                <a:schemeClr val="dk1"/>
              </a:buClr>
              <a:buSzPts val="1800"/>
              <a:buFont typeface="Times"/>
              <a:buChar char="»"/>
              <a:defRPr b="0" i="0" sz="1800" u="none" cap="none" strike="noStrike">
                <a:solidFill>
                  <a:schemeClr val="dk1"/>
                </a:solidFill>
                <a:latin typeface="Times"/>
                <a:ea typeface="Times"/>
                <a:cs typeface="Times"/>
                <a:sym typeface="Times"/>
              </a:defRPr>
            </a:lvl9pPr>
          </a:lstStyle>
          <a:p/>
        </p:txBody>
      </p:sp>
      <p:sp>
        <p:nvSpPr>
          <p:cNvPr id="53" name="Google Shape;53;p13"/>
          <p:cNvSpPr txBox="1"/>
          <p:nvPr>
            <p:ph idx="10" type="dt"/>
          </p:nvPr>
        </p:nvSpPr>
        <p:spPr>
          <a:xfrm>
            <a:off x="685933" y="4686353"/>
            <a:ext cx="1905001" cy="342801"/>
          </a:xfrm>
          <a:prstGeom prst="rect">
            <a:avLst/>
          </a:prstGeom>
          <a:noFill/>
          <a:ln>
            <a:noFill/>
          </a:ln>
        </p:spPr>
        <p:txBody>
          <a:bodyPr anchorCtr="0" anchor="t" bIns="41550" lIns="83100" spcFirstLastPara="1" rIns="83100" wrap="square" tIns="41550"/>
          <a:lstStyle>
            <a:lvl1pPr lvl="0" marR="0" rtl="0" algn="l">
              <a:spcBef>
                <a:spcPts val="0"/>
              </a:spcBef>
              <a:spcAft>
                <a:spcPts val="0"/>
              </a:spcAft>
              <a:buSzPts val="400"/>
              <a:buNone/>
              <a:defRPr b="0" i="0" sz="1300" u="none" cap="none" strike="noStrike">
                <a:solidFill>
                  <a:schemeClr val="dk1"/>
                </a:solidFill>
                <a:latin typeface="Times"/>
                <a:ea typeface="Times"/>
                <a:cs typeface="Times"/>
                <a:sym typeface="Times"/>
              </a:defRPr>
            </a:lvl1pPr>
            <a:lvl2pPr lvl="1" marR="0" rtl="0" algn="ctr">
              <a:spcBef>
                <a:spcPts val="0"/>
              </a:spcBef>
              <a:spcAft>
                <a:spcPts val="0"/>
              </a:spcAft>
              <a:buSzPts val="400"/>
              <a:buNone/>
              <a:defRPr b="0" baseline="-25000" i="0" sz="400" u="none" cap="none" strike="noStrike">
                <a:solidFill>
                  <a:schemeClr val="dk1"/>
                </a:solidFill>
                <a:latin typeface="Times"/>
                <a:ea typeface="Times"/>
                <a:cs typeface="Times"/>
                <a:sym typeface="Times"/>
              </a:defRPr>
            </a:lvl2pPr>
            <a:lvl3pPr lvl="2" marR="0" rtl="0" algn="ctr">
              <a:spcBef>
                <a:spcPts val="0"/>
              </a:spcBef>
              <a:spcAft>
                <a:spcPts val="0"/>
              </a:spcAft>
              <a:buSzPts val="400"/>
              <a:buNone/>
              <a:defRPr b="0" baseline="-25000" i="0" sz="400" u="none" cap="none" strike="noStrike">
                <a:solidFill>
                  <a:schemeClr val="dk1"/>
                </a:solidFill>
                <a:latin typeface="Times"/>
                <a:ea typeface="Times"/>
                <a:cs typeface="Times"/>
                <a:sym typeface="Times"/>
              </a:defRPr>
            </a:lvl3pPr>
            <a:lvl4pPr lvl="3" marR="0" rtl="0" algn="ctr">
              <a:spcBef>
                <a:spcPts val="0"/>
              </a:spcBef>
              <a:spcAft>
                <a:spcPts val="0"/>
              </a:spcAft>
              <a:buSzPts val="400"/>
              <a:buNone/>
              <a:defRPr b="0" baseline="-25000" i="0" sz="400" u="none" cap="none" strike="noStrike">
                <a:solidFill>
                  <a:schemeClr val="dk1"/>
                </a:solidFill>
                <a:latin typeface="Times"/>
                <a:ea typeface="Times"/>
                <a:cs typeface="Times"/>
                <a:sym typeface="Times"/>
              </a:defRPr>
            </a:lvl4pPr>
            <a:lvl5pPr lvl="4" marR="0" rtl="0" algn="ctr">
              <a:spcBef>
                <a:spcPts val="0"/>
              </a:spcBef>
              <a:spcAft>
                <a:spcPts val="0"/>
              </a:spcAft>
              <a:buSzPts val="400"/>
              <a:buNone/>
              <a:defRPr b="0" baseline="-25000" i="0" sz="400" u="none" cap="none" strike="noStrike">
                <a:solidFill>
                  <a:schemeClr val="dk1"/>
                </a:solidFill>
                <a:latin typeface="Times"/>
                <a:ea typeface="Times"/>
                <a:cs typeface="Times"/>
                <a:sym typeface="Times"/>
              </a:defRPr>
            </a:lvl5pPr>
            <a:lvl6pPr lvl="5" marR="0" rtl="0" algn="l">
              <a:spcBef>
                <a:spcPts val="0"/>
              </a:spcBef>
              <a:spcAft>
                <a:spcPts val="0"/>
              </a:spcAft>
              <a:buSzPts val="400"/>
              <a:buNone/>
              <a:defRPr b="0" baseline="-25000" i="0" sz="400" u="none" cap="none" strike="noStrike">
                <a:solidFill>
                  <a:schemeClr val="dk1"/>
                </a:solidFill>
                <a:latin typeface="Times"/>
                <a:ea typeface="Times"/>
                <a:cs typeface="Times"/>
                <a:sym typeface="Times"/>
              </a:defRPr>
            </a:lvl6pPr>
            <a:lvl7pPr lvl="6" marR="0" rtl="0" algn="l">
              <a:spcBef>
                <a:spcPts val="0"/>
              </a:spcBef>
              <a:spcAft>
                <a:spcPts val="0"/>
              </a:spcAft>
              <a:buSzPts val="400"/>
              <a:buNone/>
              <a:defRPr b="0" baseline="-25000" i="0" sz="400" u="none" cap="none" strike="noStrike">
                <a:solidFill>
                  <a:schemeClr val="dk1"/>
                </a:solidFill>
                <a:latin typeface="Times"/>
                <a:ea typeface="Times"/>
                <a:cs typeface="Times"/>
                <a:sym typeface="Times"/>
              </a:defRPr>
            </a:lvl7pPr>
            <a:lvl8pPr lvl="7" marR="0" rtl="0" algn="l">
              <a:spcBef>
                <a:spcPts val="0"/>
              </a:spcBef>
              <a:spcAft>
                <a:spcPts val="0"/>
              </a:spcAft>
              <a:buSzPts val="400"/>
              <a:buNone/>
              <a:defRPr b="0" baseline="-25000" i="0" sz="400" u="none" cap="none" strike="noStrike">
                <a:solidFill>
                  <a:schemeClr val="dk1"/>
                </a:solidFill>
                <a:latin typeface="Times"/>
                <a:ea typeface="Times"/>
                <a:cs typeface="Times"/>
                <a:sym typeface="Times"/>
              </a:defRPr>
            </a:lvl8pPr>
            <a:lvl9pPr lvl="8" marR="0" rtl="0" algn="l">
              <a:spcBef>
                <a:spcPts val="0"/>
              </a:spcBef>
              <a:spcAft>
                <a:spcPts val="0"/>
              </a:spcAft>
              <a:buSzPts val="400"/>
              <a:buNone/>
              <a:defRPr b="0" baseline="-25000" i="0" sz="400" u="none" cap="none" strike="noStrike">
                <a:solidFill>
                  <a:schemeClr val="dk1"/>
                </a:solidFill>
                <a:latin typeface="Times"/>
                <a:ea typeface="Times"/>
                <a:cs typeface="Times"/>
                <a:sym typeface="Times"/>
              </a:defRPr>
            </a:lvl9pPr>
          </a:lstStyle>
          <a:p/>
        </p:txBody>
      </p:sp>
      <p:sp>
        <p:nvSpPr>
          <p:cNvPr id="54" name="Google Shape;54;p13"/>
          <p:cNvSpPr txBox="1"/>
          <p:nvPr>
            <p:ph idx="11" type="ftr"/>
          </p:nvPr>
        </p:nvSpPr>
        <p:spPr>
          <a:xfrm>
            <a:off x="3124069" y="4686353"/>
            <a:ext cx="2895866" cy="342801"/>
          </a:xfrm>
          <a:prstGeom prst="rect">
            <a:avLst/>
          </a:prstGeom>
          <a:noFill/>
          <a:ln>
            <a:noFill/>
          </a:ln>
        </p:spPr>
        <p:txBody>
          <a:bodyPr anchorCtr="0" anchor="t" bIns="41550" lIns="83100" spcFirstLastPara="1" rIns="83100" wrap="square" tIns="41550"/>
          <a:lstStyle>
            <a:lvl1pPr lvl="0" marR="0" rtl="0" algn="ctr">
              <a:spcBef>
                <a:spcPts val="0"/>
              </a:spcBef>
              <a:spcAft>
                <a:spcPts val="0"/>
              </a:spcAft>
              <a:buSzPts val="400"/>
              <a:buNone/>
              <a:defRPr b="0" i="0" sz="1300" u="none" cap="none" strike="noStrike">
                <a:solidFill>
                  <a:schemeClr val="dk1"/>
                </a:solidFill>
                <a:latin typeface="Times"/>
                <a:ea typeface="Times"/>
                <a:cs typeface="Times"/>
                <a:sym typeface="Times"/>
              </a:defRPr>
            </a:lvl1pPr>
            <a:lvl2pPr lvl="1" marR="0" rtl="0" algn="ctr">
              <a:spcBef>
                <a:spcPts val="0"/>
              </a:spcBef>
              <a:spcAft>
                <a:spcPts val="0"/>
              </a:spcAft>
              <a:buSzPts val="400"/>
              <a:buNone/>
              <a:defRPr b="0" baseline="-25000" i="0" sz="400" u="none" cap="none" strike="noStrike">
                <a:solidFill>
                  <a:schemeClr val="dk1"/>
                </a:solidFill>
                <a:latin typeface="Times"/>
                <a:ea typeface="Times"/>
                <a:cs typeface="Times"/>
                <a:sym typeface="Times"/>
              </a:defRPr>
            </a:lvl2pPr>
            <a:lvl3pPr lvl="2" marR="0" rtl="0" algn="ctr">
              <a:spcBef>
                <a:spcPts val="0"/>
              </a:spcBef>
              <a:spcAft>
                <a:spcPts val="0"/>
              </a:spcAft>
              <a:buSzPts val="400"/>
              <a:buNone/>
              <a:defRPr b="0" baseline="-25000" i="0" sz="400" u="none" cap="none" strike="noStrike">
                <a:solidFill>
                  <a:schemeClr val="dk1"/>
                </a:solidFill>
                <a:latin typeface="Times"/>
                <a:ea typeface="Times"/>
                <a:cs typeface="Times"/>
                <a:sym typeface="Times"/>
              </a:defRPr>
            </a:lvl3pPr>
            <a:lvl4pPr lvl="3" marR="0" rtl="0" algn="ctr">
              <a:spcBef>
                <a:spcPts val="0"/>
              </a:spcBef>
              <a:spcAft>
                <a:spcPts val="0"/>
              </a:spcAft>
              <a:buSzPts val="400"/>
              <a:buNone/>
              <a:defRPr b="0" baseline="-25000" i="0" sz="400" u="none" cap="none" strike="noStrike">
                <a:solidFill>
                  <a:schemeClr val="dk1"/>
                </a:solidFill>
                <a:latin typeface="Times"/>
                <a:ea typeface="Times"/>
                <a:cs typeface="Times"/>
                <a:sym typeface="Times"/>
              </a:defRPr>
            </a:lvl4pPr>
            <a:lvl5pPr lvl="4" marR="0" rtl="0" algn="ctr">
              <a:spcBef>
                <a:spcPts val="0"/>
              </a:spcBef>
              <a:spcAft>
                <a:spcPts val="0"/>
              </a:spcAft>
              <a:buSzPts val="400"/>
              <a:buNone/>
              <a:defRPr b="0" baseline="-25000" i="0" sz="400" u="none" cap="none" strike="noStrike">
                <a:solidFill>
                  <a:schemeClr val="dk1"/>
                </a:solidFill>
                <a:latin typeface="Times"/>
                <a:ea typeface="Times"/>
                <a:cs typeface="Times"/>
                <a:sym typeface="Times"/>
              </a:defRPr>
            </a:lvl5pPr>
            <a:lvl6pPr lvl="5" marR="0" rtl="0" algn="l">
              <a:spcBef>
                <a:spcPts val="0"/>
              </a:spcBef>
              <a:spcAft>
                <a:spcPts val="0"/>
              </a:spcAft>
              <a:buSzPts val="400"/>
              <a:buNone/>
              <a:defRPr b="0" baseline="-25000" i="0" sz="400" u="none" cap="none" strike="noStrike">
                <a:solidFill>
                  <a:schemeClr val="dk1"/>
                </a:solidFill>
                <a:latin typeface="Times"/>
                <a:ea typeface="Times"/>
                <a:cs typeface="Times"/>
                <a:sym typeface="Times"/>
              </a:defRPr>
            </a:lvl6pPr>
            <a:lvl7pPr lvl="6" marR="0" rtl="0" algn="l">
              <a:spcBef>
                <a:spcPts val="0"/>
              </a:spcBef>
              <a:spcAft>
                <a:spcPts val="0"/>
              </a:spcAft>
              <a:buSzPts val="400"/>
              <a:buNone/>
              <a:defRPr b="0" baseline="-25000" i="0" sz="400" u="none" cap="none" strike="noStrike">
                <a:solidFill>
                  <a:schemeClr val="dk1"/>
                </a:solidFill>
                <a:latin typeface="Times"/>
                <a:ea typeface="Times"/>
                <a:cs typeface="Times"/>
                <a:sym typeface="Times"/>
              </a:defRPr>
            </a:lvl7pPr>
            <a:lvl8pPr lvl="7" marR="0" rtl="0" algn="l">
              <a:spcBef>
                <a:spcPts val="0"/>
              </a:spcBef>
              <a:spcAft>
                <a:spcPts val="0"/>
              </a:spcAft>
              <a:buSzPts val="400"/>
              <a:buNone/>
              <a:defRPr b="0" baseline="-25000" i="0" sz="400" u="none" cap="none" strike="noStrike">
                <a:solidFill>
                  <a:schemeClr val="dk1"/>
                </a:solidFill>
                <a:latin typeface="Times"/>
                <a:ea typeface="Times"/>
                <a:cs typeface="Times"/>
                <a:sym typeface="Times"/>
              </a:defRPr>
            </a:lvl8pPr>
            <a:lvl9pPr lvl="8" marR="0" rtl="0" algn="l">
              <a:spcBef>
                <a:spcPts val="0"/>
              </a:spcBef>
              <a:spcAft>
                <a:spcPts val="0"/>
              </a:spcAft>
              <a:buSzPts val="400"/>
              <a:buNone/>
              <a:defRPr b="0" baseline="-25000" i="0" sz="400" u="none" cap="none" strike="noStrike">
                <a:solidFill>
                  <a:schemeClr val="dk1"/>
                </a:solidFill>
                <a:latin typeface="Times"/>
                <a:ea typeface="Times"/>
                <a:cs typeface="Times"/>
                <a:sym typeface="Times"/>
              </a:defRPr>
            </a:lvl9pPr>
          </a:lstStyle>
          <a:p/>
        </p:txBody>
      </p:sp>
      <p:sp>
        <p:nvSpPr>
          <p:cNvPr id="55" name="Google Shape;55;p13"/>
          <p:cNvSpPr txBox="1"/>
          <p:nvPr>
            <p:ph idx="12" type="sldNum"/>
          </p:nvPr>
        </p:nvSpPr>
        <p:spPr>
          <a:xfrm>
            <a:off x="6553071" y="4686353"/>
            <a:ext cx="1905001" cy="342801"/>
          </a:xfrm>
          <a:prstGeom prst="rect">
            <a:avLst/>
          </a:prstGeom>
          <a:noFill/>
          <a:ln>
            <a:noFill/>
          </a:ln>
        </p:spPr>
        <p:txBody>
          <a:bodyPr anchorCtr="0" anchor="t" bIns="41550" lIns="83100" spcFirstLastPara="1" rIns="83100" wrap="square" tIns="41550">
            <a:noAutofit/>
          </a:bodyPr>
          <a:lstStyle>
            <a:lvl1pPr indent="0" lvl="0" marL="0" marR="0" rtl="0" algn="r">
              <a:spcBef>
                <a:spcPts val="0"/>
              </a:spcBef>
              <a:spcAft>
                <a:spcPts val="0"/>
              </a:spcAft>
              <a:buNone/>
              <a:defRPr b="0" i="0" sz="1300" u="none" cap="none" strike="noStrike">
                <a:solidFill>
                  <a:schemeClr val="dk1"/>
                </a:solidFill>
                <a:latin typeface="Times"/>
                <a:ea typeface="Times"/>
                <a:cs typeface="Times"/>
                <a:sym typeface="Times"/>
              </a:defRPr>
            </a:lvl1pPr>
            <a:lvl2pPr indent="0" lvl="1" marL="0" marR="0" rtl="0" algn="r">
              <a:spcBef>
                <a:spcPts val="0"/>
              </a:spcBef>
              <a:spcAft>
                <a:spcPts val="0"/>
              </a:spcAft>
              <a:buNone/>
              <a:defRPr b="0" i="0" sz="1300" u="none" cap="none" strike="noStrike">
                <a:solidFill>
                  <a:schemeClr val="dk1"/>
                </a:solidFill>
                <a:latin typeface="Times"/>
                <a:ea typeface="Times"/>
                <a:cs typeface="Times"/>
                <a:sym typeface="Times"/>
              </a:defRPr>
            </a:lvl2pPr>
            <a:lvl3pPr indent="0" lvl="2" marL="0" marR="0" rtl="0" algn="r">
              <a:spcBef>
                <a:spcPts val="0"/>
              </a:spcBef>
              <a:spcAft>
                <a:spcPts val="0"/>
              </a:spcAft>
              <a:buNone/>
              <a:defRPr b="0" i="0" sz="1300" u="none" cap="none" strike="noStrike">
                <a:solidFill>
                  <a:schemeClr val="dk1"/>
                </a:solidFill>
                <a:latin typeface="Times"/>
                <a:ea typeface="Times"/>
                <a:cs typeface="Times"/>
                <a:sym typeface="Times"/>
              </a:defRPr>
            </a:lvl3pPr>
            <a:lvl4pPr indent="0" lvl="3" marL="0" marR="0" rtl="0" algn="r">
              <a:spcBef>
                <a:spcPts val="0"/>
              </a:spcBef>
              <a:spcAft>
                <a:spcPts val="0"/>
              </a:spcAft>
              <a:buNone/>
              <a:defRPr b="0" i="0" sz="1300" u="none" cap="none" strike="noStrike">
                <a:solidFill>
                  <a:schemeClr val="dk1"/>
                </a:solidFill>
                <a:latin typeface="Times"/>
                <a:ea typeface="Times"/>
                <a:cs typeface="Times"/>
                <a:sym typeface="Times"/>
              </a:defRPr>
            </a:lvl4pPr>
            <a:lvl5pPr indent="0" lvl="4" marL="0" marR="0" rtl="0" algn="r">
              <a:spcBef>
                <a:spcPts val="0"/>
              </a:spcBef>
              <a:spcAft>
                <a:spcPts val="0"/>
              </a:spcAft>
              <a:buNone/>
              <a:defRPr b="0" i="0" sz="1300" u="none" cap="none" strike="noStrike">
                <a:solidFill>
                  <a:schemeClr val="dk1"/>
                </a:solidFill>
                <a:latin typeface="Times"/>
                <a:ea typeface="Times"/>
                <a:cs typeface="Times"/>
                <a:sym typeface="Times"/>
              </a:defRPr>
            </a:lvl5pPr>
            <a:lvl6pPr indent="0" lvl="5" marL="0" marR="0" rtl="0" algn="r">
              <a:spcBef>
                <a:spcPts val="0"/>
              </a:spcBef>
              <a:spcAft>
                <a:spcPts val="0"/>
              </a:spcAft>
              <a:buNone/>
              <a:defRPr b="0" i="0" sz="1300" u="none" cap="none" strike="noStrike">
                <a:solidFill>
                  <a:schemeClr val="dk1"/>
                </a:solidFill>
                <a:latin typeface="Times"/>
                <a:ea typeface="Times"/>
                <a:cs typeface="Times"/>
                <a:sym typeface="Times"/>
              </a:defRPr>
            </a:lvl6pPr>
            <a:lvl7pPr indent="0" lvl="6" marL="0" marR="0" rtl="0" algn="r">
              <a:spcBef>
                <a:spcPts val="0"/>
              </a:spcBef>
              <a:spcAft>
                <a:spcPts val="0"/>
              </a:spcAft>
              <a:buNone/>
              <a:defRPr b="0" i="0" sz="1300" u="none" cap="none" strike="noStrike">
                <a:solidFill>
                  <a:schemeClr val="dk1"/>
                </a:solidFill>
                <a:latin typeface="Times"/>
                <a:ea typeface="Times"/>
                <a:cs typeface="Times"/>
                <a:sym typeface="Times"/>
              </a:defRPr>
            </a:lvl7pPr>
            <a:lvl8pPr indent="0" lvl="7" marL="0" marR="0" rtl="0" algn="r">
              <a:spcBef>
                <a:spcPts val="0"/>
              </a:spcBef>
              <a:spcAft>
                <a:spcPts val="0"/>
              </a:spcAft>
              <a:buNone/>
              <a:defRPr b="0" i="0" sz="1300" u="none" cap="none" strike="noStrike">
                <a:solidFill>
                  <a:schemeClr val="dk1"/>
                </a:solidFill>
                <a:latin typeface="Times"/>
                <a:ea typeface="Times"/>
                <a:cs typeface="Times"/>
                <a:sym typeface="Times"/>
              </a:defRPr>
            </a:lvl8pPr>
            <a:lvl9pPr indent="0" lvl="8" marL="0" marR="0" rtl="0" algn="r">
              <a:spcBef>
                <a:spcPts val="0"/>
              </a:spcBef>
              <a:spcAft>
                <a:spcPts val="0"/>
              </a:spcAft>
              <a:buNone/>
              <a:defRPr b="0" i="0" sz="1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45299"/>
        </a:solidFill>
      </p:bgPr>
    </p:bg>
    <p:spTree>
      <p:nvGrpSpPr>
        <p:cNvPr id="128" name="Shape 128"/>
        <p:cNvGrpSpPr/>
        <p:nvPr/>
      </p:nvGrpSpPr>
      <p:grpSpPr>
        <a:xfrm>
          <a:off x="0" y="0"/>
          <a:ext cx="0" cy="0"/>
          <a:chOff x="0" y="0"/>
          <a:chExt cx="0" cy="0"/>
        </a:xfrm>
      </p:grpSpPr>
      <p:pic>
        <p:nvPicPr>
          <p:cNvPr descr="Untitled-1.jpg" id="129" name="Google Shape;129;p25"/>
          <p:cNvPicPr preferRelativeResize="0"/>
          <p:nvPr/>
        </p:nvPicPr>
        <p:blipFill rotWithShape="1">
          <a:blip r:embed="rId3">
            <a:alphaModFix/>
          </a:blip>
          <a:srcRect b="0" l="0" r="0" t="0"/>
          <a:stretch/>
        </p:blipFill>
        <p:spPr>
          <a:xfrm>
            <a:off x="0" y="-12025"/>
            <a:ext cx="9144004" cy="769636"/>
          </a:xfrm>
          <a:prstGeom prst="rect">
            <a:avLst/>
          </a:prstGeom>
          <a:noFill/>
          <a:ln>
            <a:noFill/>
          </a:ln>
        </p:spPr>
      </p:pic>
      <p:sp>
        <p:nvSpPr>
          <p:cNvPr id="130" name="Google Shape;130;p25"/>
          <p:cNvSpPr/>
          <p:nvPr/>
        </p:nvSpPr>
        <p:spPr>
          <a:xfrm>
            <a:off x="3070686" y="775935"/>
            <a:ext cx="5989170" cy="1905001"/>
          </a:xfrm>
          <a:prstGeom prst="roundRect">
            <a:avLst>
              <a:gd fmla="val 4743" name="adj"/>
            </a:avLst>
          </a:prstGeom>
          <a:solidFill>
            <a:schemeClr val="lt1"/>
          </a:solidFill>
          <a:ln>
            <a:noFill/>
          </a:ln>
        </p:spPr>
        <p:txBody>
          <a:bodyPr anchorCtr="0" anchor="ctr" bIns="6300" lIns="12600" spcFirstLastPara="1" rIns="12600" wrap="square" tIns="6300">
            <a:noAutofit/>
          </a:bodyPr>
          <a:lstStyle/>
          <a:p>
            <a:pPr indent="0" lvl="0" marL="0" marR="0" rtl="0" algn="ctr">
              <a:spcBef>
                <a:spcPts val="0"/>
              </a:spcBef>
              <a:spcAft>
                <a:spcPts val="0"/>
              </a:spcAft>
              <a:buNone/>
            </a:pPr>
            <a:r>
              <a:t/>
            </a:r>
            <a:endParaRPr b="0" baseline="-25000" i="0" sz="400" u="none" cap="none" strike="noStrike">
              <a:solidFill>
                <a:schemeClr val="dk1"/>
              </a:solidFill>
              <a:latin typeface="Times"/>
              <a:ea typeface="Times"/>
              <a:cs typeface="Times"/>
              <a:sym typeface="Times"/>
            </a:endParaRPr>
          </a:p>
        </p:txBody>
      </p:sp>
      <p:sp>
        <p:nvSpPr>
          <p:cNvPr id="131" name="Google Shape;131;p25"/>
          <p:cNvSpPr txBox="1"/>
          <p:nvPr/>
        </p:nvSpPr>
        <p:spPr>
          <a:xfrm>
            <a:off x="1803639" y="59531"/>
            <a:ext cx="6980042" cy="175898"/>
          </a:xfrm>
          <a:prstGeom prst="rect">
            <a:avLst/>
          </a:prstGeom>
          <a:noFill/>
          <a:ln>
            <a:noFill/>
          </a:ln>
        </p:spPr>
        <p:txBody>
          <a:bodyPr anchorCtr="0" anchor="t" bIns="7575" lIns="15150" spcFirstLastPara="1" rIns="15150" wrap="square" tIns="7575">
            <a:noAutofit/>
          </a:bodyPr>
          <a:lstStyle/>
          <a:p>
            <a:pPr indent="0" lvl="0" marL="0" marR="0" rtl="0" algn="ctr">
              <a:spcBef>
                <a:spcPts val="0"/>
              </a:spcBef>
              <a:spcAft>
                <a:spcPts val="0"/>
              </a:spcAft>
              <a:buNone/>
            </a:pPr>
            <a:r>
              <a:rPr b="0" i="0" lang="en" sz="1200" u="none" cap="none" strike="noStrike">
                <a:solidFill>
                  <a:schemeClr val="lt1"/>
                </a:solidFill>
                <a:latin typeface="Times"/>
                <a:ea typeface="Times"/>
                <a:cs typeface="Times"/>
                <a:sym typeface="Times"/>
              </a:rPr>
              <a:t>CS5331 Web Security – SmellsPhishy (Chrome Extension for Phishing Detection)</a:t>
            </a:r>
            <a:endParaRPr sz="400"/>
          </a:p>
        </p:txBody>
      </p:sp>
      <p:sp>
        <p:nvSpPr>
          <p:cNvPr id="132" name="Google Shape;132;p25"/>
          <p:cNvSpPr txBox="1"/>
          <p:nvPr/>
        </p:nvSpPr>
        <p:spPr>
          <a:xfrm>
            <a:off x="6492878" y="3927776"/>
            <a:ext cx="2540001" cy="1154454"/>
          </a:xfrm>
          <a:prstGeom prst="rect">
            <a:avLst/>
          </a:prstGeom>
          <a:solidFill>
            <a:schemeClr val="lt1"/>
          </a:solidFill>
          <a:ln>
            <a:noFill/>
          </a:ln>
        </p:spPr>
        <p:txBody>
          <a:bodyPr anchorCtr="0" anchor="t" bIns="75675" lIns="75675" spcFirstLastPara="1" rIns="75675" wrap="square" tIns="45400">
            <a:noAutofit/>
          </a:bodyPr>
          <a:lstStyle/>
          <a:p>
            <a:pPr indent="-76200" lvl="0" marL="76200" marR="0" rtl="0" algn="l">
              <a:spcBef>
                <a:spcPts val="0"/>
              </a:spcBef>
              <a:spcAft>
                <a:spcPts val="0"/>
              </a:spcAft>
              <a:buNone/>
            </a:pPr>
            <a:r>
              <a:rPr b="1" i="0" lang="en" sz="800" u="none" cap="none" strike="noStrike">
                <a:solidFill>
                  <a:srgbClr val="006699"/>
                </a:solidFill>
                <a:latin typeface="Arial"/>
                <a:ea typeface="Arial"/>
                <a:cs typeface="Arial"/>
                <a:sym typeface="Arial"/>
              </a:rPr>
              <a:t>Conclusion and Future Work</a:t>
            </a:r>
            <a:endParaRPr sz="400"/>
          </a:p>
          <a:p>
            <a:pPr indent="-76200" lvl="0" marL="76200" rtl="0" algn="just">
              <a:spcBef>
                <a:spcPts val="300"/>
              </a:spcBef>
              <a:spcAft>
                <a:spcPts val="0"/>
              </a:spcAft>
              <a:buClr>
                <a:schemeClr val="dk1"/>
              </a:buClr>
              <a:buSzPts val="600"/>
              <a:buChar char="•"/>
            </a:pPr>
            <a:r>
              <a:rPr lang="en" sz="600">
                <a:solidFill>
                  <a:schemeClr val="dk1"/>
                </a:solidFill>
              </a:rPr>
              <a:t>There are many components involved in Phishing Detection </a:t>
            </a:r>
            <a:endParaRPr sz="600">
              <a:solidFill>
                <a:schemeClr val="dk1"/>
              </a:solidFill>
            </a:endParaRPr>
          </a:p>
          <a:p>
            <a:pPr indent="-76200" lvl="0" marL="76200" rtl="0" algn="just">
              <a:spcBef>
                <a:spcPts val="300"/>
              </a:spcBef>
              <a:spcAft>
                <a:spcPts val="0"/>
              </a:spcAft>
              <a:buClr>
                <a:schemeClr val="dk1"/>
              </a:buClr>
              <a:buSzPts val="600"/>
              <a:buChar char="•"/>
            </a:pPr>
            <a:r>
              <a:rPr lang="en" sz="600">
                <a:solidFill>
                  <a:schemeClr val="dk1"/>
                </a:solidFill>
              </a:rPr>
              <a:t>Gather more experimental data on live phishing sites to fine-tune threshold parameters</a:t>
            </a:r>
            <a:endParaRPr sz="600">
              <a:solidFill>
                <a:schemeClr val="dk1"/>
              </a:solidFill>
            </a:endParaRPr>
          </a:p>
          <a:p>
            <a:pPr indent="-76200" lvl="0" marL="76200" rtl="0" algn="just">
              <a:spcBef>
                <a:spcPts val="300"/>
              </a:spcBef>
              <a:spcAft>
                <a:spcPts val="0"/>
              </a:spcAft>
              <a:buClr>
                <a:schemeClr val="dk1"/>
              </a:buClr>
              <a:buSzPts val="600"/>
              <a:buChar char="•"/>
            </a:pPr>
            <a:r>
              <a:rPr lang="en" sz="600">
                <a:solidFill>
                  <a:schemeClr val="dk1"/>
                </a:solidFill>
              </a:rPr>
              <a:t>Add additional area for visual component checking</a:t>
            </a:r>
            <a:endParaRPr sz="600">
              <a:solidFill>
                <a:schemeClr val="dk1"/>
              </a:solidFill>
            </a:endParaRPr>
          </a:p>
          <a:p>
            <a:pPr indent="-76200" lvl="0" marL="76200" rtl="0" algn="just">
              <a:spcBef>
                <a:spcPts val="300"/>
              </a:spcBef>
              <a:spcAft>
                <a:spcPts val="0"/>
              </a:spcAft>
              <a:buClr>
                <a:schemeClr val="dk1"/>
              </a:buClr>
              <a:buSzPts val="600"/>
              <a:buChar char="•"/>
            </a:pPr>
            <a:r>
              <a:rPr lang="en" sz="600">
                <a:solidFill>
                  <a:schemeClr val="dk1"/>
                </a:solidFill>
              </a:rPr>
              <a:t>Prompt user to input where they think they are going </a:t>
            </a:r>
            <a:endParaRPr sz="600">
              <a:solidFill>
                <a:schemeClr val="dk1"/>
              </a:solidFill>
            </a:endParaRPr>
          </a:p>
        </p:txBody>
      </p:sp>
      <p:sp>
        <p:nvSpPr>
          <p:cNvPr id="133" name="Google Shape;133;p25"/>
          <p:cNvSpPr txBox="1"/>
          <p:nvPr/>
        </p:nvSpPr>
        <p:spPr>
          <a:xfrm>
            <a:off x="1898889" y="297656"/>
            <a:ext cx="6661219" cy="272848"/>
          </a:xfrm>
          <a:prstGeom prst="rect">
            <a:avLst/>
          </a:prstGeom>
          <a:noFill/>
          <a:ln>
            <a:noFill/>
          </a:ln>
        </p:spPr>
        <p:txBody>
          <a:bodyPr anchorCtr="0" anchor="t" bIns="7575" lIns="15125" spcFirstLastPara="1" rIns="15125" wrap="square" tIns="7575">
            <a:noAutofit/>
          </a:bodyPr>
          <a:lstStyle/>
          <a:p>
            <a:pPr indent="0" lvl="0" marL="0" marR="0" rtl="0" algn="ctr">
              <a:lnSpc>
                <a:spcPct val="70000"/>
              </a:lnSpc>
              <a:spcBef>
                <a:spcPts val="0"/>
              </a:spcBef>
              <a:spcAft>
                <a:spcPts val="0"/>
              </a:spcAft>
              <a:buNone/>
            </a:pPr>
            <a:r>
              <a:rPr lang="en" sz="1000">
                <a:solidFill>
                  <a:schemeClr val="lt1"/>
                </a:solidFill>
              </a:rPr>
              <a:t>Samantha Wong, Lionel Teo, Leong Peng Kuen, Daryl Quek</a:t>
            </a:r>
            <a:endParaRPr sz="400"/>
          </a:p>
          <a:p>
            <a:pPr indent="0" lvl="0" marL="0" marR="0" rtl="0" algn="ctr">
              <a:lnSpc>
                <a:spcPct val="70000"/>
              </a:lnSpc>
              <a:spcBef>
                <a:spcPts val="500"/>
              </a:spcBef>
              <a:spcAft>
                <a:spcPts val="0"/>
              </a:spcAft>
              <a:buNone/>
            </a:pPr>
            <a:r>
              <a:rPr b="0" i="0" lang="en" sz="1000" u="none" cap="none" strike="noStrike">
                <a:solidFill>
                  <a:schemeClr val="lt1"/>
                </a:solidFill>
                <a:latin typeface="Arial"/>
                <a:ea typeface="Arial"/>
                <a:cs typeface="Arial"/>
                <a:sym typeface="Arial"/>
              </a:rPr>
              <a:t>School of Computing, National University of Singapore</a:t>
            </a:r>
            <a:endParaRPr sz="400"/>
          </a:p>
        </p:txBody>
      </p:sp>
      <p:sp>
        <p:nvSpPr>
          <p:cNvPr id="134" name="Google Shape;134;p25"/>
          <p:cNvSpPr txBox="1"/>
          <p:nvPr/>
        </p:nvSpPr>
        <p:spPr>
          <a:xfrm>
            <a:off x="107162" y="2003687"/>
            <a:ext cx="2889251" cy="861259"/>
          </a:xfrm>
          <a:prstGeom prst="rect">
            <a:avLst/>
          </a:prstGeom>
          <a:solidFill>
            <a:schemeClr val="lt1"/>
          </a:solidFill>
          <a:ln>
            <a:noFill/>
          </a:ln>
        </p:spPr>
        <p:txBody>
          <a:bodyPr anchorCtr="0" anchor="t" bIns="75675" lIns="75675" spcFirstLastPara="1" rIns="75675" wrap="square" tIns="45400">
            <a:noAutofit/>
          </a:bodyPr>
          <a:lstStyle/>
          <a:p>
            <a:pPr indent="-63500" lvl="0" marL="63500" marR="0" rtl="0" algn="just">
              <a:spcBef>
                <a:spcPts val="0"/>
              </a:spcBef>
              <a:spcAft>
                <a:spcPts val="0"/>
              </a:spcAft>
              <a:buNone/>
            </a:pPr>
            <a:r>
              <a:rPr b="1" i="0" lang="en" sz="800" u="none" cap="none" strike="noStrike">
                <a:solidFill>
                  <a:srgbClr val="006699"/>
                </a:solidFill>
                <a:latin typeface="Arial"/>
                <a:ea typeface="Arial"/>
                <a:cs typeface="Arial"/>
                <a:sym typeface="Arial"/>
              </a:rPr>
              <a:t>Objective</a:t>
            </a:r>
            <a:endParaRPr sz="400"/>
          </a:p>
          <a:p>
            <a:pPr indent="-76200" lvl="1" marL="76200" marR="0" rtl="0" algn="just">
              <a:spcBef>
                <a:spcPts val="300"/>
              </a:spcBef>
              <a:spcAft>
                <a:spcPts val="0"/>
              </a:spcAft>
              <a:buClr>
                <a:srgbClr val="000000"/>
              </a:buClr>
              <a:buSzPts val="600"/>
              <a:buFont typeface="Arial"/>
              <a:buChar char="•"/>
            </a:pPr>
            <a:r>
              <a:rPr b="0" i="0" lang="en" sz="600" u="none" cap="none" strike="noStrike">
                <a:solidFill>
                  <a:srgbClr val="000000"/>
                </a:solidFill>
                <a:latin typeface="Arial"/>
                <a:ea typeface="Arial"/>
                <a:cs typeface="Arial"/>
                <a:sym typeface="Arial"/>
              </a:rPr>
              <a:t>Our project aims to warn users before they visit malicious websites unknowingly to defeat homograph attacks and malicious redirects.</a:t>
            </a:r>
            <a:endParaRPr sz="400"/>
          </a:p>
          <a:p>
            <a:pPr indent="-76200" lvl="1" marL="76200" marR="0" rtl="0" algn="just">
              <a:spcBef>
                <a:spcPts val="300"/>
              </a:spcBef>
              <a:spcAft>
                <a:spcPts val="0"/>
              </a:spcAft>
              <a:buClr>
                <a:srgbClr val="000000"/>
              </a:buClr>
              <a:buSzPts val="600"/>
              <a:buFont typeface="Arial"/>
              <a:buChar char="•"/>
            </a:pPr>
            <a:r>
              <a:rPr b="0" i="0" lang="en" sz="600" u="none" cap="none" strike="noStrike">
                <a:solidFill>
                  <a:srgbClr val="000000"/>
                </a:solidFill>
                <a:latin typeface="Arial"/>
                <a:ea typeface="Arial"/>
                <a:cs typeface="Arial"/>
                <a:sym typeface="Arial"/>
              </a:rPr>
              <a:t>Demonstrate SmellsPhishy performing an analysis on webpage that the user is browsing to. If the webpage is likely to be malicious, the user will be prompted with a warning and he will indicate his intent to proceed or cancel.</a:t>
            </a:r>
            <a:endParaRPr sz="400"/>
          </a:p>
          <a:p>
            <a:pPr indent="-38100" lvl="1" marL="76200" marR="0" rtl="0" algn="just">
              <a:spcBef>
                <a:spcPts val="300"/>
              </a:spcBef>
              <a:spcAft>
                <a:spcPts val="0"/>
              </a:spcAft>
              <a:buClr>
                <a:schemeClr val="dk1"/>
              </a:buClr>
              <a:buSzPts val="600"/>
              <a:buFont typeface="Times"/>
              <a:buNone/>
            </a:pPr>
            <a:r>
              <a:t/>
            </a:r>
            <a:endParaRPr b="0" i="0" sz="600" u="none" cap="none" strike="noStrike">
              <a:solidFill>
                <a:srgbClr val="000000"/>
              </a:solidFill>
              <a:latin typeface="Arial"/>
              <a:ea typeface="Arial"/>
              <a:cs typeface="Arial"/>
              <a:sym typeface="Arial"/>
            </a:endParaRPr>
          </a:p>
          <a:p>
            <a:pPr indent="-38100" lvl="1" marL="76200" marR="0" rtl="0" algn="just">
              <a:spcBef>
                <a:spcPts val="300"/>
              </a:spcBef>
              <a:spcAft>
                <a:spcPts val="0"/>
              </a:spcAft>
              <a:buClr>
                <a:schemeClr val="dk1"/>
              </a:buClr>
              <a:buSzPts val="600"/>
              <a:buFont typeface="Times"/>
              <a:buNone/>
            </a:pPr>
            <a:r>
              <a:t/>
            </a:r>
            <a:endParaRPr b="0" i="0" sz="600" u="none" cap="none" strike="noStrike">
              <a:solidFill>
                <a:srgbClr val="000000"/>
              </a:solidFill>
              <a:latin typeface="Arial"/>
              <a:ea typeface="Arial"/>
              <a:cs typeface="Arial"/>
              <a:sym typeface="Arial"/>
            </a:endParaRPr>
          </a:p>
          <a:p>
            <a:pPr indent="-38100" lvl="2" marL="165100" marR="0" rtl="0" algn="just">
              <a:spcBef>
                <a:spcPts val="300"/>
              </a:spcBef>
              <a:spcAft>
                <a:spcPts val="0"/>
              </a:spcAft>
              <a:buClr>
                <a:schemeClr val="dk1"/>
              </a:buClr>
              <a:buSzPts val="600"/>
              <a:buFont typeface="Times"/>
              <a:buNone/>
            </a:pPr>
            <a:r>
              <a:t/>
            </a:r>
            <a:endParaRPr b="0" i="0" sz="600" u="none" cap="none" strike="noStrike">
              <a:solidFill>
                <a:srgbClr val="000000"/>
              </a:solidFill>
              <a:latin typeface="Arial"/>
              <a:ea typeface="Arial"/>
              <a:cs typeface="Arial"/>
              <a:sym typeface="Arial"/>
            </a:endParaRPr>
          </a:p>
          <a:p>
            <a:pPr indent="-38100" lvl="2" marL="165100" marR="0" rtl="0" algn="just">
              <a:spcBef>
                <a:spcPts val="300"/>
              </a:spcBef>
              <a:spcAft>
                <a:spcPts val="0"/>
              </a:spcAft>
              <a:buClr>
                <a:schemeClr val="dk1"/>
              </a:buClr>
              <a:buSzPts val="600"/>
              <a:buFont typeface="Times"/>
              <a:buNone/>
            </a:pPr>
            <a:r>
              <a:t/>
            </a:r>
            <a:endParaRPr b="0" i="0" sz="600" u="none" cap="none" strike="noStrike">
              <a:solidFill>
                <a:srgbClr val="000000"/>
              </a:solidFill>
              <a:latin typeface="Arial"/>
              <a:ea typeface="Arial"/>
              <a:cs typeface="Arial"/>
              <a:sym typeface="Arial"/>
            </a:endParaRPr>
          </a:p>
          <a:p>
            <a:pPr indent="0" lvl="2" marL="88900" marR="0" rtl="0" algn="just">
              <a:spcBef>
                <a:spcPts val="400"/>
              </a:spcBef>
              <a:spcAft>
                <a:spcPts val="0"/>
              </a:spcAft>
              <a:buNone/>
            </a:pPr>
            <a:r>
              <a:rPr b="1" i="0" lang="en" sz="800" u="none" cap="none" strike="noStrike">
                <a:solidFill>
                  <a:srgbClr val="006699"/>
                </a:solidFill>
                <a:latin typeface="Arial"/>
                <a:ea typeface="Arial"/>
                <a:cs typeface="Arial"/>
                <a:sym typeface="Arial"/>
              </a:rPr>
              <a:t> </a:t>
            </a:r>
            <a:endParaRPr sz="400"/>
          </a:p>
          <a:p>
            <a:pPr indent="-38100" lvl="1" marL="165100" marR="0" rtl="0" algn="just">
              <a:spcBef>
                <a:spcPts val="300"/>
              </a:spcBef>
              <a:spcAft>
                <a:spcPts val="0"/>
              </a:spcAft>
              <a:buClr>
                <a:schemeClr val="dk1"/>
              </a:buClr>
              <a:buSzPts val="600"/>
              <a:buFont typeface="Times"/>
              <a:buNone/>
            </a:pPr>
            <a:r>
              <a:t/>
            </a:r>
            <a:endParaRPr b="0" i="0" sz="600" u="none" cap="none" strike="noStrike">
              <a:solidFill>
                <a:srgbClr val="000000"/>
              </a:solidFill>
              <a:latin typeface="Arial"/>
              <a:ea typeface="Arial"/>
              <a:cs typeface="Arial"/>
              <a:sym typeface="Arial"/>
            </a:endParaRPr>
          </a:p>
          <a:p>
            <a:pPr indent="-63500" lvl="0" marL="63500" marR="0" rtl="0" algn="just">
              <a:spcBef>
                <a:spcPts val="400"/>
              </a:spcBef>
              <a:spcAft>
                <a:spcPts val="0"/>
              </a:spcAft>
              <a:buNone/>
            </a:pPr>
            <a:r>
              <a:t/>
            </a:r>
            <a:endParaRPr b="1" i="0" sz="800" u="none" cap="none" strike="noStrike">
              <a:solidFill>
                <a:srgbClr val="006699"/>
              </a:solidFill>
              <a:latin typeface="Arial"/>
              <a:ea typeface="Arial"/>
              <a:cs typeface="Arial"/>
              <a:sym typeface="Arial"/>
            </a:endParaRPr>
          </a:p>
          <a:p>
            <a:pPr indent="-63500" lvl="0" marL="63500" marR="0" rtl="0" algn="just">
              <a:spcBef>
                <a:spcPts val="400"/>
              </a:spcBef>
              <a:spcAft>
                <a:spcPts val="0"/>
              </a:spcAft>
              <a:buNone/>
            </a:pPr>
            <a:r>
              <a:t/>
            </a:r>
            <a:endParaRPr b="1" i="0" sz="800" u="none" cap="none" strike="noStrike">
              <a:solidFill>
                <a:srgbClr val="006699"/>
              </a:solidFill>
              <a:latin typeface="Arial"/>
              <a:ea typeface="Arial"/>
              <a:cs typeface="Arial"/>
              <a:sym typeface="Arial"/>
            </a:endParaRPr>
          </a:p>
        </p:txBody>
      </p:sp>
      <p:sp>
        <p:nvSpPr>
          <p:cNvPr id="135" name="Google Shape;135;p25"/>
          <p:cNvSpPr txBox="1"/>
          <p:nvPr/>
        </p:nvSpPr>
        <p:spPr>
          <a:xfrm>
            <a:off x="6492878" y="2754998"/>
            <a:ext cx="2540001" cy="1136129"/>
          </a:xfrm>
          <a:prstGeom prst="rect">
            <a:avLst/>
          </a:prstGeom>
          <a:solidFill>
            <a:schemeClr val="lt1"/>
          </a:solidFill>
          <a:ln>
            <a:noFill/>
          </a:ln>
        </p:spPr>
        <p:txBody>
          <a:bodyPr anchorCtr="0" anchor="t" bIns="75675" lIns="75675" spcFirstLastPara="1" rIns="75675" wrap="square" tIns="45400">
            <a:noAutofit/>
          </a:bodyPr>
          <a:lstStyle/>
          <a:p>
            <a:pPr indent="-76200" lvl="0" marL="76200" marR="0" rtl="0" algn="l">
              <a:spcBef>
                <a:spcPts val="0"/>
              </a:spcBef>
              <a:spcAft>
                <a:spcPts val="0"/>
              </a:spcAft>
              <a:buNone/>
            </a:pPr>
            <a:r>
              <a:rPr b="1" i="0" lang="en" sz="800" u="none" cap="none" strike="noStrike">
                <a:solidFill>
                  <a:srgbClr val="006699"/>
                </a:solidFill>
                <a:latin typeface="Arial"/>
                <a:ea typeface="Arial"/>
                <a:cs typeface="Arial"/>
                <a:sym typeface="Arial"/>
              </a:rPr>
              <a:t>Challenges &amp; Limitations</a:t>
            </a:r>
            <a:endParaRPr sz="400"/>
          </a:p>
          <a:p>
            <a:pPr indent="-76200" lvl="0" marL="76200" marR="0" rtl="0" algn="just">
              <a:spcBef>
                <a:spcPts val="300"/>
              </a:spcBef>
              <a:spcAft>
                <a:spcPts val="0"/>
              </a:spcAft>
              <a:buClr>
                <a:schemeClr val="dk1"/>
              </a:buClr>
              <a:buSzPts val="600"/>
              <a:buFont typeface="Arial"/>
              <a:buChar char="•"/>
            </a:pPr>
            <a:r>
              <a:rPr b="0" i="0" lang="en" sz="600" u="none" cap="none" strike="noStrike">
                <a:solidFill>
                  <a:schemeClr val="dk1"/>
                </a:solidFill>
                <a:latin typeface="Arial"/>
                <a:ea typeface="Arial"/>
                <a:cs typeface="Arial"/>
                <a:sym typeface="Arial"/>
              </a:rPr>
              <a:t>WHOIS parsing is not trivial due to many different formats.</a:t>
            </a:r>
            <a:endParaRPr sz="400"/>
          </a:p>
          <a:p>
            <a:pPr indent="-76200" lvl="0" marL="76200" marR="0" rtl="0" algn="just">
              <a:spcBef>
                <a:spcPts val="300"/>
              </a:spcBef>
              <a:spcAft>
                <a:spcPts val="0"/>
              </a:spcAft>
              <a:buClr>
                <a:srgbClr val="000000"/>
              </a:buClr>
              <a:buSzPts val="600"/>
              <a:buFont typeface="Arial"/>
              <a:buChar char="•"/>
            </a:pPr>
            <a:r>
              <a:rPr b="0" i="0" lang="en" sz="600" u="none" cap="none" strike="noStrike">
                <a:solidFill>
                  <a:srgbClr val="000000"/>
                </a:solidFill>
                <a:latin typeface="Arial"/>
                <a:ea typeface="Arial"/>
                <a:cs typeface="Arial"/>
                <a:sym typeface="Arial"/>
              </a:rPr>
              <a:t>Domain privacy strips availability of WHOIS data. This may soon become standard practice due to EU privacy regulations!</a:t>
            </a:r>
            <a:endParaRPr b="0" i="0" sz="600" u="none" cap="none" strike="noStrike">
              <a:solidFill>
                <a:srgbClr val="000000"/>
              </a:solidFill>
              <a:latin typeface="Arial"/>
              <a:ea typeface="Arial"/>
              <a:cs typeface="Arial"/>
              <a:sym typeface="Arial"/>
            </a:endParaRPr>
          </a:p>
          <a:p>
            <a:pPr indent="-76200" lvl="0" marL="76200" marR="0" rtl="0" algn="just">
              <a:spcBef>
                <a:spcPts val="300"/>
              </a:spcBef>
              <a:spcAft>
                <a:spcPts val="0"/>
              </a:spcAft>
              <a:buSzPts val="600"/>
              <a:buChar char="•"/>
            </a:pPr>
            <a:r>
              <a:rPr lang="en" sz="600"/>
              <a:t>Is using Google as a standard source of truth going to remain accurate going forward? </a:t>
            </a:r>
            <a:endParaRPr sz="600"/>
          </a:p>
          <a:p>
            <a:pPr indent="-76200" lvl="0" marL="76200" marR="0" rtl="0" algn="just">
              <a:spcBef>
                <a:spcPts val="300"/>
              </a:spcBef>
              <a:spcAft>
                <a:spcPts val="0"/>
              </a:spcAft>
              <a:buSzPts val="600"/>
              <a:buChar char="•"/>
            </a:pPr>
            <a:r>
              <a:rPr lang="en" sz="600"/>
              <a:t>May have limited text available on actual page</a:t>
            </a:r>
            <a:endParaRPr sz="600"/>
          </a:p>
          <a:p>
            <a:pPr indent="-76200" lvl="0" marL="76200" marR="0" rtl="0" algn="just">
              <a:spcBef>
                <a:spcPts val="300"/>
              </a:spcBef>
              <a:spcAft>
                <a:spcPts val="0"/>
              </a:spcAft>
              <a:buSzPts val="600"/>
              <a:buChar char="•"/>
            </a:pPr>
            <a:r>
              <a:rPr lang="en" sz="600"/>
              <a:t>In the case of a very viral phish - will site statistics lie?</a:t>
            </a:r>
            <a:endParaRPr sz="600"/>
          </a:p>
        </p:txBody>
      </p:sp>
      <p:sp>
        <p:nvSpPr>
          <p:cNvPr id="136" name="Google Shape;136;p25"/>
          <p:cNvSpPr txBox="1"/>
          <p:nvPr/>
        </p:nvSpPr>
        <p:spPr>
          <a:xfrm>
            <a:off x="3159126" y="821532"/>
            <a:ext cx="2580868" cy="170012"/>
          </a:xfrm>
          <a:prstGeom prst="rect">
            <a:avLst/>
          </a:prstGeom>
          <a:noFill/>
          <a:ln>
            <a:noFill/>
          </a:ln>
        </p:spPr>
        <p:txBody>
          <a:bodyPr anchorCtr="0" anchor="t" bIns="6300" lIns="12600" spcFirstLastPara="1" rIns="12600" wrap="square" tIns="6300">
            <a:noAutofit/>
          </a:bodyPr>
          <a:lstStyle/>
          <a:p>
            <a:pPr indent="0" lvl="0" marL="0" marR="0" rtl="0" algn="l">
              <a:spcBef>
                <a:spcPts val="0"/>
              </a:spcBef>
              <a:spcAft>
                <a:spcPts val="0"/>
              </a:spcAft>
              <a:buNone/>
            </a:pPr>
            <a:r>
              <a:rPr b="1" i="0" lang="en" sz="800" u="none" cap="none" strike="noStrike">
                <a:solidFill>
                  <a:srgbClr val="006699"/>
                </a:solidFill>
                <a:latin typeface="Arial"/>
                <a:ea typeface="Arial"/>
                <a:cs typeface="Arial"/>
                <a:sym typeface="Arial"/>
              </a:rPr>
              <a:t>Logical Overview</a:t>
            </a:r>
            <a:endParaRPr b="1" i="0" sz="800" u="none" cap="none" strike="noStrike">
              <a:solidFill>
                <a:srgbClr val="006699"/>
              </a:solidFill>
              <a:latin typeface="Arial"/>
              <a:ea typeface="Arial"/>
              <a:cs typeface="Arial"/>
              <a:sym typeface="Arial"/>
            </a:endParaRPr>
          </a:p>
          <a:p>
            <a:pPr indent="0" lvl="0" marL="0" marR="0" rtl="0" algn="ctr">
              <a:spcBef>
                <a:spcPts val="200"/>
              </a:spcBef>
              <a:spcAft>
                <a:spcPts val="0"/>
              </a:spcAft>
              <a:buNone/>
            </a:pPr>
            <a:r>
              <a:t/>
            </a:r>
            <a:endParaRPr b="0" baseline="-25000" i="0" sz="400" u="none" cap="none" strike="noStrike">
              <a:solidFill>
                <a:schemeClr val="dk1"/>
              </a:solidFill>
              <a:latin typeface="Times"/>
              <a:ea typeface="Times"/>
              <a:cs typeface="Times"/>
              <a:sym typeface="Times"/>
            </a:endParaRPr>
          </a:p>
        </p:txBody>
      </p:sp>
      <p:sp>
        <p:nvSpPr>
          <p:cNvPr id="137" name="Google Shape;137;p25"/>
          <p:cNvSpPr/>
          <p:nvPr/>
        </p:nvSpPr>
        <p:spPr>
          <a:xfrm>
            <a:off x="3048000" y="2755000"/>
            <a:ext cx="3365400" cy="2327100"/>
          </a:xfrm>
          <a:prstGeom prst="roundRect">
            <a:avLst>
              <a:gd fmla="val 3856" name="adj"/>
            </a:avLst>
          </a:prstGeom>
          <a:noFill/>
          <a:ln cap="flat" cmpd="sng" w="12700">
            <a:solidFill>
              <a:schemeClr val="lt1"/>
            </a:solidFill>
            <a:prstDash val="solid"/>
            <a:round/>
            <a:headEnd len="sm" w="sm" type="none"/>
            <a:tailEnd len="sm" w="sm" type="none"/>
          </a:ln>
        </p:spPr>
        <p:txBody>
          <a:bodyPr anchorCtr="0" anchor="ctr" bIns="6300" lIns="12600" spcFirstLastPara="1" rIns="12600" wrap="square" tIns="6300">
            <a:noAutofit/>
          </a:bodyPr>
          <a:lstStyle/>
          <a:p>
            <a:pPr indent="0" lvl="0" marL="0" marR="0" rtl="0" algn="ctr">
              <a:spcBef>
                <a:spcPts val="0"/>
              </a:spcBef>
              <a:spcAft>
                <a:spcPts val="0"/>
              </a:spcAft>
              <a:buNone/>
            </a:pPr>
            <a:r>
              <a:t/>
            </a:r>
            <a:endParaRPr b="0" baseline="-25000" i="0" sz="400" u="none" cap="none" strike="noStrike">
              <a:solidFill>
                <a:schemeClr val="dk1"/>
              </a:solidFill>
              <a:latin typeface="Times"/>
              <a:ea typeface="Times"/>
              <a:cs typeface="Times"/>
              <a:sym typeface="Times"/>
            </a:endParaRPr>
          </a:p>
        </p:txBody>
      </p:sp>
      <p:sp>
        <p:nvSpPr>
          <p:cNvPr id="138" name="Google Shape;138;p25"/>
          <p:cNvSpPr txBox="1"/>
          <p:nvPr/>
        </p:nvSpPr>
        <p:spPr>
          <a:xfrm>
            <a:off x="3111500" y="2833250"/>
            <a:ext cx="3238500" cy="2212500"/>
          </a:xfrm>
          <a:prstGeom prst="rect">
            <a:avLst/>
          </a:prstGeom>
          <a:solidFill>
            <a:schemeClr val="lt1"/>
          </a:solidFill>
          <a:ln>
            <a:noFill/>
          </a:ln>
        </p:spPr>
        <p:txBody>
          <a:bodyPr anchorCtr="0" anchor="t" bIns="75675" lIns="75675" spcFirstLastPara="1" rIns="75675" wrap="square" tIns="45400">
            <a:noAutofit/>
          </a:bodyPr>
          <a:lstStyle/>
          <a:p>
            <a:pPr indent="-76200" lvl="0" marL="76200" marR="0" rtl="0" algn="just">
              <a:spcBef>
                <a:spcPts val="0"/>
              </a:spcBef>
              <a:spcAft>
                <a:spcPts val="0"/>
              </a:spcAft>
              <a:buNone/>
            </a:pPr>
            <a:r>
              <a:rPr b="1" i="0" lang="en" sz="800" u="none" cap="none" strike="noStrike">
                <a:solidFill>
                  <a:srgbClr val="006699"/>
                </a:solidFill>
                <a:latin typeface="Arial"/>
                <a:ea typeface="Arial"/>
                <a:cs typeface="Arial"/>
                <a:sym typeface="Arial"/>
              </a:rPr>
              <a:t>Implementation</a:t>
            </a:r>
            <a:endParaRPr sz="400"/>
          </a:p>
          <a:p>
            <a:pPr indent="-127000" lvl="1" marL="127000" marR="0" rtl="0" algn="just">
              <a:spcBef>
                <a:spcPts val="300"/>
              </a:spcBef>
              <a:spcAft>
                <a:spcPts val="0"/>
              </a:spcAft>
              <a:buClr>
                <a:srgbClr val="FF6600"/>
              </a:buClr>
              <a:buSzPts val="600"/>
              <a:buFont typeface="Times"/>
              <a:buAutoNum type="arabicPeriod"/>
            </a:pPr>
            <a:r>
              <a:rPr b="0" i="0" lang="en" sz="600" u="none" cap="none" strike="noStrike">
                <a:solidFill>
                  <a:srgbClr val="000000"/>
                </a:solidFill>
                <a:latin typeface="Arial"/>
                <a:ea typeface="Arial"/>
                <a:cs typeface="Arial"/>
                <a:sym typeface="Arial"/>
              </a:rPr>
              <a:t>SmellsPhishy uses the Chrome API to intercept HTTP requests containing Punycode and HTTP responses containing redirects.</a:t>
            </a:r>
            <a:endParaRPr sz="400"/>
          </a:p>
          <a:p>
            <a:pPr indent="-127000" lvl="1" marL="127000" marR="0" rtl="0" algn="just">
              <a:spcBef>
                <a:spcPts val="300"/>
              </a:spcBef>
              <a:spcAft>
                <a:spcPts val="0"/>
              </a:spcAft>
              <a:buClr>
                <a:srgbClr val="FF6600"/>
              </a:buClr>
              <a:buSzPts val="600"/>
              <a:buFont typeface="Times"/>
              <a:buAutoNum type="arabicPeriod"/>
            </a:pPr>
            <a:r>
              <a:rPr b="0" i="0" lang="en" sz="600" u="none" cap="none" strike="noStrike">
                <a:solidFill>
                  <a:srgbClr val="000000"/>
                </a:solidFill>
                <a:latin typeface="Arial"/>
                <a:ea typeface="Arial"/>
                <a:cs typeface="Arial"/>
                <a:sym typeface="Arial"/>
              </a:rPr>
              <a:t>A Google search is conducted for the target URL’s page title. If URL of the top search result matches, this is considered to be a legitimate web page. Otherwise, it is put through the phishing detection engine.</a:t>
            </a:r>
            <a:endParaRPr sz="600"/>
          </a:p>
          <a:p>
            <a:pPr indent="-127000" lvl="1" marL="127000" marR="0" rtl="0" algn="just">
              <a:spcBef>
                <a:spcPts val="300"/>
              </a:spcBef>
              <a:spcAft>
                <a:spcPts val="0"/>
              </a:spcAft>
              <a:buClr>
                <a:srgbClr val="FF6600"/>
              </a:buClr>
              <a:buSzPts val="600"/>
              <a:buFont typeface="Times"/>
              <a:buAutoNum type="arabicPeriod"/>
            </a:pPr>
            <a:r>
              <a:rPr b="0" i="0" lang="en" sz="600" u="none" cap="none" strike="noStrike">
                <a:solidFill>
                  <a:srgbClr val="000000"/>
                </a:solidFill>
                <a:latin typeface="Arial"/>
                <a:ea typeface="Arial"/>
                <a:cs typeface="Arial"/>
                <a:sym typeface="Arial"/>
              </a:rPr>
              <a:t>The web page is passed through the various WHOIS checks. These make use of a WHOIS service provider and retrieves the required field(s) for verification.</a:t>
            </a:r>
            <a:endParaRPr sz="400"/>
          </a:p>
          <a:p>
            <a:pPr indent="-127000" lvl="1" marL="127000" marR="0" rtl="0" algn="just">
              <a:spcBef>
                <a:spcPts val="300"/>
              </a:spcBef>
              <a:spcAft>
                <a:spcPts val="0"/>
              </a:spcAft>
              <a:buClr>
                <a:srgbClr val="FF6600"/>
              </a:buClr>
              <a:buSzPts val="600"/>
              <a:buFont typeface="Times"/>
              <a:buAutoNum type="arabicPeriod"/>
            </a:pPr>
            <a:r>
              <a:rPr b="0" i="0" lang="en" sz="600" u="none" cap="none" strike="noStrike">
                <a:solidFill>
                  <a:srgbClr val="000000"/>
                </a:solidFill>
                <a:latin typeface="Arial"/>
                <a:ea typeface="Arial"/>
                <a:cs typeface="Arial"/>
                <a:sym typeface="Arial"/>
              </a:rPr>
              <a:t>Page statistics are examined for the target URL.</a:t>
            </a:r>
            <a:endParaRPr sz="400"/>
          </a:p>
          <a:p>
            <a:pPr indent="-127000" lvl="1" marL="127000" marR="0" rtl="0" algn="just">
              <a:spcBef>
                <a:spcPts val="300"/>
              </a:spcBef>
              <a:spcAft>
                <a:spcPts val="0"/>
              </a:spcAft>
              <a:buClr>
                <a:srgbClr val="FF6600"/>
              </a:buClr>
              <a:buSzPts val="600"/>
              <a:buFont typeface="Times"/>
              <a:buAutoNum type="arabicPeriod"/>
            </a:pPr>
            <a:r>
              <a:rPr b="0" i="0" lang="en" sz="600" u="none" cap="none" strike="noStrike">
                <a:solidFill>
                  <a:srgbClr val="000000"/>
                </a:solidFill>
                <a:latin typeface="Arial"/>
                <a:ea typeface="Arial"/>
                <a:cs typeface="Arial"/>
                <a:sym typeface="Arial"/>
              </a:rPr>
              <a:t>The target URL’s web page is parsed for suspicious elements.</a:t>
            </a:r>
            <a:endParaRPr sz="600"/>
          </a:p>
          <a:p>
            <a:pPr indent="-127000" lvl="1" marL="127000" marR="0" rtl="0" algn="just">
              <a:spcBef>
                <a:spcPts val="300"/>
              </a:spcBef>
              <a:spcAft>
                <a:spcPts val="0"/>
              </a:spcAft>
              <a:buClr>
                <a:srgbClr val="FF6600"/>
              </a:buClr>
              <a:buSzPts val="600"/>
              <a:buFont typeface="Times"/>
              <a:buAutoNum type="arabicPeriod"/>
            </a:pPr>
            <a:r>
              <a:rPr lang="en" sz="600">
                <a:solidFill>
                  <a:schemeClr val="dk1"/>
                </a:solidFill>
              </a:rPr>
              <a:t>Text elements of target URL are examined</a:t>
            </a:r>
            <a:r>
              <a:rPr lang="en" sz="600">
                <a:solidFill>
                  <a:schemeClr val="dk1"/>
                </a:solidFill>
              </a:rPr>
              <a:t>.</a:t>
            </a:r>
            <a:endParaRPr sz="600"/>
          </a:p>
          <a:p>
            <a:pPr indent="-127000" lvl="1" marL="127000" marR="0" rtl="0" algn="just">
              <a:spcBef>
                <a:spcPts val="300"/>
              </a:spcBef>
              <a:spcAft>
                <a:spcPts val="0"/>
              </a:spcAft>
              <a:buClr>
                <a:srgbClr val="FF6600"/>
              </a:buClr>
              <a:buSzPts val="600"/>
              <a:buFont typeface="Times"/>
              <a:buAutoNum type="arabicPeriod"/>
            </a:pPr>
            <a:r>
              <a:rPr b="0" i="0" lang="en" sz="600" u="none" cap="none" strike="noStrike">
                <a:solidFill>
                  <a:srgbClr val="000000"/>
                </a:solidFill>
                <a:latin typeface="Arial"/>
                <a:ea typeface="Arial"/>
                <a:cs typeface="Arial"/>
                <a:sym typeface="Arial"/>
              </a:rPr>
              <a:t>Finally, the results of the phishing checks are displayed to the user. The user has to decide whether to proceed to visit the web page.</a:t>
            </a:r>
            <a:endParaRPr sz="400"/>
          </a:p>
          <a:p>
            <a:pPr indent="-76200" lvl="0" marL="76200" marR="0" rtl="0" algn="just">
              <a:spcBef>
                <a:spcPts val="400"/>
              </a:spcBef>
              <a:spcAft>
                <a:spcPts val="0"/>
              </a:spcAft>
              <a:buNone/>
            </a:pPr>
            <a:r>
              <a:t/>
            </a:r>
            <a:endParaRPr b="1" i="0" sz="800" u="none" cap="none" strike="noStrike">
              <a:solidFill>
                <a:srgbClr val="006699"/>
              </a:solidFill>
              <a:latin typeface="Arial"/>
              <a:ea typeface="Arial"/>
              <a:cs typeface="Arial"/>
              <a:sym typeface="Arial"/>
            </a:endParaRPr>
          </a:p>
          <a:p>
            <a:pPr indent="-38100" lvl="0" marL="76200" marR="0" rtl="0" algn="just">
              <a:spcBef>
                <a:spcPts val="300"/>
              </a:spcBef>
              <a:spcAft>
                <a:spcPts val="0"/>
              </a:spcAft>
              <a:buClr>
                <a:schemeClr val="dk1"/>
              </a:buClr>
              <a:buSzPts val="600"/>
              <a:buFont typeface="Times"/>
              <a:buNone/>
            </a:pPr>
            <a:r>
              <a:t/>
            </a:r>
            <a:endParaRPr b="0" i="0" sz="600" u="none" cap="none" strike="noStrike">
              <a:solidFill>
                <a:srgbClr val="000000"/>
              </a:solidFill>
              <a:latin typeface="Arial"/>
              <a:ea typeface="Arial"/>
              <a:cs typeface="Arial"/>
              <a:sym typeface="Arial"/>
            </a:endParaRPr>
          </a:p>
          <a:p>
            <a:pPr indent="-38100" lvl="2" marL="254000" marR="0" rtl="0" algn="just">
              <a:spcBef>
                <a:spcPts val="300"/>
              </a:spcBef>
              <a:spcAft>
                <a:spcPts val="0"/>
              </a:spcAft>
              <a:buClr>
                <a:schemeClr val="dk1"/>
              </a:buClr>
              <a:buSzPts val="600"/>
              <a:buFont typeface="Times"/>
              <a:buNone/>
            </a:pPr>
            <a:r>
              <a:t/>
            </a:r>
            <a:endParaRPr b="0" i="0" sz="600" u="none" cap="none" strike="noStrike">
              <a:solidFill>
                <a:srgbClr val="000000"/>
              </a:solidFill>
              <a:latin typeface="Arial"/>
              <a:ea typeface="Arial"/>
              <a:cs typeface="Arial"/>
              <a:sym typeface="Arial"/>
            </a:endParaRPr>
          </a:p>
        </p:txBody>
      </p:sp>
      <p:sp>
        <p:nvSpPr>
          <p:cNvPr id="139" name="Google Shape;139;p25"/>
          <p:cNvSpPr txBox="1"/>
          <p:nvPr/>
        </p:nvSpPr>
        <p:spPr>
          <a:xfrm>
            <a:off x="95250" y="797719"/>
            <a:ext cx="2889251" cy="1150994"/>
          </a:xfrm>
          <a:prstGeom prst="rect">
            <a:avLst/>
          </a:prstGeom>
          <a:solidFill>
            <a:schemeClr val="lt1"/>
          </a:solidFill>
          <a:ln>
            <a:noFill/>
          </a:ln>
        </p:spPr>
        <p:txBody>
          <a:bodyPr anchorCtr="0" anchor="t" bIns="75675" lIns="75675" spcFirstLastPara="1" rIns="75675" wrap="square" tIns="45400">
            <a:noAutofit/>
          </a:bodyPr>
          <a:lstStyle/>
          <a:p>
            <a:pPr indent="-76200" lvl="0" marL="76200" marR="0" rtl="0" algn="l">
              <a:spcBef>
                <a:spcPts val="0"/>
              </a:spcBef>
              <a:spcAft>
                <a:spcPts val="0"/>
              </a:spcAft>
              <a:buNone/>
            </a:pPr>
            <a:r>
              <a:rPr b="1" i="0" lang="en" sz="800" u="none" cap="none" strike="noStrike">
                <a:solidFill>
                  <a:srgbClr val="006699"/>
                </a:solidFill>
                <a:latin typeface="Arial"/>
                <a:ea typeface="Arial"/>
                <a:cs typeface="Arial"/>
                <a:sym typeface="Arial"/>
              </a:rPr>
              <a:t>Introduction</a:t>
            </a:r>
            <a:endParaRPr b="1" sz="600"/>
          </a:p>
          <a:p>
            <a:pPr indent="-76200" lvl="0" marL="76200" marR="0" rtl="0" algn="just">
              <a:spcBef>
                <a:spcPts val="300"/>
              </a:spcBef>
              <a:spcAft>
                <a:spcPts val="0"/>
              </a:spcAft>
              <a:buClr>
                <a:srgbClr val="000000"/>
              </a:buClr>
              <a:buSzPts val="600"/>
              <a:buFont typeface="Arial"/>
              <a:buChar char="•"/>
            </a:pPr>
            <a:r>
              <a:rPr b="1" i="0" lang="en" sz="600" u="none" cap="none" strike="noStrike">
                <a:solidFill>
                  <a:srgbClr val="000000"/>
                </a:solidFill>
                <a:latin typeface="Arial"/>
                <a:ea typeface="Arial"/>
                <a:cs typeface="Arial"/>
                <a:sym typeface="Arial"/>
              </a:rPr>
              <a:t>Punycode </a:t>
            </a:r>
            <a:r>
              <a:rPr b="0" i="0" lang="en" sz="600" u="none" cap="none" strike="noStrike">
                <a:solidFill>
                  <a:srgbClr val="000000"/>
                </a:solidFill>
                <a:latin typeface="Arial"/>
                <a:ea typeface="Arial"/>
                <a:cs typeface="Arial"/>
                <a:sym typeface="Arial"/>
              </a:rPr>
              <a:t>–</a:t>
            </a:r>
            <a:r>
              <a:rPr b="1" i="0" lang="en" sz="600" u="none" cap="none" strike="noStrike">
                <a:solidFill>
                  <a:srgbClr val="000000"/>
                </a:solidFill>
                <a:latin typeface="Arial"/>
                <a:ea typeface="Arial"/>
                <a:cs typeface="Arial"/>
                <a:sym typeface="Arial"/>
              </a:rPr>
              <a:t> </a:t>
            </a:r>
            <a:r>
              <a:rPr b="0" i="0" lang="en" sz="600" u="none" cap="none" strike="noStrike">
                <a:solidFill>
                  <a:srgbClr val="000000"/>
                </a:solidFill>
                <a:latin typeface="Arial"/>
                <a:ea typeface="Arial"/>
                <a:cs typeface="Arial"/>
                <a:sym typeface="Arial"/>
              </a:rPr>
              <a:t>Malicious parties replace certain characters in existing URLs with another Unicode character that looks exactly the same. </a:t>
            </a:r>
            <a:endParaRPr sz="400"/>
          </a:p>
          <a:p>
            <a:pPr indent="-76200" lvl="1" marL="165100" marR="0" rtl="0" algn="just">
              <a:spcBef>
                <a:spcPts val="300"/>
              </a:spcBef>
              <a:spcAft>
                <a:spcPts val="0"/>
              </a:spcAft>
              <a:buClr>
                <a:srgbClr val="000000"/>
              </a:buClr>
              <a:buSzPts val="600"/>
              <a:buFont typeface="Arial"/>
              <a:buChar char="•"/>
            </a:pPr>
            <a:r>
              <a:rPr b="0" i="0" lang="en" sz="600" u="none" cap="none" strike="noStrike">
                <a:solidFill>
                  <a:srgbClr val="000000"/>
                </a:solidFill>
                <a:latin typeface="Arial"/>
                <a:ea typeface="Arial"/>
                <a:cs typeface="Arial"/>
                <a:sym typeface="Arial"/>
              </a:rPr>
              <a:t>An attacker can host a site with the domain “google.com” using the Greek small letter (U+03BF) and redirect to his own malicious webpage.</a:t>
            </a:r>
            <a:endParaRPr sz="400"/>
          </a:p>
          <a:p>
            <a:pPr indent="-76200" lvl="0" marL="76200" marR="0" rtl="0" algn="just">
              <a:spcBef>
                <a:spcPts val="300"/>
              </a:spcBef>
              <a:spcAft>
                <a:spcPts val="0"/>
              </a:spcAft>
              <a:buClr>
                <a:srgbClr val="000000"/>
              </a:buClr>
              <a:buSzPts val="600"/>
              <a:buFont typeface="Arial"/>
              <a:buChar char="•"/>
            </a:pPr>
            <a:r>
              <a:rPr b="1" i="0" lang="en" sz="600" u="none" cap="none" strike="noStrike">
                <a:solidFill>
                  <a:srgbClr val="000000"/>
                </a:solidFill>
                <a:latin typeface="Arial"/>
                <a:ea typeface="Arial"/>
                <a:cs typeface="Arial"/>
                <a:sym typeface="Arial"/>
              </a:rPr>
              <a:t>Redirects </a:t>
            </a:r>
            <a:r>
              <a:rPr b="0" i="0" lang="en" sz="600" u="none" cap="none" strike="noStrike">
                <a:solidFill>
                  <a:srgbClr val="000000"/>
                </a:solidFill>
                <a:latin typeface="Arial"/>
                <a:ea typeface="Arial"/>
                <a:cs typeface="Arial"/>
                <a:sym typeface="Arial"/>
              </a:rPr>
              <a:t>– Long URLs are difficult to distribute and remember. Malicious redirects can be hidden in shortened URLs and can be used to disguise the underlying address. Redirects can also be triggered by embedded JavaScript code.</a:t>
            </a:r>
            <a:endParaRPr b="0" i="0" sz="600" u="none" cap="none" strike="noStrike">
              <a:solidFill>
                <a:srgbClr val="000000"/>
              </a:solidFill>
              <a:latin typeface="Arial"/>
              <a:ea typeface="Arial"/>
              <a:cs typeface="Arial"/>
              <a:sym typeface="Arial"/>
            </a:endParaRPr>
          </a:p>
        </p:txBody>
      </p:sp>
      <p:pic>
        <p:nvPicPr>
          <p:cNvPr descr="C:\Users\xdong\Desktop\NUS logo - Against Orange Background.jpg" id="140" name="Google Shape;140;p25"/>
          <p:cNvPicPr preferRelativeResize="0"/>
          <p:nvPr/>
        </p:nvPicPr>
        <p:blipFill rotWithShape="1">
          <a:blip r:embed="rId4">
            <a:alphaModFix/>
          </a:blip>
          <a:srcRect b="0" l="0" r="0" t="0"/>
          <a:stretch/>
        </p:blipFill>
        <p:spPr>
          <a:xfrm>
            <a:off x="0" y="-11906"/>
            <a:ext cx="1673281" cy="762000"/>
          </a:xfrm>
          <a:prstGeom prst="rect">
            <a:avLst/>
          </a:prstGeom>
          <a:noFill/>
          <a:ln>
            <a:noFill/>
          </a:ln>
        </p:spPr>
      </p:pic>
      <p:sp>
        <p:nvSpPr>
          <p:cNvPr id="141" name="Google Shape;141;p25"/>
          <p:cNvSpPr txBox="1"/>
          <p:nvPr/>
        </p:nvSpPr>
        <p:spPr>
          <a:xfrm>
            <a:off x="94741" y="2919920"/>
            <a:ext cx="2889251" cy="2162310"/>
          </a:xfrm>
          <a:prstGeom prst="rect">
            <a:avLst/>
          </a:prstGeom>
          <a:solidFill>
            <a:schemeClr val="lt1"/>
          </a:solidFill>
          <a:ln>
            <a:noFill/>
          </a:ln>
        </p:spPr>
        <p:txBody>
          <a:bodyPr anchorCtr="0" anchor="t" bIns="75675" lIns="75675" spcFirstLastPara="1" rIns="75675" wrap="square" tIns="45400">
            <a:noAutofit/>
          </a:bodyPr>
          <a:lstStyle/>
          <a:p>
            <a:pPr indent="-63500" lvl="0" marL="63500" marR="0" rtl="0" algn="just">
              <a:spcBef>
                <a:spcPts val="0"/>
              </a:spcBef>
              <a:spcAft>
                <a:spcPts val="0"/>
              </a:spcAft>
              <a:buNone/>
            </a:pPr>
            <a:r>
              <a:rPr b="1" i="0" lang="en" sz="800" u="none" cap="none" strike="noStrike">
                <a:solidFill>
                  <a:srgbClr val="006699"/>
                </a:solidFill>
                <a:latin typeface="Arial"/>
                <a:ea typeface="Arial"/>
                <a:cs typeface="Arial"/>
                <a:sym typeface="Arial"/>
              </a:rPr>
              <a:t>Detection Components</a:t>
            </a:r>
            <a:endParaRPr sz="400"/>
          </a:p>
          <a:p>
            <a:pPr indent="-76200" lvl="1" marL="76200" marR="0" rtl="0" algn="just">
              <a:spcBef>
                <a:spcPts val="300"/>
              </a:spcBef>
              <a:spcAft>
                <a:spcPts val="0"/>
              </a:spcAft>
              <a:buClr>
                <a:srgbClr val="000000"/>
              </a:buClr>
              <a:buSzPts val="600"/>
              <a:buFont typeface="Arial"/>
              <a:buChar char="•"/>
            </a:pPr>
            <a:r>
              <a:rPr b="1" lang="en" sz="600"/>
              <a:t>URL. </a:t>
            </a:r>
            <a:r>
              <a:rPr lang="en" sz="600"/>
              <a:t>Makes an analysis on the URL being visited.</a:t>
            </a:r>
            <a:endParaRPr sz="600"/>
          </a:p>
          <a:p>
            <a:pPr indent="-76200" lvl="3" marL="254000" rtl="0" algn="just">
              <a:spcBef>
                <a:spcPts val="300"/>
              </a:spcBef>
              <a:spcAft>
                <a:spcPts val="0"/>
              </a:spcAft>
              <a:buClr>
                <a:schemeClr val="dk1"/>
              </a:buClr>
              <a:buSzPts val="600"/>
              <a:buChar char="•"/>
            </a:pPr>
            <a:r>
              <a:rPr lang="en" sz="600">
                <a:solidFill>
                  <a:schemeClr val="dk1"/>
                </a:solidFill>
              </a:rPr>
              <a:t>Domain Content</a:t>
            </a:r>
            <a:endParaRPr sz="600">
              <a:solidFill>
                <a:schemeClr val="dk1"/>
              </a:solidFill>
            </a:endParaRPr>
          </a:p>
          <a:p>
            <a:pPr indent="-76200" lvl="3" marL="254000" rtl="0" algn="just">
              <a:spcBef>
                <a:spcPts val="300"/>
              </a:spcBef>
              <a:spcAft>
                <a:spcPts val="0"/>
              </a:spcAft>
              <a:buClr>
                <a:schemeClr val="dk1"/>
              </a:buClr>
              <a:buSzPts val="600"/>
              <a:buChar char="•"/>
            </a:pPr>
            <a:r>
              <a:rPr lang="en" sz="600">
                <a:solidFill>
                  <a:schemeClr val="dk1"/>
                </a:solidFill>
              </a:rPr>
              <a:t>Domain Length</a:t>
            </a:r>
            <a:endParaRPr sz="600">
              <a:solidFill>
                <a:schemeClr val="dk1"/>
              </a:solidFill>
            </a:endParaRPr>
          </a:p>
          <a:p>
            <a:pPr indent="-76200" lvl="1" marL="76200" marR="0" rtl="0" algn="just">
              <a:spcBef>
                <a:spcPts val="300"/>
              </a:spcBef>
              <a:spcAft>
                <a:spcPts val="0"/>
              </a:spcAft>
              <a:buClr>
                <a:srgbClr val="000000"/>
              </a:buClr>
              <a:buSzPts val="600"/>
              <a:buFont typeface="Arial"/>
              <a:buChar char="•"/>
            </a:pPr>
            <a:r>
              <a:rPr b="1" i="0" lang="en" sz="600" u="none" cap="none" strike="noStrike">
                <a:solidFill>
                  <a:srgbClr val="000000"/>
                </a:solidFill>
                <a:latin typeface="Arial"/>
                <a:ea typeface="Arial"/>
                <a:cs typeface="Arial"/>
                <a:sym typeface="Arial"/>
              </a:rPr>
              <a:t>WHOIS. </a:t>
            </a:r>
            <a:r>
              <a:rPr b="0" i="0" lang="en" sz="600" u="none" cap="none" strike="noStrike">
                <a:solidFill>
                  <a:srgbClr val="000000"/>
                </a:solidFill>
                <a:latin typeface="Arial"/>
                <a:ea typeface="Arial"/>
                <a:cs typeface="Arial"/>
                <a:sym typeface="Arial"/>
              </a:rPr>
              <a:t>Performs verification checks using data in the WHOIS record for the target URL’s domain.</a:t>
            </a:r>
            <a:endParaRPr sz="400"/>
          </a:p>
          <a:p>
            <a:pPr indent="-76200" lvl="2" marL="165100" marR="0" rtl="0" algn="just">
              <a:spcBef>
                <a:spcPts val="300"/>
              </a:spcBef>
              <a:spcAft>
                <a:spcPts val="0"/>
              </a:spcAft>
              <a:buClr>
                <a:srgbClr val="000000"/>
              </a:buClr>
              <a:buSzPts val="600"/>
              <a:buFont typeface="Arial"/>
              <a:buChar char="•"/>
            </a:pPr>
            <a:r>
              <a:rPr b="0" i="0" lang="en" sz="600" u="none" cap="none" strike="noStrike">
                <a:solidFill>
                  <a:srgbClr val="000000"/>
                </a:solidFill>
                <a:latin typeface="Arial"/>
                <a:ea typeface="Arial"/>
                <a:cs typeface="Arial"/>
                <a:sym typeface="Arial"/>
              </a:rPr>
              <a:t>Domain Age: ~96% of phishing sites are taken down within 1 month</a:t>
            </a:r>
            <a:endParaRPr sz="400"/>
          </a:p>
          <a:p>
            <a:pPr indent="-76200" lvl="2" marL="165100" marR="0" rtl="0" algn="just">
              <a:spcBef>
                <a:spcPts val="300"/>
              </a:spcBef>
              <a:spcAft>
                <a:spcPts val="0"/>
              </a:spcAft>
              <a:buClr>
                <a:srgbClr val="000000"/>
              </a:buClr>
              <a:buSzPts val="600"/>
              <a:buFont typeface="Arial"/>
              <a:buChar char="•"/>
            </a:pPr>
            <a:r>
              <a:rPr b="0" i="0" lang="en" sz="600" u="none" cap="none" strike="noStrike">
                <a:solidFill>
                  <a:srgbClr val="000000"/>
                </a:solidFill>
                <a:latin typeface="Arial"/>
                <a:ea typeface="Arial"/>
                <a:cs typeface="Arial"/>
                <a:sym typeface="Arial"/>
              </a:rPr>
              <a:t>Domain Expiry: Legitimate domains are properly managed and renewed before they near expiry.</a:t>
            </a:r>
            <a:endParaRPr sz="400"/>
          </a:p>
          <a:p>
            <a:pPr indent="-76200" lvl="2" marL="165100" marR="0" rtl="0" algn="just">
              <a:spcBef>
                <a:spcPts val="300"/>
              </a:spcBef>
              <a:spcAft>
                <a:spcPts val="0"/>
              </a:spcAft>
              <a:buClr>
                <a:srgbClr val="000000"/>
              </a:buClr>
              <a:buSzPts val="600"/>
              <a:buFont typeface="Arial"/>
              <a:buChar char="•"/>
            </a:pPr>
            <a:r>
              <a:rPr b="0" i="0" lang="en" sz="600" u="none" cap="none" strike="noStrike">
                <a:solidFill>
                  <a:srgbClr val="000000"/>
                </a:solidFill>
                <a:latin typeface="Arial"/>
                <a:ea typeface="Arial"/>
                <a:cs typeface="Arial"/>
                <a:sym typeface="Arial"/>
              </a:rPr>
              <a:t>Registrant Verification: Registrant can be a parent/holdings company. They must be registrants for their own websites.</a:t>
            </a:r>
            <a:endParaRPr sz="400"/>
          </a:p>
          <a:p>
            <a:pPr indent="-76200" lvl="1" marL="76200" marR="0" rtl="0" algn="just">
              <a:spcBef>
                <a:spcPts val="300"/>
              </a:spcBef>
              <a:spcAft>
                <a:spcPts val="0"/>
              </a:spcAft>
              <a:buClr>
                <a:srgbClr val="000000"/>
              </a:buClr>
              <a:buSzPts val="600"/>
              <a:buFont typeface="Arial"/>
              <a:buChar char="•"/>
            </a:pPr>
            <a:r>
              <a:rPr b="1" i="0" lang="en" sz="600" u="none" cap="none" strike="noStrike">
                <a:solidFill>
                  <a:srgbClr val="000000"/>
                </a:solidFill>
                <a:latin typeface="Arial"/>
                <a:ea typeface="Arial"/>
                <a:cs typeface="Arial"/>
                <a:sym typeface="Arial"/>
              </a:rPr>
              <a:t>Site Statistics. </a:t>
            </a:r>
            <a:r>
              <a:rPr b="0" i="0" lang="en" sz="600" u="none" cap="none" strike="noStrike">
                <a:solidFill>
                  <a:srgbClr val="000000"/>
                </a:solidFill>
                <a:latin typeface="Arial"/>
                <a:ea typeface="Arial"/>
                <a:cs typeface="Arial"/>
                <a:sym typeface="Arial"/>
              </a:rPr>
              <a:t>Perform comparison checks with possible identified original site provided with the following:</a:t>
            </a:r>
            <a:endParaRPr sz="400"/>
          </a:p>
          <a:p>
            <a:pPr indent="-76200" lvl="3" marL="254000" marR="0" rtl="0" algn="just">
              <a:spcBef>
                <a:spcPts val="300"/>
              </a:spcBef>
              <a:spcAft>
                <a:spcPts val="0"/>
              </a:spcAft>
              <a:buClr>
                <a:srgbClr val="000000"/>
              </a:buClr>
              <a:buSzPts val="600"/>
              <a:buFont typeface="Arial"/>
              <a:buChar char="•"/>
            </a:pPr>
            <a:r>
              <a:rPr b="0" i="0" lang="en" sz="600" u="none" cap="none" strike="noStrike">
                <a:solidFill>
                  <a:srgbClr val="000000"/>
                </a:solidFill>
                <a:latin typeface="Arial"/>
                <a:ea typeface="Arial"/>
                <a:cs typeface="Arial"/>
                <a:sym typeface="Arial"/>
              </a:rPr>
              <a:t>Page Ranking</a:t>
            </a:r>
            <a:endParaRPr sz="400"/>
          </a:p>
          <a:p>
            <a:pPr indent="-76200" lvl="3" marL="254000" marR="0" rtl="0" algn="just">
              <a:spcBef>
                <a:spcPts val="300"/>
              </a:spcBef>
              <a:spcAft>
                <a:spcPts val="0"/>
              </a:spcAft>
              <a:buClr>
                <a:srgbClr val="000000"/>
              </a:buClr>
              <a:buSzPts val="600"/>
              <a:buFont typeface="Arial"/>
              <a:buChar char="•"/>
            </a:pPr>
            <a:r>
              <a:rPr b="0" i="0" lang="en" sz="600" u="none" cap="none" strike="noStrike">
                <a:solidFill>
                  <a:srgbClr val="000000"/>
                </a:solidFill>
                <a:latin typeface="Arial"/>
                <a:ea typeface="Arial"/>
                <a:cs typeface="Arial"/>
                <a:sym typeface="Arial"/>
              </a:rPr>
              <a:t>Traffic Hits </a:t>
            </a:r>
            <a:endParaRPr sz="400"/>
          </a:p>
          <a:p>
            <a:pPr indent="-76200" lvl="1" marL="76200" marR="0" rtl="0" algn="just">
              <a:spcBef>
                <a:spcPts val="300"/>
              </a:spcBef>
              <a:spcAft>
                <a:spcPts val="0"/>
              </a:spcAft>
              <a:buClr>
                <a:srgbClr val="000000"/>
              </a:buClr>
              <a:buSzPts val="600"/>
              <a:buFont typeface="Arial"/>
              <a:buChar char="•"/>
            </a:pPr>
            <a:r>
              <a:rPr b="1" i="0" lang="en" sz="600" u="none" cap="none" strike="noStrike">
                <a:solidFill>
                  <a:srgbClr val="000000"/>
                </a:solidFill>
                <a:latin typeface="Arial"/>
                <a:ea typeface="Arial"/>
                <a:cs typeface="Arial"/>
                <a:sym typeface="Arial"/>
              </a:rPr>
              <a:t>Page Content. </a:t>
            </a:r>
            <a:r>
              <a:rPr b="0" i="0" lang="en" sz="600" u="none" cap="none" strike="noStrike">
                <a:solidFill>
                  <a:srgbClr val="000000"/>
                </a:solidFill>
                <a:latin typeface="Arial"/>
                <a:ea typeface="Arial"/>
                <a:cs typeface="Arial"/>
                <a:sym typeface="Arial"/>
              </a:rPr>
              <a:t>Examines the target URL’s web page’s contents for suspicious elements.</a:t>
            </a:r>
            <a:endParaRPr b="1" i="0" sz="600" u="none" cap="none" strike="noStrike">
              <a:solidFill>
                <a:srgbClr val="000000"/>
              </a:solidFill>
              <a:latin typeface="Arial"/>
              <a:ea typeface="Arial"/>
              <a:cs typeface="Arial"/>
              <a:sym typeface="Arial"/>
            </a:endParaRPr>
          </a:p>
          <a:p>
            <a:pPr indent="-38100" lvl="1" marL="76200" marR="0" rtl="0" algn="just">
              <a:spcBef>
                <a:spcPts val="300"/>
              </a:spcBef>
              <a:spcAft>
                <a:spcPts val="0"/>
              </a:spcAft>
              <a:buClr>
                <a:schemeClr val="dk1"/>
              </a:buClr>
              <a:buSzPts val="600"/>
              <a:buFont typeface="Times"/>
              <a:buNone/>
            </a:pPr>
            <a:r>
              <a:t/>
            </a:r>
            <a:endParaRPr b="0" i="0" sz="600" u="none" cap="none" strike="noStrike">
              <a:solidFill>
                <a:srgbClr val="000000"/>
              </a:solidFill>
              <a:latin typeface="Arial"/>
              <a:ea typeface="Arial"/>
              <a:cs typeface="Arial"/>
              <a:sym typeface="Arial"/>
            </a:endParaRPr>
          </a:p>
          <a:p>
            <a:pPr indent="0" lvl="2" marL="88900" marR="0" rtl="0" algn="just">
              <a:spcBef>
                <a:spcPts val="400"/>
              </a:spcBef>
              <a:spcAft>
                <a:spcPts val="0"/>
              </a:spcAft>
              <a:buNone/>
            </a:pPr>
            <a:r>
              <a:rPr b="1" i="0" lang="en" sz="800" u="none" cap="none" strike="noStrike">
                <a:solidFill>
                  <a:srgbClr val="006699"/>
                </a:solidFill>
                <a:latin typeface="Arial"/>
                <a:ea typeface="Arial"/>
                <a:cs typeface="Arial"/>
                <a:sym typeface="Arial"/>
              </a:rPr>
              <a:t> </a:t>
            </a:r>
            <a:endParaRPr sz="400"/>
          </a:p>
          <a:p>
            <a:pPr indent="-38100" lvl="1" marL="165100" marR="0" rtl="0" algn="just">
              <a:spcBef>
                <a:spcPts val="300"/>
              </a:spcBef>
              <a:spcAft>
                <a:spcPts val="0"/>
              </a:spcAft>
              <a:buClr>
                <a:schemeClr val="dk1"/>
              </a:buClr>
              <a:buSzPts val="600"/>
              <a:buFont typeface="Times"/>
              <a:buNone/>
            </a:pPr>
            <a:r>
              <a:t/>
            </a:r>
            <a:endParaRPr b="0" i="0" sz="600" u="none" cap="none" strike="noStrike">
              <a:solidFill>
                <a:srgbClr val="000000"/>
              </a:solidFill>
              <a:latin typeface="Arial"/>
              <a:ea typeface="Arial"/>
              <a:cs typeface="Arial"/>
              <a:sym typeface="Arial"/>
            </a:endParaRPr>
          </a:p>
          <a:p>
            <a:pPr indent="-63500" lvl="0" marL="63500" marR="0" rtl="0" algn="just">
              <a:spcBef>
                <a:spcPts val="400"/>
              </a:spcBef>
              <a:spcAft>
                <a:spcPts val="0"/>
              </a:spcAft>
              <a:buNone/>
            </a:pPr>
            <a:r>
              <a:t/>
            </a:r>
            <a:endParaRPr b="1" i="0" sz="800" u="none" cap="none" strike="noStrike">
              <a:solidFill>
                <a:srgbClr val="006699"/>
              </a:solidFill>
              <a:latin typeface="Arial"/>
              <a:ea typeface="Arial"/>
              <a:cs typeface="Arial"/>
              <a:sym typeface="Arial"/>
            </a:endParaRPr>
          </a:p>
          <a:p>
            <a:pPr indent="-63500" lvl="0" marL="63500" marR="0" rtl="0" algn="just">
              <a:spcBef>
                <a:spcPts val="400"/>
              </a:spcBef>
              <a:spcAft>
                <a:spcPts val="0"/>
              </a:spcAft>
              <a:buNone/>
            </a:pPr>
            <a:r>
              <a:t/>
            </a:r>
            <a:endParaRPr b="1" i="0" sz="800" u="none" cap="none" strike="noStrike">
              <a:solidFill>
                <a:srgbClr val="006699"/>
              </a:solidFill>
              <a:latin typeface="Arial"/>
              <a:ea typeface="Arial"/>
              <a:cs typeface="Arial"/>
              <a:sym typeface="Arial"/>
            </a:endParaRPr>
          </a:p>
        </p:txBody>
      </p:sp>
      <p:graphicFrame>
        <p:nvGraphicFramePr>
          <p:cNvPr id="142" name="Google Shape;142;p25"/>
          <p:cNvGraphicFramePr/>
          <p:nvPr/>
        </p:nvGraphicFramePr>
        <p:xfrm>
          <a:off x="5914616" y="950843"/>
          <a:ext cx="3000000" cy="3000000"/>
        </p:xfrm>
        <a:graphic>
          <a:graphicData uri="http://schemas.openxmlformats.org/drawingml/2006/table">
            <a:tbl>
              <a:tblPr bandRow="1" firstRow="1">
                <a:noFill/>
                <a:tableStyleId>{76F49AFB-0F23-497B-B153-A2C3A3FA47DA}</a:tableStyleId>
              </a:tblPr>
              <a:tblGrid>
                <a:gridCol w="713450"/>
                <a:gridCol w="1311825"/>
                <a:gridCol w="920575"/>
              </a:tblGrid>
              <a:tr h="97925">
                <a:tc>
                  <a:txBody>
                    <a:bodyPr>
                      <a:noAutofit/>
                    </a:bodyPr>
                    <a:lstStyle/>
                    <a:p>
                      <a:pPr indent="0" lvl="0" marL="0" marR="0" rtl="0" algn="l">
                        <a:spcBef>
                          <a:spcPts val="0"/>
                        </a:spcBef>
                        <a:spcAft>
                          <a:spcPts val="0"/>
                        </a:spcAft>
                        <a:buNone/>
                      </a:pPr>
                      <a:r>
                        <a:rPr lang="en" sz="500" u="none" cap="none" strike="noStrike"/>
                        <a:t>Technique</a:t>
                      </a:r>
                      <a:endParaRPr sz="300"/>
                    </a:p>
                  </a:txBody>
                  <a:tcPr marT="11000" marB="11000" marR="27625" marL="27625">
                    <a:lnB cap="flat" cmpd="sng" w="12700">
                      <a:solidFill>
                        <a:schemeClr val="lt1"/>
                      </a:solidFill>
                      <a:prstDash val="solid"/>
                      <a:round/>
                      <a:headEnd len="sm" w="sm" type="none"/>
                      <a:tailEnd len="sm" w="sm" type="none"/>
                    </a:lnB>
                    <a:solidFill>
                      <a:srgbClr val="345299"/>
                    </a:solidFill>
                  </a:tcPr>
                </a:tc>
                <a:tc>
                  <a:txBody>
                    <a:bodyPr>
                      <a:noAutofit/>
                    </a:bodyPr>
                    <a:lstStyle/>
                    <a:p>
                      <a:pPr indent="0" lvl="0" marL="0" marR="0" rtl="0" algn="l">
                        <a:spcBef>
                          <a:spcPts val="0"/>
                        </a:spcBef>
                        <a:spcAft>
                          <a:spcPts val="0"/>
                        </a:spcAft>
                        <a:buNone/>
                      </a:pPr>
                      <a:r>
                        <a:rPr lang="en" sz="500"/>
                        <a:t>Recommended Threshold</a:t>
                      </a:r>
                      <a:endParaRPr sz="300"/>
                    </a:p>
                  </a:txBody>
                  <a:tcPr marT="11000" marB="11000" marR="27625" marL="27625">
                    <a:lnB cap="flat" cmpd="sng" w="12700">
                      <a:solidFill>
                        <a:schemeClr val="lt1"/>
                      </a:solidFill>
                      <a:prstDash val="solid"/>
                      <a:round/>
                      <a:headEnd len="sm" w="sm" type="none"/>
                      <a:tailEnd len="sm" w="sm" type="none"/>
                    </a:lnB>
                    <a:solidFill>
                      <a:srgbClr val="345299"/>
                    </a:solidFill>
                  </a:tcPr>
                </a:tc>
                <a:tc>
                  <a:txBody>
                    <a:bodyPr>
                      <a:noAutofit/>
                    </a:bodyPr>
                    <a:lstStyle/>
                    <a:p>
                      <a:pPr indent="0" lvl="0" marL="0" marR="0" rtl="0" algn="l">
                        <a:spcBef>
                          <a:spcPts val="0"/>
                        </a:spcBef>
                        <a:spcAft>
                          <a:spcPts val="0"/>
                        </a:spcAft>
                        <a:buNone/>
                      </a:pPr>
                      <a:r>
                        <a:rPr lang="en" sz="500"/>
                        <a:t>Source</a:t>
                      </a:r>
                      <a:endParaRPr sz="300"/>
                    </a:p>
                  </a:txBody>
                  <a:tcPr marT="11000" marB="11000" marR="27625" marL="27625">
                    <a:lnB cap="flat" cmpd="sng" w="12700">
                      <a:solidFill>
                        <a:schemeClr val="lt1"/>
                      </a:solidFill>
                      <a:prstDash val="solid"/>
                      <a:round/>
                      <a:headEnd len="sm" w="sm" type="none"/>
                      <a:tailEnd len="sm" w="sm" type="none"/>
                    </a:lnB>
                    <a:solidFill>
                      <a:srgbClr val="345299"/>
                    </a:solidFill>
                  </a:tcPr>
                </a:tc>
              </a:tr>
              <a:tr h="97925">
                <a:tc>
                  <a:txBody>
                    <a:bodyPr>
                      <a:noAutofit/>
                    </a:bodyPr>
                    <a:lstStyle/>
                    <a:p>
                      <a:pPr indent="0" lvl="0" marL="0" marR="0" rtl="0" algn="l">
                        <a:spcBef>
                          <a:spcPts val="0"/>
                        </a:spcBef>
                        <a:spcAft>
                          <a:spcPts val="0"/>
                        </a:spcAft>
                        <a:buNone/>
                      </a:pPr>
                      <a:r>
                        <a:rPr lang="en" sz="500">
                          <a:solidFill>
                            <a:srgbClr val="FFFFFF"/>
                          </a:solidFill>
                        </a:rPr>
                        <a:t>URL Checks</a:t>
                      </a:r>
                      <a:endParaRPr sz="500" u="none" cap="none" strike="noStrike">
                        <a:solidFill>
                          <a:srgbClr val="FFFFFF"/>
                        </a:solidFill>
                      </a:endParaRPr>
                    </a:p>
                  </a:txBody>
                  <a:tcPr marT="11000" marB="11000" marR="27625" marL="27625">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345299"/>
                    </a:solidFill>
                  </a:tcPr>
                </a:tc>
                <a:tc>
                  <a:txBody>
                    <a:bodyPr>
                      <a:noAutofit/>
                    </a:bodyPr>
                    <a:lstStyle/>
                    <a:p>
                      <a:pPr indent="0" lvl="0" marL="0" marR="0" rtl="0" algn="l">
                        <a:spcBef>
                          <a:spcPts val="0"/>
                        </a:spcBef>
                        <a:spcAft>
                          <a:spcPts val="0"/>
                        </a:spcAft>
                        <a:buNone/>
                      </a:pPr>
                      <a:r>
                        <a:t/>
                      </a:r>
                      <a:endParaRPr sz="500"/>
                    </a:p>
                  </a:txBody>
                  <a:tcPr marT="11000" marB="11000" marR="27625" marL="27625">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345299"/>
                    </a:solidFill>
                  </a:tcPr>
                </a:tc>
                <a:tc>
                  <a:txBody>
                    <a:bodyPr>
                      <a:noAutofit/>
                    </a:bodyPr>
                    <a:lstStyle/>
                    <a:p>
                      <a:pPr indent="0" lvl="0" marL="0" marR="0" rtl="0" algn="l">
                        <a:spcBef>
                          <a:spcPts val="0"/>
                        </a:spcBef>
                        <a:spcAft>
                          <a:spcPts val="0"/>
                        </a:spcAft>
                        <a:buNone/>
                      </a:pPr>
                      <a:r>
                        <a:t/>
                      </a:r>
                      <a:endParaRPr sz="500"/>
                    </a:p>
                  </a:txBody>
                  <a:tcPr marT="11000" marB="11000" marR="27625" marL="27625">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345299"/>
                    </a:solidFill>
                  </a:tcPr>
                </a:tc>
              </a:tr>
              <a:tr h="97925">
                <a:tc>
                  <a:txBody>
                    <a:bodyPr>
                      <a:noAutofit/>
                    </a:bodyPr>
                    <a:lstStyle/>
                    <a:p>
                      <a:pPr indent="0" lvl="0" marL="0" marR="0" rtl="0" algn="l">
                        <a:spcBef>
                          <a:spcPts val="0"/>
                        </a:spcBef>
                        <a:spcAft>
                          <a:spcPts val="0"/>
                        </a:spcAft>
                        <a:buNone/>
                      </a:pPr>
                      <a:r>
                        <a:rPr lang="en" sz="500"/>
                        <a:t>Top Level Domains</a:t>
                      </a:r>
                      <a:endParaRPr sz="500"/>
                    </a:p>
                  </a:txBody>
                  <a:tcPr marT="11000" marB="11000" marR="27625" marL="276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500"/>
                        <a:t>Blacklist</a:t>
                      </a:r>
                      <a:endParaRPr sz="500"/>
                    </a:p>
                  </a:txBody>
                  <a:tcPr marT="11000" marB="11000" marR="27625" marL="276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500"/>
                        <a:t>Parsing</a:t>
                      </a:r>
                      <a:endParaRPr sz="500"/>
                    </a:p>
                  </a:txBody>
                  <a:tcPr marT="11000" marB="11000" marR="27625" marL="276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97925">
                <a:tc>
                  <a:txBody>
                    <a:bodyPr>
                      <a:noAutofit/>
                    </a:bodyPr>
                    <a:lstStyle/>
                    <a:p>
                      <a:pPr indent="0" lvl="0" marL="0" marR="0" rtl="0" algn="l">
                        <a:spcBef>
                          <a:spcPts val="0"/>
                        </a:spcBef>
                        <a:spcAft>
                          <a:spcPts val="0"/>
                        </a:spcAft>
                        <a:buNone/>
                      </a:pPr>
                      <a:r>
                        <a:rPr lang="en" sz="500"/>
                        <a:t>Length of Base Domain</a:t>
                      </a:r>
                      <a:endParaRPr sz="500"/>
                    </a:p>
                  </a:txBody>
                  <a:tcPr marT="11000" marB="11000" marR="27625" marL="276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500"/>
                        <a:t>&lt; 12 characters</a:t>
                      </a:r>
                      <a:endParaRPr sz="500"/>
                    </a:p>
                  </a:txBody>
                  <a:tcPr marT="11000" marB="11000" marR="27625" marL="276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500"/>
                        <a:t>Parsing</a:t>
                      </a:r>
                      <a:endParaRPr sz="500"/>
                    </a:p>
                  </a:txBody>
                  <a:tcPr marT="11000" marB="11000" marR="27625" marL="276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97925">
                <a:tc gridSpan="3">
                  <a:txBody>
                    <a:bodyPr>
                      <a:noAutofit/>
                    </a:bodyPr>
                    <a:lstStyle/>
                    <a:p>
                      <a:pPr indent="0" lvl="0" marL="0" marR="0" rtl="0" algn="l">
                        <a:spcBef>
                          <a:spcPts val="0"/>
                        </a:spcBef>
                        <a:spcAft>
                          <a:spcPts val="0"/>
                        </a:spcAft>
                        <a:buNone/>
                      </a:pPr>
                      <a:r>
                        <a:rPr b="1" lang="en" sz="500">
                          <a:solidFill>
                            <a:schemeClr val="lt1"/>
                          </a:solidFill>
                        </a:rPr>
                        <a:t>WHOIS Checks</a:t>
                      </a:r>
                      <a:endParaRPr sz="300"/>
                    </a:p>
                  </a:txBody>
                  <a:tcPr marT="11000" marB="11000" marR="27625" marL="27625">
                    <a:lnT cap="flat" cmpd="sng" w="38100">
                      <a:solidFill>
                        <a:schemeClr val="lt1"/>
                      </a:solidFill>
                      <a:prstDash val="solid"/>
                      <a:round/>
                      <a:headEnd len="sm" w="sm" type="none"/>
                      <a:tailEnd len="sm" w="sm" type="none"/>
                    </a:lnT>
                    <a:solidFill>
                      <a:srgbClr val="345299"/>
                    </a:solidFill>
                  </a:tcPr>
                </a:tc>
                <a:tc hMerge="1"/>
                <a:tc hMerge="1"/>
              </a:tr>
              <a:tr h="183325">
                <a:tc>
                  <a:txBody>
                    <a:bodyPr>
                      <a:noAutofit/>
                    </a:bodyPr>
                    <a:lstStyle/>
                    <a:p>
                      <a:pPr indent="0" lvl="0" marL="0" marR="0" rtl="0" algn="l">
                        <a:spcBef>
                          <a:spcPts val="0"/>
                        </a:spcBef>
                        <a:spcAft>
                          <a:spcPts val="0"/>
                        </a:spcAft>
                        <a:buNone/>
                      </a:pPr>
                      <a:r>
                        <a:rPr lang="en" sz="500"/>
                        <a:t>Domain Age</a:t>
                      </a:r>
                      <a:endParaRPr sz="300"/>
                    </a:p>
                  </a:txBody>
                  <a:tcPr marT="11000" marB="11000" marR="27625" marL="27625"/>
                </a:tc>
                <a:tc>
                  <a:txBody>
                    <a:bodyPr>
                      <a:noAutofit/>
                    </a:bodyPr>
                    <a:lstStyle/>
                    <a:p>
                      <a:pPr indent="0" lvl="0" marL="0" marR="0" rtl="0" algn="l">
                        <a:spcBef>
                          <a:spcPts val="0"/>
                        </a:spcBef>
                        <a:spcAft>
                          <a:spcPts val="0"/>
                        </a:spcAft>
                        <a:buNone/>
                      </a:pPr>
                      <a:r>
                        <a:rPr lang="en" sz="500"/>
                        <a:t>&gt; 1 month</a:t>
                      </a:r>
                      <a:endParaRPr sz="300"/>
                    </a:p>
                  </a:txBody>
                  <a:tcPr marT="11000" marB="11000" marR="27625" marL="27625"/>
                </a:tc>
                <a:tc>
                  <a:txBody>
                    <a:bodyPr>
                      <a:noAutofit/>
                    </a:bodyPr>
                    <a:lstStyle/>
                    <a:p>
                      <a:pPr indent="0" lvl="0" marL="0" marR="0" rtl="0" algn="l">
                        <a:spcBef>
                          <a:spcPts val="0"/>
                        </a:spcBef>
                        <a:spcAft>
                          <a:spcPts val="0"/>
                        </a:spcAft>
                        <a:buNone/>
                      </a:pPr>
                      <a:r>
                        <a:rPr lang="en" sz="500"/>
                        <a:t>WHOIS</a:t>
                      </a:r>
                      <a:endParaRPr sz="500"/>
                    </a:p>
                  </a:txBody>
                  <a:tcPr marT="11000" marB="11000" marR="27625" marL="27625"/>
                </a:tc>
              </a:tr>
              <a:tr h="183325">
                <a:tc>
                  <a:txBody>
                    <a:bodyPr>
                      <a:noAutofit/>
                    </a:bodyPr>
                    <a:lstStyle/>
                    <a:p>
                      <a:pPr indent="0" lvl="0" marL="0" marR="0" rtl="0" algn="l">
                        <a:spcBef>
                          <a:spcPts val="0"/>
                        </a:spcBef>
                        <a:spcAft>
                          <a:spcPts val="0"/>
                        </a:spcAft>
                        <a:buNone/>
                      </a:pPr>
                      <a:r>
                        <a:rPr lang="en" sz="500"/>
                        <a:t>Domain Expiry</a:t>
                      </a:r>
                      <a:endParaRPr sz="300"/>
                    </a:p>
                  </a:txBody>
                  <a:tcPr marT="11000" marB="11000" marR="27625" marL="27625"/>
                </a:tc>
                <a:tc>
                  <a:txBody>
                    <a:bodyPr>
                      <a:noAutofit/>
                    </a:bodyPr>
                    <a:lstStyle/>
                    <a:p>
                      <a:pPr indent="0" lvl="0" marL="0" marR="0" rtl="0" algn="l">
                        <a:spcBef>
                          <a:spcPts val="0"/>
                        </a:spcBef>
                        <a:spcAft>
                          <a:spcPts val="0"/>
                        </a:spcAft>
                        <a:buNone/>
                      </a:pPr>
                      <a:r>
                        <a:rPr lang="en" sz="500"/>
                        <a:t>&lt; 3 months</a:t>
                      </a:r>
                      <a:endParaRPr sz="300"/>
                    </a:p>
                  </a:txBody>
                  <a:tcPr marT="11000" marB="11000" marR="27625" marL="27625"/>
                </a:tc>
                <a:tc>
                  <a:txBody>
                    <a:bodyPr>
                      <a:noAutofit/>
                    </a:bodyPr>
                    <a:lstStyle/>
                    <a:p>
                      <a:pPr indent="0" lvl="0" marL="0" marR="0" rtl="0" algn="l">
                        <a:spcBef>
                          <a:spcPts val="0"/>
                        </a:spcBef>
                        <a:spcAft>
                          <a:spcPts val="0"/>
                        </a:spcAft>
                        <a:buNone/>
                      </a:pPr>
                      <a:r>
                        <a:rPr lang="en" sz="500"/>
                        <a:t>WHOIS</a:t>
                      </a:r>
                      <a:endParaRPr sz="500"/>
                    </a:p>
                  </a:txBody>
                  <a:tcPr marT="11000" marB="11000" marR="27625" marL="27625"/>
                </a:tc>
              </a:tr>
              <a:tr h="183325">
                <a:tc>
                  <a:txBody>
                    <a:bodyPr>
                      <a:noAutofit/>
                    </a:bodyPr>
                    <a:lstStyle/>
                    <a:p>
                      <a:pPr indent="0" lvl="0" marL="0" marR="0" rtl="0" algn="l">
                        <a:spcBef>
                          <a:spcPts val="0"/>
                        </a:spcBef>
                        <a:spcAft>
                          <a:spcPts val="0"/>
                        </a:spcAft>
                        <a:buNone/>
                      </a:pPr>
                      <a:r>
                        <a:rPr lang="en" sz="500"/>
                        <a:t>Registrant Verification</a:t>
                      </a:r>
                      <a:endParaRPr sz="300"/>
                    </a:p>
                  </a:txBody>
                  <a:tcPr marT="11000" marB="11000" marR="27625" marL="27625"/>
                </a:tc>
                <a:tc>
                  <a:txBody>
                    <a:bodyPr>
                      <a:noAutofit/>
                    </a:bodyPr>
                    <a:lstStyle/>
                    <a:p>
                      <a:pPr indent="0" lvl="0" marL="0" marR="0" rtl="0" algn="l">
                        <a:spcBef>
                          <a:spcPts val="0"/>
                        </a:spcBef>
                        <a:spcAft>
                          <a:spcPts val="0"/>
                        </a:spcAft>
                        <a:buNone/>
                      </a:pPr>
                      <a:r>
                        <a:rPr lang="en" sz="500"/>
                        <a:t>Top Google search result for registrant must be a page registered by registrant</a:t>
                      </a:r>
                      <a:endParaRPr sz="300"/>
                    </a:p>
                  </a:txBody>
                  <a:tcPr marT="11000" marB="11000" marR="27625" marL="27625"/>
                </a:tc>
                <a:tc>
                  <a:txBody>
                    <a:bodyPr>
                      <a:noAutofit/>
                    </a:bodyPr>
                    <a:lstStyle/>
                    <a:p>
                      <a:pPr indent="0" lvl="0" marL="0" marR="0" rtl="0" algn="l">
                        <a:spcBef>
                          <a:spcPts val="0"/>
                        </a:spcBef>
                        <a:spcAft>
                          <a:spcPts val="0"/>
                        </a:spcAft>
                        <a:buNone/>
                      </a:pPr>
                      <a:r>
                        <a:rPr lang="en" sz="500"/>
                        <a:t>WHOIS</a:t>
                      </a:r>
                      <a:endParaRPr sz="500"/>
                    </a:p>
                  </a:txBody>
                  <a:tcPr marT="11000" marB="11000" marR="27625" marL="27625"/>
                </a:tc>
              </a:tr>
              <a:tr h="97925">
                <a:tc gridSpan="3">
                  <a:txBody>
                    <a:bodyPr>
                      <a:noAutofit/>
                    </a:bodyPr>
                    <a:lstStyle/>
                    <a:p>
                      <a:pPr indent="0" lvl="0" marL="0" marR="0" rtl="0" algn="l">
                        <a:lnSpc>
                          <a:spcPct val="100000"/>
                        </a:lnSpc>
                        <a:spcBef>
                          <a:spcPts val="0"/>
                        </a:spcBef>
                        <a:spcAft>
                          <a:spcPts val="0"/>
                        </a:spcAft>
                        <a:buClr>
                          <a:schemeClr val="lt1"/>
                        </a:buClr>
                        <a:buSzPts val="500"/>
                        <a:buFont typeface="Times"/>
                        <a:buNone/>
                      </a:pPr>
                      <a:r>
                        <a:rPr b="1" lang="en" sz="500">
                          <a:solidFill>
                            <a:schemeClr val="lt1"/>
                          </a:solidFill>
                        </a:rPr>
                        <a:t>Site Statistics Checks</a:t>
                      </a:r>
                      <a:endParaRPr sz="300"/>
                    </a:p>
                  </a:txBody>
                  <a:tcPr marT="11000" marB="11000" marR="27625" marL="27625">
                    <a:solidFill>
                      <a:srgbClr val="345299"/>
                    </a:solidFill>
                  </a:tcPr>
                </a:tc>
                <a:tc hMerge="1"/>
                <a:tc hMerge="1"/>
              </a:tr>
              <a:tr h="183325">
                <a:tc>
                  <a:txBody>
                    <a:bodyPr>
                      <a:noAutofit/>
                    </a:bodyPr>
                    <a:lstStyle/>
                    <a:p>
                      <a:pPr indent="0" lvl="0" marL="0" marR="0" rtl="0" algn="l">
                        <a:spcBef>
                          <a:spcPts val="0"/>
                        </a:spcBef>
                        <a:spcAft>
                          <a:spcPts val="0"/>
                        </a:spcAft>
                        <a:buNone/>
                      </a:pPr>
                      <a:r>
                        <a:rPr lang="en" sz="500"/>
                        <a:t>URL Page Ranking</a:t>
                      </a:r>
                      <a:endParaRPr sz="300"/>
                    </a:p>
                  </a:txBody>
                  <a:tcPr marT="11000" marB="11000" marR="27625" marL="27625"/>
                </a:tc>
                <a:tc>
                  <a:txBody>
                    <a:bodyPr>
                      <a:noAutofit/>
                    </a:bodyPr>
                    <a:lstStyle/>
                    <a:p>
                      <a:pPr indent="0" lvl="0" marL="0" marR="0" rtl="0" algn="l">
                        <a:spcBef>
                          <a:spcPts val="0"/>
                        </a:spcBef>
                        <a:spcAft>
                          <a:spcPts val="0"/>
                        </a:spcAft>
                        <a:buNone/>
                      </a:pPr>
                      <a:r>
                        <a:rPr lang="en" sz="500"/>
                        <a:t>+/- 10 ranks from possible identified original site</a:t>
                      </a:r>
                      <a:endParaRPr sz="300"/>
                    </a:p>
                  </a:txBody>
                  <a:tcPr marT="11000" marB="11000" marR="27625" marL="27625"/>
                </a:tc>
                <a:tc>
                  <a:txBody>
                    <a:bodyPr>
                      <a:noAutofit/>
                    </a:bodyPr>
                    <a:lstStyle/>
                    <a:p>
                      <a:pPr indent="0" lvl="0" marL="0" marR="0" rtl="0" algn="l">
                        <a:spcBef>
                          <a:spcPts val="0"/>
                        </a:spcBef>
                        <a:spcAft>
                          <a:spcPts val="0"/>
                        </a:spcAft>
                        <a:buNone/>
                      </a:pPr>
                      <a:r>
                        <a:rPr lang="en" sz="500"/>
                        <a:t>API (SimilarWeb)</a:t>
                      </a:r>
                      <a:endParaRPr sz="500"/>
                    </a:p>
                  </a:txBody>
                  <a:tcPr marT="11000" marB="11000" marR="27625" marL="27625"/>
                </a:tc>
              </a:tr>
              <a:tr h="183325">
                <a:tc>
                  <a:txBody>
                    <a:bodyPr>
                      <a:noAutofit/>
                    </a:bodyPr>
                    <a:lstStyle/>
                    <a:p>
                      <a:pPr indent="0" lvl="0" marL="0" marR="0" rtl="0" algn="l">
                        <a:spcBef>
                          <a:spcPts val="0"/>
                        </a:spcBef>
                        <a:spcAft>
                          <a:spcPts val="0"/>
                        </a:spcAft>
                        <a:buNone/>
                      </a:pPr>
                      <a:r>
                        <a:rPr lang="en" sz="500"/>
                        <a:t>URL Traffic Hits</a:t>
                      </a:r>
                      <a:endParaRPr sz="300"/>
                    </a:p>
                  </a:txBody>
                  <a:tcPr marT="11000" marB="11000" marR="27625" marL="27625"/>
                </a:tc>
                <a:tc>
                  <a:txBody>
                    <a:bodyPr>
                      <a:noAutofit/>
                    </a:bodyPr>
                    <a:lstStyle/>
                    <a:p>
                      <a:pPr indent="0" lvl="0" marL="0" marR="0" rtl="0" algn="l">
                        <a:spcBef>
                          <a:spcPts val="0"/>
                        </a:spcBef>
                        <a:spcAft>
                          <a:spcPts val="0"/>
                        </a:spcAft>
                        <a:buNone/>
                      </a:pPr>
                      <a:r>
                        <a:rPr lang="en" sz="500"/>
                        <a:t>+/- 50% traffic hits from possible identified original site</a:t>
                      </a:r>
                      <a:endParaRPr sz="300"/>
                    </a:p>
                  </a:txBody>
                  <a:tcPr marT="11000" marB="11000" marR="27625" marL="27625"/>
                </a:tc>
                <a:tc>
                  <a:txBody>
                    <a:bodyPr>
                      <a:noAutofit/>
                    </a:bodyPr>
                    <a:lstStyle/>
                    <a:p>
                      <a:pPr indent="0" lvl="0" marL="0" marR="0" rtl="0" algn="l">
                        <a:spcBef>
                          <a:spcPts val="0"/>
                        </a:spcBef>
                        <a:spcAft>
                          <a:spcPts val="0"/>
                        </a:spcAft>
                        <a:buNone/>
                      </a:pPr>
                      <a:r>
                        <a:rPr lang="en" sz="500"/>
                        <a:t>API (SimilarWeb)</a:t>
                      </a:r>
                      <a:endParaRPr sz="500"/>
                    </a:p>
                  </a:txBody>
                  <a:tcPr marT="11000" marB="11000" marR="27625" marL="27625"/>
                </a:tc>
              </a:tr>
              <a:tr h="97925">
                <a:tc gridSpan="3">
                  <a:txBody>
                    <a:bodyPr>
                      <a:noAutofit/>
                    </a:bodyPr>
                    <a:lstStyle/>
                    <a:p>
                      <a:pPr indent="0" lvl="0" marL="0" marR="0" rtl="0" algn="l">
                        <a:lnSpc>
                          <a:spcPct val="100000"/>
                        </a:lnSpc>
                        <a:spcBef>
                          <a:spcPts val="0"/>
                        </a:spcBef>
                        <a:spcAft>
                          <a:spcPts val="0"/>
                        </a:spcAft>
                        <a:buClr>
                          <a:schemeClr val="lt1"/>
                        </a:buClr>
                        <a:buSzPts val="500"/>
                        <a:buFont typeface="Times"/>
                        <a:buNone/>
                      </a:pPr>
                      <a:r>
                        <a:rPr b="1" lang="en" sz="500">
                          <a:solidFill>
                            <a:schemeClr val="lt1"/>
                          </a:solidFill>
                        </a:rPr>
                        <a:t>Page Content Checks</a:t>
                      </a:r>
                      <a:endParaRPr sz="300"/>
                    </a:p>
                  </a:txBody>
                  <a:tcPr marT="11000" marB="11000" marR="27625" marL="27625">
                    <a:solidFill>
                      <a:srgbClr val="345299"/>
                    </a:solidFill>
                  </a:tcPr>
                </a:tc>
                <a:tc hMerge="1"/>
                <a:tc hMerge="1"/>
              </a:tr>
              <a:tr h="100000">
                <a:tc>
                  <a:txBody>
                    <a:bodyPr>
                      <a:noAutofit/>
                    </a:bodyPr>
                    <a:lstStyle/>
                    <a:p>
                      <a:pPr indent="0" lvl="0" marL="0" marR="0" rtl="0" algn="l">
                        <a:spcBef>
                          <a:spcPts val="0"/>
                        </a:spcBef>
                        <a:spcAft>
                          <a:spcPts val="0"/>
                        </a:spcAft>
                        <a:buNone/>
                      </a:pPr>
                      <a:r>
                        <a:rPr lang="en" sz="500"/>
                        <a:t>Forms</a:t>
                      </a:r>
                      <a:endParaRPr sz="500"/>
                    </a:p>
                  </a:txBody>
                  <a:tcPr marT="11000" marB="11000" marR="27625" marL="27625"/>
                </a:tc>
                <a:tc>
                  <a:txBody>
                    <a:bodyPr>
                      <a:noAutofit/>
                    </a:bodyPr>
                    <a:lstStyle/>
                    <a:p>
                      <a:pPr indent="0" lvl="0" marL="0" marR="0" rtl="0" algn="l">
                        <a:spcBef>
                          <a:spcPts val="0"/>
                        </a:spcBef>
                        <a:spcAft>
                          <a:spcPts val="0"/>
                        </a:spcAft>
                        <a:buNone/>
                      </a:pPr>
                      <a:r>
                        <a:rPr lang="en" sz="500"/>
                        <a:t>Keyword Text</a:t>
                      </a:r>
                      <a:endParaRPr sz="500"/>
                    </a:p>
                  </a:txBody>
                  <a:tcPr marT="11000" marB="11000" marR="27625" marL="27625"/>
                </a:tc>
                <a:tc>
                  <a:txBody>
                    <a:bodyPr>
                      <a:noAutofit/>
                    </a:bodyPr>
                    <a:lstStyle/>
                    <a:p>
                      <a:pPr indent="0" lvl="0" marL="0" marR="0" rtl="0" algn="l">
                        <a:spcBef>
                          <a:spcPts val="0"/>
                        </a:spcBef>
                        <a:spcAft>
                          <a:spcPts val="0"/>
                        </a:spcAft>
                        <a:buNone/>
                      </a:pPr>
                      <a:r>
                        <a:rPr lang="en" sz="500"/>
                        <a:t>HTML</a:t>
                      </a:r>
                      <a:endParaRPr sz="500"/>
                    </a:p>
                  </a:txBody>
                  <a:tcPr marT="11000" marB="11000" marR="27625" marL="27625"/>
                </a:tc>
              </a:tr>
            </a:tbl>
          </a:graphicData>
        </a:graphic>
      </p:graphicFrame>
      <p:sp>
        <p:nvSpPr>
          <p:cNvPr id="143" name="Google Shape;143;p25"/>
          <p:cNvSpPr txBox="1"/>
          <p:nvPr/>
        </p:nvSpPr>
        <p:spPr>
          <a:xfrm>
            <a:off x="5923489" y="797719"/>
            <a:ext cx="2860192" cy="170012"/>
          </a:xfrm>
          <a:prstGeom prst="rect">
            <a:avLst/>
          </a:prstGeom>
          <a:noFill/>
          <a:ln>
            <a:noFill/>
          </a:ln>
        </p:spPr>
        <p:txBody>
          <a:bodyPr anchorCtr="0" anchor="t" bIns="6300" lIns="12600" spcFirstLastPara="1" rIns="12600" wrap="square" tIns="6300">
            <a:noAutofit/>
          </a:bodyPr>
          <a:lstStyle/>
          <a:p>
            <a:pPr indent="0" lvl="0" marL="0" marR="0" rtl="0" algn="l">
              <a:spcBef>
                <a:spcPts val="0"/>
              </a:spcBef>
              <a:spcAft>
                <a:spcPts val="0"/>
              </a:spcAft>
              <a:buNone/>
            </a:pPr>
            <a:r>
              <a:rPr b="1" i="0" lang="en" sz="800" u="none" cap="none" strike="noStrike">
                <a:solidFill>
                  <a:srgbClr val="006699"/>
                </a:solidFill>
                <a:latin typeface="Arial"/>
                <a:ea typeface="Arial"/>
                <a:cs typeface="Arial"/>
                <a:sym typeface="Arial"/>
              </a:rPr>
              <a:t>Breakdown of Detection Techniques</a:t>
            </a:r>
            <a:endParaRPr b="1" i="0" sz="800" u="none" cap="none" strike="noStrike">
              <a:solidFill>
                <a:srgbClr val="006699"/>
              </a:solidFill>
              <a:latin typeface="Arial"/>
              <a:ea typeface="Arial"/>
              <a:cs typeface="Arial"/>
              <a:sym typeface="Arial"/>
            </a:endParaRPr>
          </a:p>
          <a:p>
            <a:pPr indent="0" lvl="0" marL="0" marR="0" rtl="0" algn="ctr">
              <a:spcBef>
                <a:spcPts val="200"/>
              </a:spcBef>
              <a:spcAft>
                <a:spcPts val="0"/>
              </a:spcAft>
              <a:buNone/>
            </a:pPr>
            <a:r>
              <a:t/>
            </a:r>
            <a:endParaRPr b="0" baseline="-25000" i="0" sz="400" u="none" cap="none" strike="noStrike">
              <a:solidFill>
                <a:schemeClr val="dk1"/>
              </a:solidFill>
              <a:latin typeface="Times"/>
              <a:ea typeface="Times"/>
              <a:cs typeface="Times"/>
              <a:sym typeface="Times"/>
            </a:endParaRPr>
          </a:p>
        </p:txBody>
      </p:sp>
      <p:grpSp>
        <p:nvGrpSpPr>
          <p:cNvPr id="144" name="Google Shape;144;p25"/>
          <p:cNvGrpSpPr/>
          <p:nvPr/>
        </p:nvGrpSpPr>
        <p:grpSpPr>
          <a:xfrm>
            <a:off x="3214571" y="1192337"/>
            <a:ext cx="2580001" cy="1204699"/>
            <a:chOff x="1435" y="726524"/>
            <a:chExt cx="8542218" cy="5009537"/>
          </a:xfrm>
        </p:grpSpPr>
        <p:sp>
          <p:nvSpPr>
            <p:cNvPr id="145" name="Google Shape;145;p25"/>
            <p:cNvSpPr/>
            <p:nvPr/>
          </p:nvSpPr>
          <p:spPr>
            <a:xfrm>
              <a:off x="3118957" y="3428887"/>
              <a:ext cx="2307174" cy="2307174"/>
            </a:xfrm>
            <a:prstGeom prst="ellipse">
              <a:avLst/>
            </a:prstGeom>
            <a:gradFill>
              <a:gsLst>
                <a:gs pos="0">
                  <a:srgbClr val="13136F"/>
                </a:gs>
                <a:gs pos="80000">
                  <a:srgbClr val="1A1A92"/>
                </a:gs>
                <a:gs pos="100000">
                  <a:srgbClr val="171796"/>
                </a:gs>
              </a:gsLst>
              <a:lin ang="16200000" scaled="0"/>
            </a:gradFill>
            <a:ln>
              <a:noFill/>
            </a:ln>
            <a:effectLst>
              <a:outerShdw blurRad="40000" rotWithShape="0" dir="5400000" dist="23000">
                <a:srgbClr val="000000">
                  <a:alpha val="34901"/>
                </a:srgbClr>
              </a:outerShdw>
            </a:effectLst>
          </p:spPr>
          <p:txBody>
            <a:bodyPr anchorCtr="0" anchor="ctr" bIns="25725" lIns="25725" spcFirstLastPara="1" rIns="25725" wrap="square" tIns="25725">
              <a:noAutofit/>
            </a:bodyPr>
            <a:lstStyle/>
            <a:p>
              <a:pPr indent="0" lvl="0" marL="0" rtl="0" algn="l">
                <a:spcBef>
                  <a:spcPts val="0"/>
                </a:spcBef>
                <a:spcAft>
                  <a:spcPts val="0"/>
                </a:spcAft>
                <a:buNone/>
              </a:pPr>
              <a:r>
                <a:t/>
              </a:r>
              <a:endParaRPr/>
            </a:p>
          </p:txBody>
        </p:sp>
        <p:sp>
          <p:nvSpPr>
            <p:cNvPr id="146" name="Google Shape;146;p25"/>
            <p:cNvSpPr txBox="1"/>
            <p:nvPr/>
          </p:nvSpPr>
          <p:spPr>
            <a:xfrm>
              <a:off x="3456835" y="3766765"/>
              <a:ext cx="1631418" cy="1631418"/>
            </a:xfrm>
            <a:prstGeom prst="rect">
              <a:avLst/>
            </a:prstGeom>
            <a:noFill/>
            <a:ln>
              <a:noFill/>
            </a:ln>
          </p:spPr>
          <p:txBody>
            <a:bodyPr anchorCtr="0" anchor="ctr" bIns="5725" lIns="5725" spcFirstLastPara="1" rIns="5725" wrap="square" tIns="5725">
              <a:noAutofit/>
            </a:bodyPr>
            <a:lstStyle/>
            <a:p>
              <a:pPr indent="0" lvl="0" marL="0" marR="0" rtl="0" algn="ctr">
                <a:lnSpc>
                  <a:spcPct val="90000"/>
                </a:lnSpc>
                <a:spcBef>
                  <a:spcPts val="0"/>
                </a:spcBef>
                <a:spcAft>
                  <a:spcPts val="0"/>
                </a:spcAft>
                <a:buClr>
                  <a:schemeClr val="lt1"/>
                </a:buClr>
                <a:buSzPts val="900"/>
                <a:buFont typeface="Times"/>
                <a:buNone/>
              </a:pPr>
              <a:r>
                <a:rPr b="0" baseline="-25000" i="0" lang="en" sz="900" u="none" cap="none" strike="noStrike">
                  <a:solidFill>
                    <a:schemeClr val="lt1"/>
                  </a:solidFill>
                  <a:latin typeface="Times"/>
                  <a:ea typeface="Times"/>
                  <a:cs typeface="Times"/>
                  <a:sym typeface="Times"/>
                </a:rPr>
                <a:t>Phishing Detection</a:t>
              </a:r>
              <a:endParaRPr sz="400"/>
            </a:p>
          </p:txBody>
        </p:sp>
        <p:sp>
          <p:nvSpPr>
            <p:cNvPr id="147" name="Google Shape;147;p25"/>
            <p:cNvSpPr/>
            <p:nvPr/>
          </p:nvSpPr>
          <p:spPr>
            <a:xfrm rot="-9900000">
              <a:off x="1062991" y="3663834"/>
              <a:ext cx="2016274" cy="657544"/>
            </a:xfrm>
            <a:prstGeom prst="leftArrow">
              <a:avLst>
                <a:gd fmla="val 60000" name="adj1"/>
                <a:gd fmla="val 50000" name="adj2"/>
              </a:avLst>
            </a:prstGeom>
            <a:gradFill>
              <a:gsLst>
                <a:gs pos="0">
                  <a:srgbClr val="7A7A91"/>
                </a:gs>
                <a:gs pos="80000">
                  <a:srgbClr val="A1A1BF"/>
                </a:gs>
                <a:gs pos="100000">
                  <a:srgbClr val="A1A1C1"/>
                </a:gs>
              </a:gsLst>
              <a:lin ang="16200000" scaled="0"/>
            </a:gradFill>
            <a:ln>
              <a:noFill/>
            </a:ln>
            <a:effectLst>
              <a:outerShdw blurRad="40000" rotWithShape="0" dir="5400000" dist="23000">
                <a:srgbClr val="000000">
                  <a:alpha val="34901"/>
                </a:srgbClr>
              </a:outerShdw>
            </a:effectLst>
          </p:spPr>
          <p:txBody>
            <a:bodyPr anchorCtr="0" anchor="ctr" bIns="25725" lIns="25725" spcFirstLastPara="1" rIns="25725" wrap="square" tIns="25725">
              <a:noAutofit/>
            </a:bodyPr>
            <a:lstStyle/>
            <a:p>
              <a:pPr indent="0" lvl="0" marL="0" rtl="0" algn="l">
                <a:spcBef>
                  <a:spcPts val="0"/>
                </a:spcBef>
                <a:spcAft>
                  <a:spcPts val="0"/>
                </a:spcAft>
                <a:buNone/>
              </a:pPr>
              <a:r>
                <a:t/>
              </a:r>
              <a:endParaRPr/>
            </a:p>
          </p:txBody>
        </p:sp>
        <p:sp>
          <p:nvSpPr>
            <p:cNvPr id="148" name="Google Shape;148;p25"/>
            <p:cNvSpPr/>
            <p:nvPr/>
          </p:nvSpPr>
          <p:spPr>
            <a:xfrm>
              <a:off x="1435" y="2854955"/>
              <a:ext cx="2191815" cy="1753452"/>
            </a:xfrm>
            <a:prstGeom prst="roundRect">
              <a:avLst>
                <a:gd fmla="val 10000" name="adj"/>
              </a:avLst>
            </a:prstGeom>
            <a:gradFill>
              <a:gsLst>
                <a:gs pos="0">
                  <a:srgbClr val="13136F"/>
                </a:gs>
                <a:gs pos="80000">
                  <a:srgbClr val="1A1A92"/>
                </a:gs>
                <a:gs pos="100000">
                  <a:srgbClr val="171796"/>
                </a:gs>
              </a:gsLst>
              <a:lin ang="16200000" scaled="0"/>
            </a:gradFill>
            <a:ln>
              <a:noFill/>
            </a:ln>
            <a:effectLst>
              <a:outerShdw blurRad="40000" rotWithShape="0" dir="5400000" dist="23000">
                <a:srgbClr val="000000">
                  <a:alpha val="34901"/>
                </a:srgbClr>
              </a:outerShdw>
            </a:effectLst>
          </p:spPr>
          <p:txBody>
            <a:bodyPr anchorCtr="0" anchor="ctr" bIns="25725" lIns="25725" spcFirstLastPara="1" rIns="25725" wrap="square" tIns="25725">
              <a:noAutofit/>
            </a:bodyPr>
            <a:lstStyle/>
            <a:p>
              <a:pPr indent="0" lvl="0" marL="0" rtl="0" algn="l">
                <a:spcBef>
                  <a:spcPts val="0"/>
                </a:spcBef>
                <a:spcAft>
                  <a:spcPts val="0"/>
                </a:spcAft>
                <a:buNone/>
              </a:pPr>
              <a:r>
                <a:t/>
              </a:r>
              <a:endParaRPr/>
            </a:p>
          </p:txBody>
        </p:sp>
        <p:sp>
          <p:nvSpPr>
            <p:cNvPr id="149" name="Google Shape;149;p25"/>
            <p:cNvSpPr txBox="1"/>
            <p:nvPr/>
          </p:nvSpPr>
          <p:spPr>
            <a:xfrm>
              <a:off x="52792" y="2906312"/>
              <a:ext cx="2089101" cy="1650738"/>
            </a:xfrm>
            <a:prstGeom prst="rect">
              <a:avLst/>
            </a:prstGeom>
            <a:noFill/>
            <a:ln>
              <a:noFill/>
            </a:ln>
          </p:spPr>
          <p:txBody>
            <a:bodyPr anchorCtr="0" anchor="ctr" bIns="20375" lIns="20375" spcFirstLastPara="1" rIns="20375" wrap="square" tIns="20375">
              <a:noAutofit/>
            </a:bodyPr>
            <a:lstStyle/>
            <a:p>
              <a:pPr indent="0" lvl="0" marL="0" marR="0" rtl="0" algn="ctr">
                <a:lnSpc>
                  <a:spcPct val="90000"/>
                </a:lnSpc>
                <a:spcBef>
                  <a:spcPts val="0"/>
                </a:spcBef>
                <a:spcAft>
                  <a:spcPts val="0"/>
                </a:spcAft>
                <a:buClr>
                  <a:schemeClr val="lt1"/>
                </a:buClr>
                <a:buSzPts val="1100"/>
                <a:buFont typeface="Times"/>
                <a:buNone/>
              </a:pPr>
              <a:r>
                <a:rPr b="0" baseline="-25000" i="0" lang="en" sz="1100" u="none" cap="none" strike="noStrike">
                  <a:solidFill>
                    <a:schemeClr val="lt1"/>
                  </a:solidFill>
                  <a:latin typeface="Times"/>
                  <a:ea typeface="Times"/>
                  <a:cs typeface="Times"/>
                  <a:sym typeface="Times"/>
                </a:rPr>
                <a:t>WHOIS Checks</a:t>
              </a:r>
              <a:endParaRPr sz="400"/>
            </a:p>
          </p:txBody>
        </p:sp>
        <p:sp>
          <p:nvSpPr>
            <p:cNvPr id="150" name="Google Shape;150;p25"/>
            <p:cNvSpPr/>
            <p:nvPr/>
          </p:nvSpPr>
          <p:spPr>
            <a:xfrm rot="-6900000">
              <a:off x="2301229" y="2188160"/>
              <a:ext cx="2016274" cy="657544"/>
            </a:xfrm>
            <a:prstGeom prst="leftArrow">
              <a:avLst>
                <a:gd fmla="val 60000" name="adj1"/>
                <a:gd fmla="val 50000" name="adj2"/>
              </a:avLst>
            </a:prstGeom>
            <a:gradFill>
              <a:gsLst>
                <a:gs pos="0">
                  <a:srgbClr val="7A7A91"/>
                </a:gs>
                <a:gs pos="80000">
                  <a:srgbClr val="A1A1BF"/>
                </a:gs>
                <a:gs pos="100000">
                  <a:srgbClr val="A1A1C1"/>
                </a:gs>
              </a:gsLst>
              <a:lin ang="16200000" scaled="0"/>
            </a:gradFill>
            <a:ln>
              <a:noFill/>
            </a:ln>
            <a:effectLst>
              <a:outerShdw blurRad="40000" rotWithShape="0" dir="5400000" dist="23000">
                <a:srgbClr val="000000">
                  <a:alpha val="34901"/>
                </a:srgbClr>
              </a:outerShdw>
            </a:effectLst>
          </p:spPr>
          <p:txBody>
            <a:bodyPr anchorCtr="0" anchor="ctr" bIns="25725" lIns="25725" spcFirstLastPara="1" rIns="25725" wrap="square" tIns="25725">
              <a:noAutofit/>
            </a:bodyPr>
            <a:lstStyle/>
            <a:p>
              <a:pPr indent="0" lvl="0" marL="0" rtl="0" algn="l">
                <a:spcBef>
                  <a:spcPts val="0"/>
                </a:spcBef>
                <a:spcAft>
                  <a:spcPts val="0"/>
                </a:spcAft>
                <a:buNone/>
              </a:pPr>
              <a:r>
                <a:t/>
              </a:r>
              <a:endParaRPr/>
            </a:p>
          </p:txBody>
        </p:sp>
        <p:sp>
          <p:nvSpPr>
            <p:cNvPr id="151" name="Google Shape;151;p25"/>
            <p:cNvSpPr/>
            <p:nvPr/>
          </p:nvSpPr>
          <p:spPr>
            <a:xfrm>
              <a:off x="1787401" y="726524"/>
              <a:ext cx="2191815" cy="1753452"/>
            </a:xfrm>
            <a:prstGeom prst="roundRect">
              <a:avLst>
                <a:gd fmla="val 10000" name="adj"/>
              </a:avLst>
            </a:prstGeom>
            <a:gradFill>
              <a:gsLst>
                <a:gs pos="0">
                  <a:srgbClr val="13136F"/>
                </a:gs>
                <a:gs pos="80000">
                  <a:srgbClr val="1A1A92"/>
                </a:gs>
                <a:gs pos="100000">
                  <a:srgbClr val="171796"/>
                </a:gs>
              </a:gsLst>
              <a:lin ang="16200000" scaled="0"/>
            </a:gradFill>
            <a:ln>
              <a:noFill/>
            </a:ln>
            <a:effectLst>
              <a:outerShdw blurRad="40000" rotWithShape="0" dir="5400000" dist="23000">
                <a:srgbClr val="000000">
                  <a:alpha val="34901"/>
                </a:srgbClr>
              </a:outerShdw>
            </a:effectLst>
          </p:spPr>
          <p:txBody>
            <a:bodyPr anchorCtr="0" anchor="ctr" bIns="25725" lIns="25725" spcFirstLastPara="1" rIns="25725" wrap="square" tIns="25725">
              <a:noAutofit/>
            </a:bodyPr>
            <a:lstStyle/>
            <a:p>
              <a:pPr indent="0" lvl="0" marL="0" rtl="0" algn="l">
                <a:spcBef>
                  <a:spcPts val="0"/>
                </a:spcBef>
                <a:spcAft>
                  <a:spcPts val="0"/>
                </a:spcAft>
                <a:buNone/>
              </a:pPr>
              <a:r>
                <a:t/>
              </a:r>
              <a:endParaRPr/>
            </a:p>
          </p:txBody>
        </p:sp>
        <p:sp>
          <p:nvSpPr>
            <p:cNvPr id="152" name="Google Shape;152;p25"/>
            <p:cNvSpPr txBox="1"/>
            <p:nvPr/>
          </p:nvSpPr>
          <p:spPr>
            <a:xfrm>
              <a:off x="1838758" y="777881"/>
              <a:ext cx="2089101" cy="1650738"/>
            </a:xfrm>
            <a:prstGeom prst="rect">
              <a:avLst/>
            </a:prstGeom>
            <a:noFill/>
            <a:ln>
              <a:noFill/>
            </a:ln>
          </p:spPr>
          <p:txBody>
            <a:bodyPr anchorCtr="0" anchor="ctr" bIns="20375" lIns="20375" spcFirstLastPara="1" rIns="20375" wrap="square" tIns="20375">
              <a:noAutofit/>
            </a:bodyPr>
            <a:lstStyle/>
            <a:p>
              <a:pPr indent="0" lvl="0" marL="0" marR="0" rtl="0" algn="ctr">
                <a:lnSpc>
                  <a:spcPct val="90000"/>
                </a:lnSpc>
                <a:spcBef>
                  <a:spcPts val="0"/>
                </a:spcBef>
                <a:spcAft>
                  <a:spcPts val="0"/>
                </a:spcAft>
                <a:buClr>
                  <a:schemeClr val="lt1"/>
                </a:buClr>
                <a:buSzPts val="1100"/>
                <a:buFont typeface="Times"/>
                <a:buNone/>
              </a:pPr>
              <a:r>
                <a:rPr b="0" baseline="-25000" i="0" lang="en" sz="1100" u="none" cap="none" strike="noStrike">
                  <a:solidFill>
                    <a:schemeClr val="lt1"/>
                  </a:solidFill>
                  <a:latin typeface="Times"/>
                  <a:ea typeface="Times"/>
                  <a:cs typeface="Times"/>
                  <a:sym typeface="Times"/>
                </a:rPr>
                <a:t>Site Statistics Checks</a:t>
              </a:r>
              <a:endParaRPr sz="400"/>
            </a:p>
          </p:txBody>
        </p:sp>
        <p:sp>
          <p:nvSpPr>
            <p:cNvPr id="153" name="Google Shape;153;p25"/>
            <p:cNvSpPr/>
            <p:nvPr/>
          </p:nvSpPr>
          <p:spPr>
            <a:xfrm rot="-3900000">
              <a:off x="4227585" y="2188160"/>
              <a:ext cx="2016274" cy="657544"/>
            </a:xfrm>
            <a:prstGeom prst="leftArrow">
              <a:avLst>
                <a:gd fmla="val 60000" name="adj1"/>
                <a:gd fmla="val 50000" name="adj2"/>
              </a:avLst>
            </a:prstGeom>
            <a:gradFill>
              <a:gsLst>
                <a:gs pos="0">
                  <a:srgbClr val="7A7A91"/>
                </a:gs>
                <a:gs pos="80000">
                  <a:srgbClr val="A1A1BF"/>
                </a:gs>
                <a:gs pos="100000">
                  <a:srgbClr val="A1A1C1"/>
                </a:gs>
              </a:gsLst>
              <a:lin ang="16200000" scaled="0"/>
            </a:gradFill>
            <a:ln>
              <a:noFill/>
            </a:ln>
            <a:effectLst>
              <a:outerShdw blurRad="40000" rotWithShape="0" dir="5400000" dist="23000">
                <a:srgbClr val="000000">
                  <a:alpha val="34901"/>
                </a:srgbClr>
              </a:outerShdw>
            </a:effectLst>
          </p:spPr>
          <p:txBody>
            <a:bodyPr anchorCtr="0" anchor="ctr" bIns="25725" lIns="25725" spcFirstLastPara="1" rIns="25725" wrap="square" tIns="25725">
              <a:noAutofit/>
            </a:bodyPr>
            <a:lstStyle/>
            <a:p>
              <a:pPr indent="0" lvl="0" marL="0" rtl="0" algn="l">
                <a:spcBef>
                  <a:spcPts val="0"/>
                </a:spcBef>
                <a:spcAft>
                  <a:spcPts val="0"/>
                </a:spcAft>
                <a:buNone/>
              </a:pPr>
              <a:r>
                <a:t/>
              </a:r>
              <a:endParaRPr/>
            </a:p>
          </p:txBody>
        </p:sp>
        <p:sp>
          <p:nvSpPr>
            <p:cNvPr id="154" name="Google Shape;154;p25"/>
            <p:cNvSpPr/>
            <p:nvPr/>
          </p:nvSpPr>
          <p:spPr>
            <a:xfrm>
              <a:off x="4565872" y="726524"/>
              <a:ext cx="2191815" cy="1753452"/>
            </a:xfrm>
            <a:prstGeom prst="roundRect">
              <a:avLst>
                <a:gd fmla="val 10000" name="adj"/>
              </a:avLst>
            </a:prstGeom>
            <a:gradFill>
              <a:gsLst>
                <a:gs pos="0">
                  <a:srgbClr val="13136F"/>
                </a:gs>
                <a:gs pos="80000">
                  <a:srgbClr val="1A1A92"/>
                </a:gs>
                <a:gs pos="100000">
                  <a:srgbClr val="171796"/>
                </a:gs>
              </a:gsLst>
              <a:lin ang="16200000" scaled="0"/>
            </a:gradFill>
            <a:ln>
              <a:noFill/>
            </a:ln>
            <a:effectLst>
              <a:outerShdw blurRad="40000" rotWithShape="0" dir="5400000" dist="23000">
                <a:srgbClr val="000000">
                  <a:alpha val="34901"/>
                </a:srgbClr>
              </a:outerShdw>
            </a:effectLst>
          </p:spPr>
          <p:txBody>
            <a:bodyPr anchorCtr="0" anchor="ctr" bIns="25725" lIns="25725" spcFirstLastPara="1" rIns="25725" wrap="square" tIns="25725">
              <a:noAutofit/>
            </a:bodyPr>
            <a:lstStyle/>
            <a:p>
              <a:pPr indent="0" lvl="0" marL="0" rtl="0" algn="l">
                <a:spcBef>
                  <a:spcPts val="0"/>
                </a:spcBef>
                <a:spcAft>
                  <a:spcPts val="0"/>
                </a:spcAft>
                <a:buNone/>
              </a:pPr>
              <a:r>
                <a:t/>
              </a:r>
              <a:endParaRPr/>
            </a:p>
          </p:txBody>
        </p:sp>
        <p:sp>
          <p:nvSpPr>
            <p:cNvPr id="155" name="Google Shape;155;p25"/>
            <p:cNvSpPr txBox="1"/>
            <p:nvPr/>
          </p:nvSpPr>
          <p:spPr>
            <a:xfrm>
              <a:off x="4617229" y="777881"/>
              <a:ext cx="2089101" cy="1650738"/>
            </a:xfrm>
            <a:prstGeom prst="rect">
              <a:avLst/>
            </a:prstGeom>
            <a:noFill/>
            <a:ln>
              <a:noFill/>
            </a:ln>
          </p:spPr>
          <p:txBody>
            <a:bodyPr anchorCtr="0" anchor="ctr" bIns="20375" lIns="20375" spcFirstLastPara="1" rIns="20375" wrap="square" tIns="20375">
              <a:noAutofit/>
            </a:bodyPr>
            <a:lstStyle/>
            <a:p>
              <a:pPr indent="0" lvl="0" marL="0" marR="0" rtl="0" algn="ctr">
                <a:lnSpc>
                  <a:spcPct val="90000"/>
                </a:lnSpc>
                <a:spcBef>
                  <a:spcPts val="0"/>
                </a:spcBef>
                <a:spcAft>
                  <a:spcPts val="0"/>
                </a:spcAft>
                <a:buClr>
                  <a:schemeClr val="lt1"/>
                </a:buClr>
                <a:buSzPts val="1100"/>
                <a:buFont typeface="Times"/>
                <a:buNone/>
              </a:pPr>
              <a:r>
                <a:rPr b="0" baseline="-25000" i="0" lang="en" sz="1100" u="none" cap="none" strike="noStrike">
                  <a:solidFill>
                    <a:schemeClr val="lt1"/>
                  </a:solidFill>
                  <a:latin typeface="Times"/>
                  <a:ea typeface="Times"/>
                  <a:cs typeface="Times"/>
                  <a:sym typeface="Times"/>
                </a:rPr>
                <a:t>Page Content Checks</a:t>
              </a:r>
              <a:endParaRPr sz="400"/>
            </a:p>
          </p:txBody>
        </p:sp>
        <p:sp>
          <p:nvSpPr>
            <p:cNvPr id="156" name="Google Shape;156;p25"/>
            <p:cNvSpPr/>
            <p:nvPr/>
          </p:nvSpPr>
          <p:spPr>
            <a:xfrm rot="-900000">
              <a:off x="5465823" y="3663834"/>
              <a:ext cx="2016274" cy="657544"/>
            </a:xfrm>
            <a:prstGeom prst="leftArrow">
              <a:avLst>
                <a:gd fmla="val 60000" name="adj1"/>
                <a:gd fmla="val 50000" name="adj2"/>
              </a:avLst>
            </a:prstGeom>
            <a:gradFill>
              <a:gsLst>
                <a:gs pos="0">
                  <a:srgbClr val="7A7A91"/>
                </a:gs>
                <a:gs pos="80000">
                  <a:srgbClr val="A1A1BF"/>
                </a:gs>
                <a:gs pos="100000">
                  <a:srgbClr val="A1A1C1"/>
                </a:gs>
              </a:gsLst>
              <a:lin ang="16200000" scaled="0"/>
            </a:gradFill>
            <a:ln>
              <a:noFill/>
            </a:ln>
            <a:effectLst>
              <a:outerShdw blurRad="40000" rotWithShape="0" dir="5400000" dist="23000">
                <a:srgbClr val="000000">
                  <a:alpha val="34901"/>
                </a:srgbClr>
              </a:outerShdw>
            </a:effectLst>
          </p:spPr>
          <p:txBody>
            <a:bodyPr anchorCtr="0" anchor="ctr" bIns="25725" lIns="25725" spcFirstLastPara="1" rIns="25725" wrap="square" tIns="25725">
              <a:noAutofit/>
            </a:bodyPr>
            <a:lstStyle/>
            <a:p>
              <a:pPr indent="0" lvl="0" marL="0" rtl="0" algn="l">
                <a:spcBef>
                  <a:spcPts val="0"/>
                </a:spcBef>
                <a:spcAft>
                  <a:spcPts val="0"/>
                </a:spcAft>
                <a:buNone/>
              </a:pPr>
              <a:r>
                <a:t/>
              </a:r>
              <a:endParaRPr/>
            </a:p>
          </p:txBody>
        </p:sp>
        <p:sp>
          <p:nvSpPr>
            <p:cNvPr id="157" name="Google Shape;157;p25"/>
            <p:cNvSpPr/>
            <p:nvPr/>
          </p:nvSpPr>
          <p:spPr>
            <a:xfrm>
              <a:off x="6351838" y="2854955"/>
              <a:ext cx="2191815" cy="1753452"/>
            </a:xfrm>
            <a:prstGeom prst="roundRect">
              <a:avLst>
                <a:gd fmla="val 10000" name="adj"/>
              </a:avLst>
            </a:prstGeom>
            <a:gradFill>
              <a:gsLst>
                <a:gs pos="0">
                  <a:srgbClr val="13136F"/>
                </a:gs>
                <a:gs pos="80000">
                  <a:srgbClr val="1A1A92"/>
                </a:gs>
                <a:gs pos="100000">
                  <a:srgbClr val="171796"/>
                </a:gs>
              </a:gsLst>
              <a:lin ang="16200000" scaled="0"/>
            </a:gradFill>
            <a:ln>
              <a:noFill/>
            </a:ln>
            <a:effectLst>
              <a:outerShdw blurRad="40000" rotWithShape="0" dir="5400000" dist="23000">
                <a:srgbClr val="000000">
                  <a:alpha val="34901"/>
                </a:srgbClr>
              </a:outerShdw>
            </a:effectLst>
          </p:spPr>
          <p:txBody>
            <a:bodyPr anchorCtr="0" anchor="ctr" bIns="25725" lIns="25725" spcFirstLastPara="1" rIns="25725" wrap="square" tIns="25725">
              <a:noAutofit/>
            </a:bodyPr>
            <a:lstStyle/>
            <a:p>
              <a:pPr indent="0" lvl="0" marL="0" rtl="0" algn="l">
                <a:spcBef>
                  <a:spcPts val="0"/>
                </a:spcBef>
                <a:spcAft>
                  <a:spcPts val="0"/>
                </a:spcAft>
                <a:buNone/>
              </a:pPr>
              <a:r>
                <a:t/>
              </a:r>
              <a:endParaRPr/>
            </a:p>
          </p:txBody>
        </p:sp>
        <p:sp>
          <p:nvSpPr>
            <p:cNvPr id="158" name="Google Shape;158;p25"/>
            <p:cNvSpPr txBox="1"/>
            <p:nvPr/>
          </p:nvSpPr>
          <p:spPr>
            <a:xfrm>
              <a:off x="6403195" y="2906312"/>
              <a:ext cx="2089101" cy="1650738"/>
            </a:xfrm>
            <a:prstGeom prst="rect">
              <a:avLst/>
            </a:prstGeom>
            <a:noFill/>
            <a:ln>
              <a:noFill/>
            </a:ln>
          </p:spPr>
          <p:txBody>
            <a:bodyPr anchorCtr="0" anchor="ctr" bIns="20375" lIns="20375" spcFirstLastPara="1" rIns="20375" wrap="square" tIns="20375">
              <a:noAutofit/>
            </a:bodyPr>
            <a:lstStyle/>
            <a:p>
              <a:pPr indent="0" lvl="0" marL="0" marR="0" rtl="0" algn="ctr">
                <a:lnSpc>
                  <a:spcPct val="90000"/>
                </a:lnSpc>
                <a:spcBef>
                  <a:spcPts val="0"/>
                </a:spcBef>
                <a:spcAft>
                  <a:spcPts val="0"/>
                </a:spcAft>
                <a:buClr>
                  <a:schemeClr val="lt1"/>
                </a:buClr>
                <a:buSzPts val="1100"/>
                <a:buFont typeface="Times"/>
                <a:buNone/>
              </a:pPr>
              <a:r>
                <a:rPr b="0" baseline="-25000" i="0" lang="en" sz="1100" u="none" cap="none" strike="noStrike">
                  <a:solidFill>
                    <a:schemeClr val="lt1"/>
                  </a:solidFill>
                  <a:latin typeface="Times"/>
                  <a:ea typeface="Times"/>
                  <a:cs typeface="Times"/>
                  <a:sym typeface="Times"/>
                </a:rPr>
                <a:t>URL Checks</a:t>
              </a:r>
              <a:endParaRPr sz="400"/>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