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21388388"/>
  <p:notesSz cx="7315200" cy="9601200"/>
  <p:defaultTextStyle>
    <a:defPPr>
      <a:defRPr lang="en-US"/>
    </a:defPPr>
    <a:lvl1pPr algn="ctr" rtl="0" eaLnBrk="0" fontAlgn="base" hangingPunct="0">
      <a:spcBef>
        <a:spcPct val="0"/>
      </a:spcBef>
      <a:spcAft>
        <a:spcPct val="0"/>
      </a:spcAft>
      <a:defRPr sz="1300" kern="1200" baseline="-25000">
        <a:solidFill>
          <a:schemeClr val="tx1"/>
        </a:solidFill>
        <a:latin typeface="Times" pitchFamily="18" charset="0"/>
        <a:ea typeface="+mn-ea"/>
        <a:cs typeface="+mn-cs"/>
      </a:defRPr>
    </a:lvl1pPr>
    <a:lvl2pPr marL="307513" algn="ctr" rtl="0" eaLnBrk="0" fontAlgn="base" hangingPunct="0">
      <a:spcBef>
        <a:spcPct val="0"/>
      </a:spcBef>
      <a:spcAft>
        <a:spcPct val="0"/>
      </a:spcAft>
      <a:defRPr sz="1300" kern="1200" baseline="-25000">
        <a:solidFill>
          <a:schemeClr val="tx1"/>
        </a:solidFill>
        <a:latin typeface="Times" pitchFamily="18" charset="0"/>
        <a:ea typeface="+mn-ea"/>
        <a:cs typeface="+mn-cs"/>
      </a:defRPr>
    </a:lvl2pPr>
    <a:lvl3pPr marL="615025" algn="ctr" rtl="0" eaLnBrk="0" fontAlgn="base" hangingPunct="0">
      <a:spcBef>
        <a:spcPct val="0"/>
      </a:spcBef>
      <a:spcAft>
        <a:spcPct val="0"/>
      </a:spcAft>
      <a:defRPr sz="1300" kern="1200" baseline="-25000">
        <a:solidFill>
          <a:schemeClr val="tx1"/>
        </a:solidFill>
        <a:latin typeface="Times" pitchFamily="18" charset="0"/>
        <a:ea typeface="+mn-ea"/>
        <a:cs typeface="+mn-cs"/>
      </a:defRPr>
    </a:lvl3pPr>
    <a:lvl4pPr marL="922538" algn="ctr" rtl="0" eaLnBrk="0" fontAlgn="base" hangingPunct="0">
      <a:spcBef>
        <a:spcPct val="0"/>
      </a:spcBef>
      <a:spcAft>
        <a:spcPct val="0"/>
      </a:spcAft>
      <a:defRPr sz="1300" kern="1200" baseline="-25000">
        <a:solidFill>
          <a:schemeClr val="tx1"/>
        </a:solidFill>
        <a:latin typeface="Times" pitchFamily="18" charset="0"/>
        <a:ea typeface="+mn-ea"/>
        <a:cs typeface="+mn-cs"/>
      </a:defRPr>
    </a:lvl4pPr>
    <a:lvl5pPr marL="1230051" algn="ctr" rtl="0" eaLnBrk="0" fontAlgn="base" hangingPunct="0">
      <a:spcBef>
        <a:spcPct val="0"/>
      </a:spcBef>
      <a:spcAft>
        <a:spcPct val="0"/>
      </a:spcAft>
      <a:defRPr sz="1300" kern="1200" baseline="-25000">
        <a:solidFill>
          <a:schemeClr val="tx1"/>
        </a:solidFill>
        <a:latin typeface="Times" pitchFamily="18" charset="0"/>
        <a:ea typeface="+mn-ea"/>
        <a:cs typeface="+mn-cs"/>
      </a:defRPr>
    </a:lvl5pPr>
    <a:lvl6pPr marL="1537564" algn="l" defTabSz="615025" rtl="0" eaLnBrk="1" latinLnBrk="0" hangingPunct="1">
      <a:defRPr sz="1300" kern="1200" baseline="-25000">
        <a:solidFill>
          <a:schemeClr val="tx1"/>
        </a:solidFill>
        <a:latin typeface="Times" pitchFamily="18" charset="0"/>
        <a:ea typeface="+mn-ea"/>
        <a:cs typeface="+mn-cs"/>
      </a:defRPr>
    </a:lvl6pPr>
    <a:lvl7pPr marL="1845076" algn="l" defTabSz="615025" rtl="0" eaLnBrk="1" latinLnBrk="0" hangingPunct="1">
      <a:defRPr sz="1300" kern="1200" baseline="-25000">
        <a:solidFill>
          <a:schemeClr val="tx1"/>
        </a:solidFill>
        <a:latin typeface="Times" pitchFamily="18" charset="0"/>
        <a:ea typeface="+mn-ea"/>
        <a:cs typeface="+mn-cs"/>
      </a:defRPr>
    </a:lvl7pPr>
    <a:lvl8pPr marL="2152589" algn="l" defTabSz="615025" rtl="0" eaLnBrk="1" latinLnBrk="0" hangingPunct="1">
      <a:defRPr sz="1300" kern="1200" baseline="-25000">
        <a:solidFill>
          <a:schemeClr val="tx1"/>
        </a:solidFill>
        <a:latin typeface="Times" pitchFamily="18" charset="0"/>
        <a:ea typeface="+mn-ea"/>
        <a:cs typeface="+mn-cs"/>
      </a:defRPr>
    </a:lvl8pPr>
    <a:lvl9pPr marL="2460102" algn="l" defTabSz="615025" rtl="0" eaLnBrk="1" latinLnBrk="0" hangingPunct="1">
      <a:defRPr sz="1300" kern="1200" baseline="-250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6737">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45299"/>
    <a:srgbClr val="8BD22B"/>
    <a:srgbClr val="A9FF35"/>
    <a:srgbClr val="869ED5"/>
    <a:srgbClr val="06BF8C"/>
    <a:srgbClr val="06906A"/>
    <a:srgbClr val="0CFFBC"/>
    <a:srgbClr val="866904"/>
    <a:srgbClr val="9E7B06"/>
    <a:srgbClr val="0BEE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585" autoAdjust="0"/>
    <p:restoredTop sz="93392" autoAdjust="0"/>
  </p:normalViewPr>
  <p:slideViewPr>
    <p:cSldViewPr>
      <p:cViewPr varScale="1">
        <p:scale>
          <a:sx n="38" d="100"/>
          <a:sy n="38" d="100"/>
        </p:scale>
        <p:origin x="2213" y="82"/>
      </p:cViewPr>
      <p:guideLst>
        <p:guide orient="horz" pos="6737"/>
        <p:guide pos="9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yl Quek" userId="f27e3362e4192b30" providerId="LiveId" clId="{EABF0CBF-A883-4410-8F6F-DAEAA6E8CC01}"/>
    <pc:docChg chg="undo custSel modSld">
      <pc:chgData name="Daryl Quek" userId="f27e3362e4192b30" providerId="LiveId" clId="{EABF0CBF-A883-4410-8F6F-DAEAA6E8CC01}" dt="2018-11-25T09:24:48.907" v="1209" actId="20577"/>
      <pc:docMkLst>
        <pc:docMk/>
      </pc:docMkLst>
      <pc:sldChg chg="addSp delSp modSp">
        <pc:chgData name="Daryl Quek" userId="f27e3362e4192b30" providerId="LiveId" clId="{EABF0CBF-A883-4410-8F6F-DAEAA6E8CC01}" dt="2018-11-25T09:24:48.907" v="1209" actId="20577"/>
        <pc:sldMkLst>
          <pc:docMk/>
          <pc:sldMk cId="0" sldId="256"/>
        </pc:sldMkLst>
        <pc:spChg chg="add mod">
          <ac:chgData name="Daryl Quek" userId="f27e3362e4192b30" providerId="LiveId" clId="{EABF0CBF-A883-4410-8F6F-DAEAA6E8CC01}" dt="2018-11-24T15:17:01.687" v="772" actId="20577"/>
          <ac:spMkLst>
            <pc:docMk/>
            <pc:sldMk cId="0" sldId="256"/>
            <ac:spMk id="19" creationId="{9A2645DC-3E98-4D94-8906-7611975FEFEB}"/>
          </ac:spMkLst>
        </pc:spChg>
        <pc:spChg chg="mod">
          <ac:chgData name="Daryl Quek" userId="f27e3362e4192b30" providerId="LiveId" clId="{EABF0CBF-A883-4410-8F6F-DAEAA6E8CC01}" dt="2018-11-24T15:18:44.997" v="884" actId="5793"/>
          <ac:spMkLst>
            <pc:docMk/>
            <pc:sldMk cId="0" sldId="256"/>
            <ac:spMk id="23" creationId="{00000000-0000-0000-0000-000000000000}"/>
          </ac:spMkLst>
        </pc:spChg>
        <pc:spChg chg="mod">
          <ac:chgData name="Daryl Quek" userId="f27e3362e4192b30" providerId="LiveId" clId="{EABF0CBF-A883-4410-8F6F-DAEAA6E8CC01}" dt="2018-11-24T15:04:03.771" v="104" actId="20577"/>
          <ac:spMkLst>
            <pc:docMk/>
            <pc:sldMk cId="0" sldId="256"/>
            <ac:spMk id="2072" creationId="{00000000-0000-0000-0000-000000000000}"/>
          </ac:spMkLst>
        </pc:spChg>
        <pc:spChg chg="mod">
          <ac:chgData name="Daryl Quek" userId="f27e3362e4192b30" providerId="LiveId" clId="{EABF0CBF-A883-4410-8F6F-DAEAA6E8CC01}" dt="2018-11-24T15:09:41.089" v="514" actId="20577"/>
          <ac:spMkLst>
            <pc:docMk/>
            <pc:sldMk cId="0" sldId="256"/>
            <ac:spMk id="2422" creationId="{00000000-0000-0000-0000-000000000000}"/>
          </ac:spMkLst>
        </pc:spChg>
        <pc:spChg chg="mod">
          <ac:chgData name="Daryl Quek" userId="f27e3362e4192b30" providerId="LiveId" clId="{EABF0CBF-A883-4410-8F6F-DAEAA6E8CC01}" dt="2018-11-24T15:10:46.467" v="521" actId="14100"/>
          <ac:spMkLst>
            <pc:docMk/>
            <pc:sldMk cId="0" sldId="256"/>
            <ac:spMk id="2570" creationId="{00000000-0000-0000-0000-000000000000}"/>
          </ac:spMkLst>
        </pc:spChg>
        <pc:graphicFrameChg chg="add mod modGraphic">
          <ac:chgData name="Daryl Quek" userId="f27e3362e4192b30" providerId="LiveId" clId="{EABF0CBF-A883-4410-8F6F-DAEAA6E8CC01}" dt="2018-11-25T09:24:48.907" v="1209" actId="20577"/>
          <ac:graphicFrameMkLst>
            <pc:docMk/>
            <pc:sldMk cId="0" sldId="256"/>
            <ac:graphicFrameMk id="3" creationId="{E2BDA739-5B11-4071-938B-12C5D55E1CD5}"/>
          </ac:graphicFrameMkLst>
        </pc:graphicFrameChg>
        <pc:picChg chg="del">
          <ac:chgData name="Daryl Quek" userId="f27e3362e4192b30" providerId="LiveId" clId="{EABF0CBF-A883-4410-8F6F-DAEAA6E8CC01}" dt="2018-11-24T15:10:16.113" v="515" actId="478"/>
          <ac:picMkLst>
            <pc:docMk/>
            <pc:sldMk cId="0" sldId="256"/>
            <ac:picMk id="8"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B3106-CA2D-4005-9C53-3A67A0E54887}" type="doc">
      <dgm:prSet loTypeId="urn:microsoft.com/office/officeart/2005/8/layout/radial4" loCatId="relationship" qsTypeId="urn:microsoft.com/office/officeart/2005/8/quickstyle/simple4" qsCatId="simple" csTypeId="urn:microsoft.com/office/officeart/2005/8/colors/accent6_2" csCatId="accent6" phldr="1"/>
      <dgm:spPr/>
      <dgm:t>
        <a:bodyPr/>
        <a:lstStyle/>
        <a:p>
          <a:endParaRPr lang="en-US"/>
        </a:p>
      </dgm:t>
    </dgm:pt>
    <dgm:pt modelId="{B5E20638-468B-44D9-A333-2A434A6017F4}">
      <dgm:prSet phldrT="[Text]"/>
      <dgm:spPr/>
      <dgm:t>
        <a:bodyPr/>
        <a:lstStyle/>
        <a:p>
          <a:r>
            <a:rPr lang="en-US" dirty="0"/>
            <a:t>Malicious Detection</a:t>
          </a:r>
        </a:p>
      </dgm:t>
    </dgm:pt>
    <dgm:pt modelId="{4B89274E-7320-4889-B54D-7C6F98744B6D}" type="parTrans" cxnId="{F85B894D-C1C5-418B-998C-88244F8342AA}">
      <dgm:prSet/>
      <dgm:spPr/>
      <dgm:t>
        <a:bodyPr/>
        <a:lstStyle/>
        <a:p>
          <a:endParaRPr lang="en-US"/>
        </a:p>
      </dgm:t>
    </dgm:pt>
    <dgm:pt modelId="{42697ED9-F2B4-4F48-9ACA-27AA86316DE5}" type="sibTrans" cxnId="{F85B894D-C1C5-418B-998C-88244F8342AA}">
      <dgm:prSet/>
      <dgm:spPr/>
      <dgm:t>
        <a:bodyPr/>
        <a:lstStyle/>
        <a:p>
          <a:endParaRPr lang="en-US"/>
        </a:p>
      </dgm:t>
    </dgm:pt>
    <dgm:pt modelId="{FA6AEA48-5611-4F3D-832C-18F22117BA7E}">
      <dgm:prSet phldrT="[Text]"/>
      <dgm:spPr/>
      <dgm:t>
        <a:bodyPr/>
        <a:lstStyle/>
        <a:p>
          <a:r>
            <a:rPr lang="en-US" dirty="0"/>
            <a:t>WHOIS Checks</a:t>
          </a:r>
        </a:p>
      </dgm:t>
    </dgm:pt>
    <dgm:pt modelId="{FFB3F715-AAB5-413C-9C3F-81154B05A25C}" type="parTrans" cxnId="{EEB9BD84-64F8-4A8E-83B2-9B36EE1720BC}">
      <dgm:prSet/>
      <dgm:spPr/>
      <dgm:t>
        <a:bodyPr/>
        <a:lstStyle/>
        <a:p>
          <a:endParaRPr lang="en-US"/>
        </a:p>
      </dgm:t>
    </dgm:pt>
    <dgm:pt modelId="{ABD9136C-F074-4507-965A-40ABED206802}" type="sibTrans" cxnId="{EEB9BD84-64F8-4A8E-83B2-9B36EE1720BC}">
      <dgm:prSet/>
      <dgm:spPr/>
      <dgm:t>
        <a:bodyPr/>
        <a:lstStyle/>
        <a:p>
          <a:endParaRPr lang="en-US"/>
        </a:p>
      </dgm:t>
    </dgm:pt>
    <dgm:pt modelId="{553E918A-24FA-499F-9FC3-7AEAE2B3C781}">
      <dgm:prSet phldrT="[Text]"/>
      <dgm:spPr/>
      <dgm:t>
        <a:bodyPr/>
        <a:lstStyle/>
        <a:p>
          <a:r>
            <a:rPr lang="en-US" dirty="0"/>
            <a:t>Site Statistics Checks</a:t>
          </a:r>
        </a:p>
      </dgm:t>
    </dgm:pt>
    <dgm:pt modelId="{BE693053-D64C-4398-A5E8-3D502209A638}" type="parTrans" cxnId="{566D3C8C-382E-44D4-8DB8-2F3AD6774745}">
      <dgm:prSet/>
      <dgm:spPr/>
      <dgm:t>
        <a:bodyPr/>
        <a:lstStyle/>
        <a:p>
          <a:endParaRPr lang="en-US"/>
        </a:p>
      </dgm:t>
    </dgm:pt>
    <dgm:pt modelId="{908D15F9-50B4-4BF1-9D6A-AE5221613E34}" type="sibTrans" cxnId="{566D3C8C-382E-44D4-8DB8-2F3AD6774745}">
      <dgm:prSet/>
      <dgm:spPr/>
      <dgm:t>
        <a:bodyPr/>
        <a:lstStyle/>
        <a:p>
          <a:endParaRPr lang="en-US"/>
        </a:p>
      </dgm:t>
    </dgm:pt>
    <dgm:pt modelId="{10350008-B0D8-4E22-B937-9CA962D170F8}">
      <dgm:prSet phldrT="[Text]"/>
      <dgm:spPr/>
      <dgm:t>
        <a:bodyPr/>
        <a:lstStyle/>
        <a:p>
          <a:r>
            <a:rPr lang="en-US" dirty="0"/>
            <a:t>Page Content Checks</a:t>
          </a:r>
        </a:p>
      </dgm:t>
    </dgm:pt>
    <dgm:pt modelId="{2E239D3C-5D1D-4C4B-BF5D-77930F3761A0}" type="parTrans" cxnId="{A3D2F67E-8150-4AC2-84C5-A81649C48FE5}">
      <dgm:prSet/>
      <dgm:spPr/>
      <dgm:t>
        <a:bodyPr/>
        <a:lstStyle/>
        <a:p>
          <a:endParaRPr lang="en-US"/>
        </a:p>
      </dgm:t>
    </dgm:pt>
    <dgm:pt modelId="{13050F1A-5D60-40ED-A53C-C23492D14346}" type="sibTrans" cxnId="{A3D2F67E-8150-4AC2-84C5-A81649C48FE5}">
      <dgm:prSet/>
      <dgm:spPr/>
      <dgm:t>
        <a:bodyPr/>
        <a:lstStyle/>
        <a:p>
          <a:endParaRPr lang="en-US"/>
        </a:p>
      </dgm:t>
    </dgm:pt>
    <dgm:pt modelId="{585E752D-7066-4D9C-8388-CC7211987E17}">
      <dgm:prSet phldrT="[Text]"/>
      <dgm:spPr/>
      <dgm:t>
        <a:bodyPr/>
        <a:lstStyle/>
        <a:p>
          <a:r>
            <a:rPr lang="en-US" dirty="0"/>
            <a:t>URL Checks</a:t>
          </a:r>
        </a:p>
      </dgm:t>
    </dgm:pt>
    <dgm:pt modelId="{73E98E85-AC2A-4CC8-A08E-F85AB07D4657}" type="parTrans" cxnId="{2B3C01B6-61DE-4F29-8B79-2A0D4212726E}">
      <dgm:prSet/>
      <dgm:spPr/>
      <dgm:t>
        <a:bodyPr/>
        <a:lstStyle/>
        <a:p>
          <a:endParaRPr lang="en-US"/>
        </a:p>
      </dgm:t>
    </dgm:pt>
    <dgm:pt modelId="{EA181CD5-78CA-4E9B-9D56-298284791F8F}" type="sibTrans" cxnId="{2B3C01B6-61DE-4F29-8B79-2A0D4212726E}">
      <dgm:prSet/>
      <dgm:spPr/>
      <dgm:t>
        <a:bodyPr/>
        <a:lstStyle/>
        <a:p>
          <a:endParaRPr lang="en-US"/>
        </a:p>
      </dgm:t>
    </dgm:pt>
    <dgm:pt modelId="{E0665B96-3EEE-4EE8-9C19-2EC3548FB217}" type="pres">
      <dgm:prSet presAssocID="{746B3106-CA2D-4005-9C53-3A67A0E54887}" presName="cycle" presStyleCnt="0">
        <dgm:presLayoutVars>
          <dgm:chMax val="1"/>
          <dgm:dir/>
          <dgm:animLvl val="ctr"/>
          <dgm:resizeHandles val="exact"/>
        </dgm:presLayoutVars>
      </dgm:prSet>
      <dgm:spPr/>
    </dgm:pt>
    <dgm:pt modelId="{D27EB83C-6569-40A8-BBB4-EB8A74FAD38F}" type="pres">
      <dgm:prSet presAssocID="{B5E20638-468B-44D9-A333-2A434A6017F4}" presName="centerShape" presStyleLbl="node0" presStyleIdx="0" presStyleCnt="1"/>
      <dgm:spPr/>
    </dgm:pt>
    <dgm:pt modelId="{D1E0D5D4-2B40-4A2A-BA32-C14D7AC75645}" type="pres">
      <dgm:prSet presAssocID="{FFB3F715-AAB5-413C-9C3F-81154B05A25C}" presName="parTrans" presStyleLbl="bgSibTrans2D1" presStyleIdx="0" presStyleCnt="4"/>
      <dgm:spPr/>
    </dgm:pt>
    <dgm:pt modelId="{D1367C3F-2A52-409C-864C-634EFC1420B0}" type="pres">
      <dgm:prSet presAssocID="{FA6AEA48-5611-4F3D-832C-18F22117BA7E}" presName="node" presStyleLbl="node1" presStyleIdx="0" presStyleCnt="4">
        <dgm:presLayoutVars>
          <dgm:bulletEnabled val="1"/>
        </dgm:presLayoutVars>
      </dgm:prSet>
      <dgm:spPr/>
    </dgm:pt>
    <dgm:pt modelId="{F779F3E9-D776-486E-839E-E21AA3208F50}" type="pres">
      <dgm:prSet presAssocID="{BE693053-D64C-4398-A5E8-3D502209A638}" presName="parTrans" presStyleLbl="bgSibTrans2D1" presStyleIdx="1" presStyleCnt="4"/>
      <dgm:spPr/>
    </dgm:pt>
    <dgm:pt modelId="{2256BE3A-00C2-4012-9829-B259CEFD76B5}" type="pres">
      <dgm:prSet presAssocID="{553E918A-24FA-499F-9FC3-7AEAE2B3C781}" presName="node" presStyleLbl="node1" presStyleIdx="1" presStyleCnt="4">
        <dgm:presLayoutVars>
          <dgm:bulletEnabled val="1"/>
        </dgm:presLayoutVars>
      </dgm:prSet>
      <dgm:spPr/>
    </dgm:pt>
    <dgm:pt modelId="{E0062D08-9729-475A-9B8C-CB4E443E1741}" type="pres">
      <dgm:prSet presAssocID="{2E239D3C-5D1D-4C4B-BF5D-77930F3761A0}" presName="parTrans" presStyleLbl="bgSibTrans2D1" presStyleIdx="2" presStyleCnt="4"/>
      <dgm:spPr/>
    </dgm:pt>
    <dgm:pt modelId="{3C38BB0E-18C0-4EAC-828F-0D705FBA791D}" type="pres">
      <dgm:prSet presAssocID="{10350008-B0D8-4E22-B937-9CA962D170F8}" presName="node" presStyleLbl="node1" presStyleIdx="2" presStyleCnt="4">
        <dgm:presLayoutVars>
          <dgm:bulletEnabled val="1"/>
        </dgm:presLayoutVars>
      </dgm:prSet>
      <dgm:spPr/>
    </dgm:pt>
    <dgm:pt modelId="{0818790E-0BB6-4AC6-BA68-17370D53F8C7}" type="pres">
      <dgm:prSet presAssocID="{73E98E85-AC2A-4CC8-A08E-F85AB07D4657}" presName="parTrans" presStyleLbl="bgSibTrans2D1" presStyleIdx="3" presStyleCnt="4"/>
      <dgm:spPr/>
    </dgm:pt>
    <dgm:pt modelId="{AF238103-4CCF-4D71-9511-AFD34971A84D}" type="pres">
      <dgm:prSet presAssocID="{585E752D-7066-4D9C-8388-CC7211987E17}" presName="node" presStyleLbl="node1" presStyleIdx="3" presStyleCnt="4">
        <dgm:presLayoutVars>
          <dgm:bulletEnabled val="1"/>
        </dgm:presLayoutVars>
      </dgm:prSet>
      <dgm:spPr/>
    </dgm:pt>
  </dgm:ptLst>
  <dgm:cxnLst>
    <dgm:cxn modelId="{26A7142E-4E47-4819-AB7C-1285E58366CB}" type="presOf" srcId="{553E918A-24FA-499F-9FC3-7AEAE2B3C781}" destId="{2256BE3A-00C2-4012-9829-B259CEFD76B5}" srcOrd="0" destOrd="0" presId="urn:microsoft.com/office/officeart/2005/8/layout/radial4"/>
    <dgm:cxn modelId="{CB67BE3B-5167-4CA6-9C9B-56FB5482EB56}" type="presOf" srcId="{FA6AEA48-5611-4F3D-832C-18F22117BA7E}" destId="{D1367C3F-2A52-409C-864C-634EFC1420B0}" srcOrd="0" destOrd="0" presId="urn:microsoft.com/office/officeart/2005/8/layout/radial4"/>
    <dgm:cxn modelId="{794D2069-459B-4618-AE78-2BA0B44B01C2}" type="presOf" srcId="{746B3106-CA2D-4005-9C53-3A67A0E54887}" destId="{E0665B96-3EEE-4EE8-9C19-2EC3548FB217}" srcOrd="0" destOrd="0" presId="urn:microsoft.com/office/officeart/2005/8/layout/radial4"/>
    <dgm:cxn modelId="{F85B894D-C1C5-418B-998C-88244F8342AA}" srcId="{746B3106-CA2D-4005-9C53-3A67A0E54887}" destId="{B5E20638-468B-44D9-A333-2A434A6017F4}" srcOrd="0" destOrd="0" parTransId="{4B89274E-7320-4889-B54D-7C6F98744B6D}" sibTransId="{42697ED9-F2B4-4F48-9ACA-27AA86316DE5}"/>
    <dgm:cxn modelId="{C155D851-9F3D-479F-A2D3-48ED64168F66}" type="presOf" srcId="{73E98E85-AC2A-4CC8-A08E-F85AB07D4657}" destId="{0818790E-0BB6-4AC6-BA68-17370D53F8C7}" srcOrd="0" destOrd="0" presId="urn:microsoft.com/office/officeart/2005/8/layout/radial4"/>
    <dgm:cxn modelId="{5B61AE72-DAF2-4728-A3C5-DBF873F667FB}" type="presOf" srcId="{10350008-B0D8-4E22-B937-9CA962D170F8}" destId="{3C38BB0E-18C0-4EAC-828F-0D705FBA791D}" srcOrd="0" destOrd="0" presId="urn:microsoft.com/office/officeart/2005/8/layout/radial4"/>
    <dgm:cxn modelId="{A3D2F67E-8150-4AC2-84C5-A81649C48FE5}" srcId="{B5E20638-468B-44D9-A333-2A434A6017F4}" destId="{10350008-B0D8-4E22-B937-9CA962D170F8}" srcOrd="2" destOrd="0" parTransId="{2E239D3C-5D1D-4C4B-BF5D-77930F3761A0}" sibTransId="{13050F1A-5D60-40ED-A53C-C23492D14346}"/>
    <dgm:cxn modelId="{EEB9BD84-64F8-4A8E-83B2-9B36EE1720BC}" srcId="{B5E20638-468B-44D9-A333-2A434A6017F4}" destId="{FA6AEA48-5611-4F3D-832C-18F22117BA7E}" srcOrd="0" destOrd="0" parTransId="{FFB3F715-AAB5-413C-9C3F-81154B05A25C}" sibTransId="{ABD9136C-F074-4507-965A-40ABED206802}"/>
    <dgm:cxn modelId="{566D3C8C-382E-44D4-8DB8-2F3AD6774745}" srcId="{B5E20638-468B-44D9-A333-2A434A6017F4}" destId="{553E918A-24FA-499F-9FC3-7AEAE2B3C781}" srcOrd="1" destOrd="0" parTransId="{BE693053-D64C-4398-A5E8-3D502209A638}" sibTransId="{908D15F9-50B4-4BF1-9D6A-AE5221613E34}"/>
    <dgm:cxn modelId="{0F663899-BC2B-4481-BE24-3E2BA72EC5DD}" type="presOf" srcId="{2E239D3C-5D1D-4C4B-BF5D-77930F3761A0}" destId="{E0062D08-9729-475A-9B8C-CB4E443E1741}" srcOrd="0" destOrd="0" presId="urn:microsoft.com/office/officeart/2005/8/layout/radial4"/>
    <dgm:cxn modelId="{0EF83E9F-9E68-478E-BDE3-CEE3D6D65622}" type="presOf" srcId="{B5E20638-468B-44D9-A333-2A434A6017F4}" destId="{D27EB83C-6569-40A8-BBB4-EB8A74FAD38F}" srcOrd="0" destOrd="0" presId="urn:microsoft.com/office/officeart/2005/8/layout/radial4"/>
    <dgm:cxn modelId="{FF2A38A9-45E0-41EA-A0E7-ED878623AF44}" type="presOf" srcId="{FFB3F715-AAB5-413C-9C3F-81154B05A25C}" destId="{D1E0D5D4-2B40-4A2A-BA32-C14D7AC75645}" srcOrd="0" destOrd="0" presId="urn:microsoft.com/office/officeart/2005/8/layout/radial4"/>
    <dgm:cxn modelId="{711D90AF-31F0-487C-88EC-B4709C2EE681}" type="presOf" srcId="{BE693053-D64C-4398-A5E8-3D502209A638}" destId="{F779F3E9-D776-486E-839E-E21AA3208F50}" srcOrd="0" destOrd="0" presId="urn:microsoft.com/office/officeart/2005/8/layout/radial4"/>
    <dgm:cxn modelId="{2B3C01B6-61DE-4F29-8B79-2A0D4212726E}" srcId="{B5E20638-468B-44D9-A333-2A434A6017F4}" destId="{585E752D-7066-4D9C-8388-CC7211987E17}" srcOrd="3" destOrd="0" parTransId="{73E98E85-AC2A-4CC8-A08E-F85AB07D4657}" sibTransId="{EA181CD5-78CA-4E9B-9D56-298284791F8F}"/>
    <dgm:cxn modelId="{F4A674FB-9AE9-4C0D-BD0D-C9B2BF0127A3}" type="presOf" srcId="{585E752D-7066-4D9C-8388-CC7211987E17}" destId="{AF238103-4CCF-4D71-9511-AFD34971A84D}" srcOrd="0" destOrd="0" presId="urn:microsoft.com/office/officeart/2005/8/layout/radial4"/>
    <dgm:cxn modelId="{DA7FCD59-50DA-40B3-9AD1-2BAD87D3E13B}" type="presParOf" srcId="{E0665B96-3EEE-4EE8-9C19-2EC3548FB217}" destId="{D27EB83C-6569-40A8-BBB4-EB8A74FAD38F}" srcOrd="0" destOrd="0" presId="urn:microsoft.com/office/officeart/2005/8/layout/radial4"/>
    <dgm:cxn modelId="{7F725AD1-CB87-4F93-9A3D-623F307C7A3A}" type="presParOf" srcId="{E0665B96-3EEE-4EE8-9C19-2EC3548FB217}" destId="{D1E0D5D4-2B40-4A2A-BA32-C14D7AC75645}" srcOrd="1" destOrd="0" presId="urn:microsoft.com/office/officeart/2005/8/layout/radial4"/>
    <dgm:cxn modelId="{3ECEF464-315A-40FD-8E6F-037CF2853FEE}" type="presParOf" srcId="{E0665B96-3EEE-4EE8-9C19-2EC3548FB217}" destId="{D1367C3F-2A52-409C-864C-634EFC1420B0}" srcOrd="2" destOrd="0" presId="urn:microsoft.com/office/officeart/2005/8/layout/radial4"/>
    <dgm:cxn modelId="{39CA2530-BC8E-4800-92EC-69E205E26B5C}" type="presParOf" srcId="{E0665B96-3EEE-4EE8-9C19-2EC3548FB217}" destId="{F779F3E9-D776-486E-839E-E21AA3208F50}" srcOrd="3" destOrd="0" presId="urn:microsoft.com/office/officeart/2005/8/layout/radial4"/>
    <dgm:cxn modelId="{AFE5DAAF-EFCC-4E24-8C34-4D6BC0F6751C}" type="presParOf" srcId="{E0665B96-3EEE-4EE8-9C19-2EC3548FB217}" destId="{2256BE3A-00C2-4012-9829-B259CEFD76B5}" srcOrd="4" destOrd="0" presId="urn:microsoft.com/office/officeart/2005/8/layout/radial4"/>
    <dgm:cxn modelId="{3B4D46AF-3D98-4EB3-AC35-66422DBB55A5}" type="presParOf" srcId="{E0665B96-3EEE-4EE8-9C19-2EC3548FB217}" destId="{E0062D08-9729-475A-9B8C-CB4E443E1741}" srcOrd="5" destOrd="0" presId="urn:microsoft.com/office/officeart/2005/8/layout/radial4"/>
    <dgm:cxn modelId="{0EEB08B2-1F9D-4E8C-AE73-0A3DB01127BB}" type="presParOf" srcId="{E0665B96-3EEE-4EE8-9C19-2EC3548FB217}" destId="{3C38BB0E-18C0-4EAC-828F-0D705FBA791D}" srcOrd="6" destOrd="0" presId="urn:microsoft.com/office/officeart/2005/8/layout/radial4"/>
    <dgm:cxn modelId="{D4A6BA35-3207-4EB1-8561-118D37381F21}" type="presParOf" srcId="{E0665B96-3EEE-4EE8-9C19-2EC3548FB217}" destId="{0818790E-0BB6-4AC6-BA68-17370D53F8C7}" srcOrd="7" destOrd="0" presId="urn:microsoft.com/office/officeart/2005/8/layout/radial4"/>
    <dgm:cxn modelId="{B9006E47-BD0B-4C8A-B482-74DBED1FFAD9}" type="presParOf" srcId="{E0665B96-3EEE-4EE8-9C19-2EC3548FB217}" destId="{AF238103-4CCF-4D71-9511-AFD34971A84D}" srcOrd="8" destOrd="0" presId="urn:microsoft.com/office/officeart/2005/8/layout/radial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EB83C-6569-40A8-BBB4-EB8A74FAD38F}">
      <dsp:nvSpPr>
        <dsp:cNvPr id="0" name=""/>
        <dsp:cNvSpPr/>
      </dsp:nvSpPr>
      <dsp:spPr>
        <a:xfrm>
          <a:off x="3118957" y="3428887"/>
          <a:ext cx="2307174" cy="2307174"/>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Malicious Detection</a:t>
          </a:r>
        </a:p>
      </dsp:txBody>
      <dsp:txXfrm>
        <a:off x="3456835" y="3766765"/>
        <a:ext cx="1631418" cy="1631418"/>
      </dsp:txXfrm>
    </dsp:sp>
    <dsp:sp modelId="{D1E0D5D4-2B40-4A2A-BA32-C14D7AC75645}">
      <dsp:nvSpPr>
        <dsp:cNvPr id="0" name=""/>
        <dsp:cNvSpPr/>
      </dsp:nvSpPr>
      <dsp:spPr>
        <a:xfrm rot="11700000">
          <a:off x="1062991" y="3663834"/>
          <a:ext cx="2016274" cy="657544"/>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367C3F-2A52-409C-864C-634EFC1420B0}">
      <dsp:nvSpPr>
        <dsp:cNvPr id="0" name=""/>
        <dsp:cNvSpPr/>
      </dsp:nvSpPr>
      <dsp:spPr>
        <a:xfrm>
          <a:off x="1435" y="2854955"/>
          <a:ext cx="2191815" cy="175345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WHOIS Checks</a:t>
          </a:r>
        </a:p>
      </dsp:txBody>
      <dsp:txXfrm>
        <a:off x="52792" y="2906312"/>
        <a:ext cx="2089101" cy="1650738"/>
      </dsp:txXfrm>
    </dsp:sp>
    <dsp:sp modelId="{F779F3E9-D776-486E-839E-E21AA3208F50}">
      <dsp:nvSpPr>
        <dsp:cNvPr id="0" name=""/>
        <dsp:cNvSpPr/>
      </dsp:nvSpPr>
      <dsp:spPr>
        <a:xfrm rot="14700000">
          <a:off x="2301229" y="2188160"/>
          <a:ext cx="2016274" cy="657544"/>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256BE3A-00C2-4012-9829-B259CEFD76B5}">
      <dsp:nvSpPr>
        <dsp:cNvPr id="0" name=""/>
        <dsp:cNvSpPr/>
      </dsp:nvSpPr>
      <dsp:spPr>
        <a:xfrm>
          <a:off x="1787401" y="726524"/>
          <a:ext cx="2191815" cy="175345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Site Statistics Checks</a:t>
          </a:r>
        </a:p>
      </dsp:txBody>
      <dsp:txXfrm>
        <a:off x="1838758" y="777881"/>
        <a:ext cx="2089101" cy="1650738"/>
      </dsp:txXfrm>
    </dsp:sp>
    <dsp:sp modelId="{E0062D08-9729-475A-9B8C-CB4E443E1741}">
      <dsp:nvSpPr>
        <dsp:cNvPr id="0" name=""/>
        <dsp:cNvSpPr/>
      </dsp:nvSpPr>
      <dsp:spPr>
        <a:xfrm rot="17700000">
          <a:off x="4227585" y="2188160"/>
          <a:ext cx="2016274" cy="657544"/>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C38BB0E-18C0-4EAC-828F-0D705FBA791D}">
      <dsp:nvSpPr>
        <dsp:cNvPr id="0" name=""/>
        <dsp:cNvSpPr/>
      </dsp:nvSpPr>
      <dsp:spPr>
        <a:xfrm>
          <a:off x="4565872" y="726524"/>
          <a:ext cx="2191815" cy="175345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Page Content Checks</a:t>
          </a:r>
        </a:p>
      </dsp:txBody>
      <dsp:txXfrm>
        <a:off x="4617229" y="777881"/>
        <a:ext cx="2089101" cy="1650738"/>
      </dsp:txXfrm>
    </dsp:sp>
    <dsp:sp modelId="{0818790E-0BB6-4AC6-BA68-17370D53F8C7}">
      <dsp:nvSpPr>
        <dsp:cNvPr id="0" name=""/>
        <dsp:cNvSpPr/>
      </dsp:nvSpPr>
      <dsp:spPr>
        <a:xfrm rot="20700000">
          <a:off x="5465823" y="3663834"/>
          <a:ext cx="2016274" cy="657544"/>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F238103-4CCF-4D71-9511-AFD34971A84D}">
      <dsp:nvSpPr>
        <dsp:cNvPr id="0" name=""/>
        <dsp:cNvSpPr/>
      </dsp:nvSpPr>
      <dsp:spPr>
        <a:xfrm>
          <a:off x="6351838" y="2854955"/>
          <a:ext cx="2191815" cy="175345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URL Checks</a:t>
          </a:r>
        </a:p>
      </dsp:txBody>
      <dsp:txXfrm>
        <a:off x="6403195" y="2906312"/>
        <a:ext cx="2089101" cy="165073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aseline="0"/>
            </a:lvl1pPr>
          </a:lstStyle>
          <a:p>
            <a:endParaRPr lang="en-US" altLang="zh-CN"/>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endParaRPr lang="en-US" altLang="zh-CN"/>
          </a:p>
        </p:txBody>
      </p:sp>
      <p:sp>
        <p:nvSpPr>
          <p:cNvPr id="3076" name="Rectangle 4"/>
          <p:cNvSpPr>
            <a:spLocks noGrp="1" noRot="1" noChangeAspect="1" noChangeArrowheads="1" noTextEdit="1"/>
          </p:cNvSpPr>
          <p:nvPr>
            <p:ph type="sldImg" idx="2"/>
          </p:nvPr>
        </p:nvSpPr>
        <p:spPr bwMode="auto">
          <a:xfrm>
            <a:off x="1109663" y="720725"/>
            <a:ext cx="5095875" cy="36004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aseline="0"/>
            </a:lvl1pPr>
          </a:lstStyle>
          <a:p>
            <a:endParaRPr lang="en-US" altLang="zh-CN"/>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fld id="{A7C16142-1807-4514-9581-90A6D31CABAE}" type="slidenum">
              <a:rPr lang="zh-CN" altLang="en-US"/>
              <a:pPr/>
              <a:t>‹#›</a:t>
            </a:fld>
            <a:endParaRPr lang="en-US" altLang="zh-CN"/>
          </a:p>
        </p:txBody>
      </p:sp>
    </p:spTree>
    <p:extLst>
      <p:ext uri="{BB962C8B-B14F-4D97-AF65-F5344CB8AC3E}">
        <p14:creationId xmlns:p14="http://schemas.microsoft.com/office/powerpoint/2010/main" val="2966012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800" kern="1200">
        <a:solidFill>
          <a:schemeClr val="tx1"/>
        </a:solidFill>
        <a:latin typeface="Times" pitchFamily="18" charset="0"/>
        <a:ea typeface="+mn-ea"/>
        <a:cs typeface="+mn-cs"/>
      </a:defRPr>
    </a:lvl1pPr>
    <a:lvl2pPr marL="307513" algn="l" rtl="0" fontAlgn="base">
      <a:spcBef>
        <a:spcPct val="30000"/>
      </a:spcBef>
      <a:spcAft>
        <a:spcPct val="0"/>
      </a:spcAft>
      <a:defRPr sz="800" kern="1200">
        <a:solidFill>
          <a:schemeClr val="tx1"/>
        </a:solidFill>
        <a:latin typeface="Times" pitchFamily="18" charset="0"/>
        <a:ea typeface="+mn-ea"/>
        <a:cs typeface="+mn-cs"/>
      </a:defRPr>
    </a:lvl2pPr>
    <a:lvl3pPr marL="615025" algn="l" rtl="0" fontAlgn="base">
      <a:spcBef>
        <a:spcPct val="30000"/>
      </a:spcBef>
      <a:spcAft>
        <a:spcPct val="0"/>
      </a:spcAft>
      <a:defRPr sz="800" kern="1200">
        <a:solidFill>
          <a:schemeClr val="tx1"/>
        </a:solidFill>
        <a:latin typeface="Times" pitchFamily="18" charset="0"/>
        <a:ea typeface="+mn-ea"/>
        <a:cs typeface="+mn-cs"/>
      </a:defRPr>
    </a:lvl3pPr>
    <a:lvl4pPr marL="922538" algn="l" rtl="0" fontAlgn="base">
      <a:spcBef>
        <a:spcPct val="30000"/>
      </a:spcBef>
      <a:spcAft>
        <a:spcPct val="0"/>
      </a:spcAft>
      <a:defRPr sz="800" kern="1200">
        <a:solidFill>
          <a:schemeClr val="tx1"/>
        </a:solidFill>
        <a:latin typeface="Times" pitchFamily="18" charset="0"/>
        <a:ea typeface="+mn-ea"/>
        <a:cs typeface="+mn-cs"/>
      </a:defRPr>
    </a:lvl4pPr>
    <a:lvl5pPr marL="1230051" algn="l" rtl="0" fontAlgn="base">
      <a:spcBef>
        <a:spcPct val="30000"/>
      </a:spcBef>
      <a:spcAft>
        <a:spcPct val="0"/>
      </a:spcAft>
      <a:defRPr sz="800" kern="1200">
        <a:solidFill>
          <a:schemeClr val="tx1"/>
        </a:solidFill>
        <a:latin typeface="Times" pitchFamily="18" charset="0"/>
        <a:ea typeface="+mn-ea"/>
        <a:cs typeface="+mn-cs"/>
      </a:defRPr>
    </a:lvl5pPr>
    <a:lvl6pPr marL="1537564" algn="l" defTabSz="615025" rtl="0" eaLnBrk="1" latinLnBrk="0" hangingPunct="1">
      <a:defRPr sz="800" kern="1200">
        <a:solidFill>
          <a:schemeClr val="tx1"/>
        </a:solidFill>
        <a:latin typeface="+mn-lt"/>
        <a:ea typeface="+mn-ea"/>
        <a:cs typeface="+mn-cs"/>
      </a:defRPr>
    </a:lvl6pPr>
    <a:lvl7pPr marL="1845076" algn="l" defTabSz="615025" rtl="0" eaLnBrk="1" latinLnBrk="0" hangingPunct="1">
      <a:defRPr sz="800" kern="1200">
        <a:solidFill>
          <a:schemeClr val="tx1"/>
        </a:solidFill>
        <a:latin typeface="+mn-lt"/>
        <a:ea typeface="+mn-ea"/>
        <a:cs typeface="+mn-cs"/>
      </a:defRPr>
    </a:lvl7pPr>
    <a:lvl8pPr marL="2152589" algn="l" defTabSz="615025" rtl="0" eaLnBrk="1" latinLnBrk="0" hangingPunct="1">
      <a:defRPr sz="800" kern="1200">
        <a:solidFill>
          <a:schemeClr val="tx1"/>
        </a:solidFill>
        <a:latin typeface="+mn-lt"/>
        <a:ea typeface="+mn-ea"/>
        <a:cs typeface="+mn-cs"/>
      </a:defRPr>
    </a:lvl8pPr>
    <a:lvl9pPr marL="2460102" algn="l" defTabSz="615025" rtl="0" eaLnBrk="1" latinLnBrk="0" hangingPunct="1">
      <a:defRPr sz="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079" y="6644676"/>
            <a:ext cx="25733055" cy="4583815"/>
          </a:xfrm>
        </p:spPr>
        <p:txBody>
          <a:bodyPr/>
          <a:lstStyle/>
          <a:p>
            <a:r>
              <a:rPr lang="en-US"/>
              <a:t>Click to edit Master title style</a:t>
            </a:r>
          </a:p>
        </p:txBody>
      </p:sp>
      <p:sp>
        <p:nvSpPr>
          <p:cNvPr id="3" name="Subtitle 2"/>
          <p:cNvSpPr>
            <a:spLocks noGrp="1"/>
          </p:cNvSpPr>
          <p:nvPr>
            <p:ph type="subTitle" idx="1"/>
          </p:nvPr>
        </p:nvSpPr>
        <p:spPr>
          <a:xfrm>
            <a:off x="4541064" y="12119674"/>
            <a:ext cx="21193087" cy="5466747"/>
          </a:xfrm>
        </p:spPr>
        <p:txBody>
          <a:bodyPr/>
          <a:lstStyle>
            <a:lvl1pPr marL="0" indent="0" algn="ctr">
              <a:buNone/>
              <a:defRPr/>
            </a:lvl1pPr>
            <a:lvl2pPr marL="307513" indent="0" algn="ctr">
              <a:buNone/>
              <a:defRPr/>
            </a:lvl2pPr>
            <a:lvl3pPr marL="615025" indent="0" algn="ctr">
              <a:buNone/>
              <a:defRPr/>
            </a:lvl3pPr>
            <a:lvl4pPr marL="922538" indent="0" algn="ctr">
              <a:buNone/>
              <a:defRPr/>
            </a:lvl4pPr>
            <a:lvl5pPr marL="1230051" indent="0" algn="ctr">
              <a:buNone/>
              <a:defRPr/>
            </a:lvl5pPr>
            <a:lvl6pPr marL="1537564" indent="0" algn="ctr">
              <a:buNone/>
              <a:defRPr/>
            </a:lvl6pPr>
            <a:lvl7pPr marL="1845076" indent="0" algn="ctr">
              <a:buNone/>
              <a:defRPr/>
            </a:lvl7pPr>
            <a:lvl8pPr marL="2152589" indent="0" algn="ctr">
              <a:buNone/>
              <a:defRPr/>
            </a:lvl8pPr>
            <a:lvl9pPr marL="2460102"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D12FEEBC-03A8-43C5-A5EF-674A6A25FFCC}"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B80DC54-B002-4515-8731-5470DBE10DC5}"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0871" y="1900985"/>
            <a:ext cx="6433263" cy="1711091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1079" y="1900985"/>
            <a:ext cx="19194669" cy="171109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68B843B-14AD-493A-9675-83D070CC50B5}"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21BF56C-EB2F-47E4-93CF-C7AD209454B0}"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2" y="13744227"/>
            <a:ext cx="25734150" cy="4247559"/>
          </a:xfrm>
        </p:spPr>
        <p:txBody>
          <a:bodyPr anchor="t"/>
          <a:lstStyle>
            <a:lvl1pPr algn="l">
              <a:defRPr sz="2700" b="1" cap="all"/>
            </a:lvl1pPr>
          </a:lstStyle>
          <a:p>
            <a:r>
              <a:rPr lang="en-US"/>
              <a:t>Click to edit Master title style</a:t>
            </a:r>
          </a:p>
        </p:txBody>
      </p:sp>
      <p:sp>
        <p:nvSpPr>
          <p:cNvPr id="3" name="Text Placeholder 2"/>
          <p:cNvSpPr>
            <a:spLocks noGrp="1"/>
          </p:cNvSpPr>
          <p:nvPr>
            <p:ph type="body" idx="1"/>
          </p:nvPr>
        </p:nvSpPr>
        <p:spPr>
          <a:xfrm>
            <a:off x="2391532" y="9065516"/>
            <a:ext cx="25734150" cy="4678710"/>
          </a:xfrm>
        </p:spPr>
        <p:txBody>
          <a:bodyPr anchor="b"/>
          <a:lstStyle>
            <a:lvl1pPr marL="0" indent="0">
              <a:buNone/>
              <a:defRPr sz="1300"/>
            </a:lvl1pPr>
            <a:lvl2pPr marL="307513" indent="0">
              <a:buNone/>
              <a:defRPr sz="1200"/>
            </a:lvl2pPr>
            <a:lvl3pPr marL="615025" indent="0">
              <a:buNone/>
              <a:defRPr sz="1100"/>
            </a:lvl3pPr>
            <a:lvl4pPr marL="922538" indent="0">
              <a:buNone/>
              <a:defRPr sz="900"/>
            </a:lvl4pPr>
            <a:lvl5pPr marL="1230051" indent="0">
              <a:buNone/>
              <a:defRPr sz="900"/>
            </a:lvl5pPr>
            <a:lvl6pPr marL="1537564" indent="0">
              <a:buNone/>
              <a:defRPr sz="900"/>
            </a:lvl6pPr>
            <a:lvl7pPr marL="1845076" indent="0">
              <a:buNone/>
              <a:defRPr sz="900"/>
            </a:lvl7pPr>
            <a:lvl8pPr marL="2152589" indent="0">
              <a:buNone/>
              <a:defRPr sz="900"/>
            </a:lvl8pPr>
            <a:lvl9pPr marL="2460102"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3F46228-08DB-430B-B910-4A7EB15AB5F5}"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1080" y="6178456"/>
            <a:ext cx="12813966" cy="12833445"/>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190168" y="6178456"/>
            <a:ext cx="12813966" cy="12833445"/>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CD3674FD-80A5-417E-8D63-F0609541304B}"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23" y="856113"/>
            <a:ext cx="27248568" cy="356473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322" y="4788045"/>
            <a:ext cx="13376809" cy="1994847"/>
          </a:xfrm>
        </p:spPr>
        <p:txBody>
          <a:bodyPr anchor="b"/>
          <a:lstStyle>
            <a:lvl1pPr marL="0" indent="0">
              <a:buNone/>
              <a:defRPr sz="1600" b="1"/>
            </a:lvl1pPr>
            <a:lvl2pPr marL="307513" indent="0">
              <a:buNone/>
              <a:defRPr sz="1300" b="1"/>
            </a:lvl2pPr>
            <a:lvl3pPr marL="615025" indent="0">
              <a:buNone/>
              <a:defRPr sz="1200" b="1"/>
            </a:lvl3pPr>
            <a:lvl4pPr marL="922538" indent="0">
              <a:buNone/>
              <a:defRPr sz="1100" b="1"/>
            </a:lvl4pPr>
            <a:lvl5pPr marL="1230051" indent="0">
              <a:buNone/>
              <a:defRPr sz="1100" b="1"/>
            </a:lvl5pPr>
            <a:lvl6pPr marL="1537564" indent="0">
              <a:buNone/>
              <a:defRPr sz="1100" b="1"/>
            </a:lvl6pPr>
            <a:lvl7pPr marL="1845076" indent="0">
              <a:buNone/>
              <a:defRPr sz="1100" b="1"/>
            </a:lvl7pPr>
            <a:lvl8pPr marL="2152589" indent="0">
              <a:buNone/>
              <a:defRPr sz="1100" b="1"/>
            </a:lvl8pPr>
            <a:lvl9pPr marL="2460102" indent="0">
              <a:buNone/>
              <a:defRPr sz="1100" b="1"/>
            </a:lvl9pPr>
          </a:lstStyle>
          <a:p>
            <a:pPr lvl="0"/>
            <a:r>
              <a:rPr lang="en-US"/>
              <a:t>Click to edit Master text styles</a:t>
            </a:r>
          </a:p>
        </p:txBody>
      </p:sp>
      <p:sp>
        <p:nvSpPr>
          <p:cNvPr id="4" name="Content Placeholder 3"/>
          <p:cNvSpPr>
            <a:spLocks noGrp="1"/>
          </p:cNvSpPr>
          <p:nvPr>
            <p:ph sz="half" idx="2"/>
          </p:nvPr>
        </p:nvSpPr>
        <p:spPr>
          <a:xfrm>
            <a:off x="1513322" y="6782892"/>
            <a:ext cx="13376809" cy="12322872"/>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608" y="4788045"/>
            <a:ext cx="13382283" cy="1994847"/>
          </a:xfrm>
        </p:spPr>
        <p:txBody>
          <a:bodyPr anchor="b"/>
          <a:lstStyle>
            <a:lvl1pPr marL="0" indent="0">
              <a:buNone/>
              <a:defRPr sz="1600" b="1"/>
            </a:lvl1pPr>
            <a:lvl2pPr marL="307513" indent="0">
              <a:buNone/>
              <a:defRPr sz="1300" b="1"/>
            </a:lvl2pPr>
            <a:lvl3pPr marL="615025" indent="0">
              <a:buNone/>
              <a:defRPr sz="1200" b="1"/>
            </a:lvl3pPr>
            <a:lvl4pPr marL="922538" indent="0">
              <a:buNone/>
              <a:defRPr sz="1100" b="1"/>
            </a:lvl4pPr>
            <a:lvl5pPr marL="1230051" indent="0">
              <a:buNone/>
              <a:defRPr sz="1100" b="1"/>
            </a:lvl5pPr>
            <a:lvl6pPr marL="1537564" indent="0">
              <a:buNone/>
              <a:defRPr sz="1100" b="1"/>
            </a:lvl6pPr>
            <a:lvl7pPr marL="1845076" indent="0">
              <a:buNone/>
              <a:defRPr sz="1100" b="1"/>
            </a:lvl7pPr>
            <a:lvl8pPr marL="2152589" indent="0">
              <a:buNone/>
              <a:defRPr sz="1100" b="1"/>
            </a:lvl8pPr>
            <a:lvl9pPr marL="2460102"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5379608" y="6782892"/>
            <a:ext cx="13382283" cy="12322872"/>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0D370748-BCF8-4AF5-8D0E-2EBD7D4B6879}"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F86830EE-D442-44A8-B087-F4F097515CD2}"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DC94506A-F34B-45BE-9FFA-3B0C58E75F6C}"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23" y="851987"/>
            <a:ext cx="9960335" cy="3623525"/>
          </a:xfrm>
        </p:spPr>
        <p:txBody>
          <a:bodyPr anchor="b"/>
          <a:lstStyle>
            <a:lvl1pPr algn="l">
              <a:defRPr sz="1300" b="1"/>
            </a:lvl1pPr>
          </a:lstStyle>
          <a:p>
            <a:r>
              <a:rPr lang="en-US"/>
              <a:t>Click to edit Master title style</a:t>
            </a:r>
          </a:p>
        </p:txBody>
      </p:sp>
      <p:sp>
        <p:nvSpPr>
          <p:cNvPr id="3" name="Content Placeholder 2"/>
          <p:cNvSpPr>
            <a:spLocks noGrp="1"/>
          </p:cNvSpPr>
          <p:nvPr>
            <p:ph idx="1"/>
          </p:nvPr>
        </p:nvSpPr>
        <p:spPr>
          <a:xfrm>
            <a:off x="11837205" y="851988"/>
            <a:ext cx="16924685" cy="18253776"/>
          </a:xfrm>
        </p:spPr>
        <p:txBody>
          <a:bodyPr/>
          <a:lstStyle>
            <a:lvl1pPr>
              <a:defRPr sz="2200"/>
            </a:lvl1pPr>
            <a:lvl2pPr>
              <a:defRPr sz="19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23" y="4475512"/>
            <a:ext cx="9960335" cy="14630252"/>
          </a:xfrm>
        </p:spPr>
        <p:txBody>
          <a:bodyPr/>
          <a:lstStyle>
            <a:lvl1pPr marL="0" indent="0">
              <a:buNone/>
              <a:defRPr sz="900"/>
            </a:lvl1pPr>
            <a:lvl2pPr marL="307513" indent="0">
              <a:buNone/>
              <a:defRPr sz="800"/>
            </a:lvl2pPr>
            <a:lvl3pPr marL="615025" indent="0">
              <a:buNone/>
              <a:defRPr sz="700"/>
            </a:lvl3pPr>
            <a:lvl4pPr marL="922538" indent="0">
              <a:buNone/>
              <a:defRPr sz="600"/>
            </a:lvl4pPr>
            <a:lvl5pPr marL="1230051" indent="0">
              <a:buNone/>
              <a:defRPr sz="600"/>
            </a:lvl5pPr>
            <a:lvl6pPr marL="1537564" indent="0">
              <a:buNone/>
              <a:defRPr sz="600"/>
            </a:lvl6pPr>
            <a:lvl7pPr marL="1845076" indent="0">
              <a:buNone/>
              <a:defRPr sz="600"/>
            </a:lvl7pPr>
            <a:lvl8pPr marL="2152589" indent="0">
              <a:buNone/>
              <a:defRPr sz="600"/>
            </a:lvl8pPr>
            <a:lvl9pPr marL="246010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75CC007D-75C5-4718-863D-C530F41D7CEE}"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3934" y="14971666"/>
            <a:ext cx="18165346" cy="1767925"/>
          </a:xfrm>
        </p:spPr>
        <p:txBody>
          <a:bodyPr anchor="b"/>
          <a:lstStyle>
            <a:lvl1pPr algn="l">
              <a:defRPr sz="1300" b="1"/>
            </a:lvl1pPr>
          </a:lstStyle>
          <a:p>
            <a:r>
              <a:rPr lang="en-US"/>
              <a:t>Click to edit Master title style</a:t>
            </a:r>
          </a:p>
        </p:txBody>
      </p:sp>
      <p:sp>
        <p:nvSpPr>
          <p:cNvPr id="3" name="Picture Placeholder 2"/>
          <p:cNvSpPr>
            <a:spLocks noGrp="1"/>
          </p:cNvSpPr>
          <p:nvPr>
            <p:ph type="pic" idx="1"/>
          </p:nvPr>
        </p:nvSpPr>
        <p:spPr>
          <a:xfrm>
            <a:off x="5933934" y="1911299"/>
            <a:ext cx="18165346" cy="12832414"/>
          </a:xfrm>
        </p:spPr>
        <p:txBody>
          <a:bodyPr/>
          <a:lstStyle>
            <a:lvl1pPr marL="0" indent="0">
              <a:buNone/>
              <a:defRPr sz="2200"/>
            </a:lvl1pPr>
            <a:lvl2pPr marL="307513" indent="0">
              <a:buNone/>
              <a:defRPr sz="1900"/>
            </a:lvl2pPr>
            <a:lvl3pPr marL="615025" indent="0">
              <a:buNone/>
              <a:defRPr sz="1600"/>
            </a:lvl3pPr>
            <a:lvl4pPr marL="922538" indent="0">
              <a:buNone/>
              <a:defRPr sz="1300"/>
            </a:lvl4pPr>
            <a:lvl5pPr marL="1230051" indent="0">
              <a:buNone/>
              <a:defRPr sz="1300"/>
            </a:lvl5pPr>
            <a:lvl6pPr marL="1537564" indent="0">
              <a:buNone/>
              <a:defRPr sz="1300"/>
            </a:lvl6pPr>
            <a:lvl7pPr marL="1845076" indent="0">
              <a:buNone/>
              <a:defRPr sz="1300"/>
            </a:lvl7pPr>
            <a:lvl8pPr marL="2152589" indent="0">
              <a:buNone/>
              <a:defRPr sz="1300"/>
            </a:lvl8pPr>
            <a:lvl9pPr marL="2460102" indent="0">
              <a:buNone/>
              <a:defRPr sz="1300"/>
            </a:lvl9pPr>
          </a:lstStyle>
          <a:p>
            <a:endParaRPr lang="en-US"/>
          </a:p>
        </p:txBody>
      </p:sp>
      <p:sp>
        <p:nvSpPr>
          <p:cNvPr id="4" name="Text Placeholder 3"/>
          <p:cNvSpPr>
            <a:spLocks noGrp="1"/>
          </p:cNvSpPr>
          <p:nvPr>
            <p:ph type="body" sz="half" idx="2"/>
          </p:nvPr>
        </p:nvSpPr>
        <p:spPr>
          <a:xfrm>
            <a:off x="5933934" y="16739591"/>
            <a:ext cx="18165346" cy="2509546"/>
          </a:xfrm>
        </p:spPr>
        <p:txBody>
          <a:bodyPr/>
          <a:lstStyle>
            <a:lvl1pPr marL="0" indent="0">
              <a:buNone/>
              <a:defRPr sz="900"/>
            </a:lvl1pPr>
            <a:lvl2pPr marL="307513" indent="0">
              <a:buNone/>
              <a:defRPr sz="800"/>
            </a:lvl2pPr>
            <a:lvl3pPr marL="615025" indent="0">
              <a:buNone/>
              <a:defRPr sz="700"/>
            </a:lvl3pPr>
            <a:lvl4pPr marL="922538" indent="0">
              <a:buNone/>
              <a:defRPr sz="600"/>
            </a:lvl4pPr>
            <a:lvl5pPr marL="1230051" indent="0">
              <a:buNone/>
              <a:defRPr sz="600"/>
            </a:lvl5pPr>
            <a:lvl6pPr marL="1537564" indent="0">
              <a:buNone/>
              <a:defRPr sz="600"/>
            </a:lvl6pPr>
            <a:lvl7pPr marL="1845076" indent="0">
              <a:buNone/>
              <a:defRPr sz="600"/>
            </a:lvl7pPr>
            <a:lvl8pPr marL="2152589" indent="0">
              <a:buNone/>
              <a:defRPr sz="600"/>
            </a:lvl8pPr>
            <a:lvl9pPr marL="246010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410A502B-98AE-4DCE-BC3C-71B7B497D988}"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1079" y="1900984"/>
            <a:ext cx="25733055" cy="3564731"/>
          </a:xfrm>
          <a:prstGeom prst="rect">
            <a:avLst/>
          </a:prstGeom>
          <a:noFill/>
          <a:ln w="9525">
            <a:noFill/>
            <a:miter lim="800000"/>
            <a:headEnd/>
            <a:tailEnd/>
          </a:ln>
          <a:effectLst/>
        </p:spPr>
        <p:txBody>
          <a:bodyPr vert="horz" wrap="square" lIns="295172" tIns="147587" rIns="295172" bIns="147587"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2271079" y="6178456"/>
            <a:ext cx="25733055" cy="12833445"/>
          </a:xfrm>
          <a:prstGeom prst="rect">
            <a:avLst/>
          </a:prstGeom>
          <a:noFill/>
          <a:ln w="9525">
            <a:noFill/>
            <a:miter lim="800000"/>
            <a:headEnd/>
            <a:tailEnd/>
          </a:ln>
          <a:effectLst/>
        </p:spPr>
        <p:txBody>
          <a:bodyPr vert="horz" wrap="square" lIns="295172" tIns="147587" rIns="295172" bIns="147587"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2271079" y="19487405"/>
            <a:ext cx="6307336" cy="1425480"/>
          </a:xfrm>
          <a:prstGeom prst="rect">
            <a:avLst/>
          </a:prstGeom>
          <a:noFill/>
          <a:ln w="9525">
            <a:noFill/>
            <a:miter lim="800000"/>
            <a:headEnd/>
            <a:tailEnd/>
          </a:ln>
          <a:effectLst/>
        </p:spPr>
        <p:txBody>
          <a:bodyPr vert="horz" wrap="square" lIns="295172" tIns="147587" rIns="295172" bIns="147587" numCol="1" anchor="t" anchorCtr="0" compatLnSpc="1">
            <a:prstTxWarp prst="textNoShape">
              <a:avLst/>
            </a:prstTxWarp>
          </a:bodyPr>
          <a:lstStyle>
            <a:lvl1pPr algn="l" defTabSz="2952336">
              <a:defRPr sz="4500" baseline="0">
                <a:ea typeface="宋体" pitchFamily="2" charset="-122"/>
              </a:defRPr>
            </a:lvl1pPr>
          </a:lstStyle>
          <a:p>
            <a:endParaRPr lang="en-US" altLang="zh-CN"/>
          </a:p>
        </p:txBody>
      </p:sp>
      <p:sp>
        <p:nvSpPr>
          <p:cNvPr id="1029" name="Rectangle 5"/>
          <p:cNvSpPr>
            <a:spLocks noGrp="1" noChangeArrowheads="1"/>
          </p:cNvSpPr>
          <p:nvPr>
            <p:ph type="ftr" sz="quarter" idx="3"/>
          </p:nvPr>
        </p:nvSpPr>
        <p:spPr bwMode="auto">
          <a:xfrm>
            <a:off x="10343593" y="19487405"/>
            <a:ext cx="9588027" cy="1425480"/>
          </a:xfrm>
          <a:prstGeom prst="rect">
            <a:avLst/>
          </a:prstGeom>
          <a:noFill/>
          <a:ln w="9525">
            <a:noFill/>
            <a:miter lim="800000"/>
            <a:headEnd/>
            <a:tailEnd/>
          </a:ln>
          <a:effectLst/>
        </p:spPr>
        <p:txBody>
          <a:bodyPr vert="horz" wrap="square" lIns="295172" tIns="147587" rIns="295172" bIns="147587" numCol="1" anchor="t" anchorCtr="0" compatLnSpc="1">
            <a:prstTxWarp prst="textNoShape">
              <a:avLst/>
            </a:prstTxWarp>
          </a:bodyPr>
          <a:lstStyle>
            <a:lvl1pPr defTabSz="2952336">
              <a:defRPr sz="4500" baseline="0">
                <a:ea typeface="宋体" pitchFamily="2" charset="-122"/>
              </a:defRPr>
            </a:lvl1pPr>
          </a:lstStyle>
          <a:p>
            <a:endParaRPr lang="en-US" altLang="zh-CN"/>
          </a:p>
        </p:txBody>
      </p:sp>
      <p:sp>
        <p:nvSpPr>
          <p:cNvPr id="1030" name="Rectangle 6"/>
          <p:cNvSpPr>
            <a:spLocks noGrp="1" noChangeArrowheads="1"/>
          </p:cNvSpPr>
          <p:nvPr>
            <p:ph type="sldNum" sz="quarter" idx="4"/>
          </p:nvPr>
        </p:nvSpPr>
        <p:spPr bwMode="auto">
          <a:xfrm>
            <a:off x="21696798" y="19487405"/>
            <a:ext cx="6307336" cy="1425480"/>
          </a:xfrm>
          <a:prstGeom prst="rect">
            <a:avLst/>
          </a:prstGeom>
          <a:noFill/>
          <a:ln w="9525">
            <a:noFill/>
            <a:miter lim="800000"/>
            <a:headEnd/>
            <a:tailEnd/>
          </a:ln>
          <a:effectLst/>
        </p:spPr>
        <p:txBody>
          <a:bodyPr vert="horz" wrap="square" lIns="295172" tIns="147587" rIns="295172" bIns="147587" numCol="1" anchor="t" anchorCtr="0" compatLnSpc="1">
            <a:prstTxWarp prst="textNoShape">
              <a:avLst/>
            </a:prstTxWarp>
          </a:bodyPr>
          <a:lstStyle>
            <a:lvl1pPr algn="r" defTabSz="2952336">
              <a:defRPr sz="4500" baseline="0">
                <a:ea typeface="宋体" pitchFamily="2" charset="-122"/>
              </a:defRPr>
            </a:lvl1pPr>
          </a:lstStyle>
          <a:p>
            <a:fld id="{75B0215D-1EC8-465D-8E4A-DA4A8F0FC7E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36" rtl="0" fontAlgn="base">
        <a:spcBef>
          <a:spcPct val="0"/>
        </a:spcBef>
        <a:spcAft>
          <a:spcPct val="0"/>
        </a:spcAft>
        <a:defRPr sz="14200">
          <a:solidFill>
            <a:schemeClr val="tx2"/>
          </a:solidFill>
          <a:latin typeface="+mj-lt"/>
          <a:ea typeface="+mj-ea"/>
          <a:cs typeface="+mj-cs"/>
        </a:defRPr>
      </a:lvl1pPr>
      <a:lvl2pPr algn="ctr" defTabSz="2952336" rtl="0" fontAlgn="base">
        <a:spcBef>
          <a:spcPct val="0"/>
        </a:spcBef>
        <a:spcAft>
          <a:spcPct val="0"/>
        </a:spcAft>
        <a:defRPr sz="14200">
          <a:solidFill>
            <a:schemeClr val="tx2"/>
          </a:solidFill>
          <a:latin typeface="Times" pitchFamily="18" charset="0"/>
        </a:defRPr>
      </a:lvl2pPr>
      <a:lvl3pPr algn="ctr" defTabSz="2952336" rtl="0" fontAlgn="base">
        <a:spcBef>
          <a:spcPct val="0"/>
        </a:spcBef>
        <a:spcAft>
          <a:spcPct val="0"/>
        </a:spcAft>
        <a:defRPr sz="14200">
          <a:solidFill>
            <a:schemeClr val="tx2"/>
          </a:solidFill>
          <a:latin typeface="Times" pitchFamily="18" charset="0"/>
        </a:defRPr>
      </a:lvl3pPr>
      <a:lvl4pPr algn="ctr" defTabSz="2952336" rtl="0" fontAlgn="base">
        <a:spcBef>
          <a:spcPct val="0"/>
        </a:spcBef>
        <a:spcAft>
          <a:spcPct val="0"/>
        </a:spcAft>
        <a:defRPr sz="14200">
          <a:solidFill>
            <a:schemeClr val="tx2"/>
          </a:solidFill>
          <a:latin typeface="Times" pitchFamily="18" charset="0"/>
        </a:defRPr>
      </a:lvl4pPr>
      <a:lvl5pPr algn="ctr" defTabSz="2952336" rtl="0" fontAlgn="base">
        <a:spcBef>
          <a:spcPct val="0"/>
        </a:spcBef>
        <a:spcAft>
          <a:spcPct val="0"/>
        </a:spcAft>
        <a:defRPr sz="14200">
          <a:solidFill>
            <a:schemeClr val="tx2"/>
          </a:solidFill>
          <a:latin typeface="Times" pitchFamily="18" charset="0"/>
        </a:defRPr>
      </a:lvl5pPr>
      <a:lvl6pPr marL="307513" algn="ctr" defTabSz="2952336" rtl="0" fontAlgn="base">
        <a:spcBef>
          <a:spcPct val="0"/>
        </a:spcBef>
        <a:spcAft>
          <a:spcPct val="0"/>
        </a:spcAft>
        <a:defRPr sz="14200">
          <a:solidFill>
            <a:schemeClr val="tx2"/>
          </a:solidFill>
          <a:latin typeface="Times" pitchFamily="18" charset="0"/>
        </a:defRPr>
      </a:lvl6pPr>
      <a:lvl7pPr marL="615025" algn="ctr" defTabSz="2952336" rtl="0" fontAlgn="base">
        <a:spcBef>
          <a:spcPct val="0"/>
        </a:spcBef>
        <a:spcAft>
          <a:spcPct val="0"/>
        </a:spcAft>
        <a:defRPr sz="14200">
          <a:solidFill>
            <a:schemeClr val="tx2"/>
          </a:solidFill>
          <a:latin typeface="Times" pitchFamily="18" charset="0"/>
        </a:defRPr>
      </a:lvl7pPr>
      <a:lvl8pPr marL="922538" algn="ctr" defTabSz="2952336" rtl="0" fontAlgn="base">
        <a:spcBef>
          <a:spcPct val="0"/>
        </a:spcBef>
        <a:spcAft>
          <a:spcPct val="0"/>
        </a:spcAft>
        <a:defRPr sz="14200">
          <a:solidFill>
            <a:schemeClr val="tx2"/>
          </a:solidFill>
          <a:latin typeface="Times" pitchFamily="18" charset="0"/>
        </a:defRPr>
      </a:lvl8pPr>
      <a:lvl9pPr marL="1230051" algn="ctr" defTabSz="2952336" rtl="0" fontAlgn="base">
        <a:spcBef>
          <a:spcPct val="0"/>
        </a:spcBef>
        <a:spcAft>
          <a:spcPct val="0"/>
        </a:spcAft>
        <a:defRPr sz="14200">
          <a:solidFill>
            <a:schemeClr val="tx2"/>
          </a:solidFill>
          <a:latin typeface="Times" pitchFamily="18" charset="0"/>
        </a:defRPr>
      </a:lvl9pPr>
    </p:titleStyle>
    <p:bodyStyle>
      <a:lvl1pPr marL="1107260" indent="-1107260" algn="l" defTabSz="2952336" rtl="0" fontAlgn="base">
        <a:spcBef>
          <a:spcPct val="20000"/>
        </a:spcBef>
        <a:spcAft>
          <a:spcPct val="0"/>
        </a:spcAft>
        <a:buChar char="•"/>
        <a:defRPr sz="10400">
          <a:solidFill>
            <a:schemeClr val="tx1"/>
          </a:solidFill>
          <a:latin typeface="+mn-lt"/>
          <a:ea typeface="+mn-ea"/>
          <a:cs typeface="+mn-cs"/>
        </a:defRPr>
      </a:lvl1pPr>
      <a:lvl2pPr marL="2398172" indent="-922538" algn="l" defTabSz="2952336" rtl="0" fontAlgn="base">
        <a:spcBef>
          <a:spcPct val="20000"/>
        </a:spcBef>
        <a:spcAft>
          <a:spcPct val="0"/>
        </a:spcAft>
        <a:buChar char="–"/>
        <a:defRPr sz="9000">
          <a:solidFill>
            <a:schemeClr val="tx1"/>
          </a:solidFill>
          <a:latin typeface="+mn-lt"/>
        </a:defRPr>
      </a:lvl2pPr>
      <a:lvl3pPr marL="3690153" indent="-737817" algn="l" defTabSz="2952336" rtl="0" fontAlgn="base">
        <a:spcBef>
          <a:spcPct val="20000"/>
        </a:spcBef>
        <a:spcAft>
          <a:spcPct val="0"/>
        </a:spcAft>
        <a:buChar char="•"/>
        <a:defRPr sz="7700">
          <a:solidFill>
            <a:schemeClr val="tx1"/>
          </a:solidFill>
          <a:latin typeface="+mn-lt"/>
        </a:defRPr>
      </a:lvl3pPr>
      <a:lvl4pPr marL="5165787" indent="-737817" algn="l" defTabSz="2952336" rtl="0" fontAlgn="base">
        <a:spcBef>
          <a:spcPct val="20000"/>
        </a:spcBef>
        <a:spcAft>
          <a:spcPct val="0"/>
        </a:spcAft>
        <a:buChar char="–"/>
        <a:defRPr sz="6500">
          <a:solidFill>
            <a:schemeClr val="tx1"/>
          </a:solidFill>
          <a:latin typeface="+mn-lt"/>
        </a:defRPr>
      </a:lvl4pPr>
      <a:lvl5pPr marL="6641421" indent="-736749" algn="l" defTabSz="2952336" rtl="0" fontAlgn="base">
        <a:spcBef>
          <a:spcPct val="20000"/>
        </a:spcBef>
        <a:spcAft>
          <a:spcPct val="0"/>
        </a:spcAft>
        <a:buChar char="»"/>
        <a:defRPr sz="6500">
          <a:solidFill>
            <a:schemeClr val="tx1"/>
          </a:solidFill>
          <a:latin typeface="+mn-lt"/>
        </a:defRPr>
      </a:lvl5pPr>
      <a:lvl6pPr marL="6948933" indent="-736749" algn="l" defTabSz="2952336" rtl="0" fontAlgn="base">
        <a:spcBef>
          <a:spcPct val="20000"/>
        </a:spcBef>
        <a:spcAft>
          <a:spcPct val="0"/>
        </a:spcAft>
        <a:buChar char="»"/>
        <a:defRPr sz="6500">
          <a:solidFill>
            <a:schemeClr val="tx1"/>
          </a:solidFill>
          <a:latin typeface="+mn-lt"/>
        </a:defRPr>
      </a:lvl6pPr>
      <a:lvl7pPr marL="7256446" indent="-736749" algn="l" defTabSz="2952336" rtl="0" fontAlgn="base">
        <a:spcBef>
          <a:spcPct val="20000"/>
        </a:spcBef>
        <a:spcAft>
          <a:spcPct val="0"/>
        </a:spcAft>
        <a:buChar char="»"/>
        <a:defRPr sz="6500">
          <a:solidFill>
            <a:schemeClr val="tx1"/>
          </a:solidFill>
          <a:latin typeface="+mn-lt"/>
        </a:defRPr>
      </a:lvl7pPr>
      <a:lvl8pPr marL="7563959" indent="-736749" algn="l" defTabSz="2952336" rtl="0" fontAlgn="base">
        <a:spcBef>
          <a:spcPct val="20000"/>
        </a:spcBef>
        <a:spcAft>
          <a:spcPct val="0"/>
        </a:spcAft>
        <a:buChar char="»"/>
        <a:defRPr sz="6500">
          <a:solidFill>
            <a:schemeClr val="tx1"/>
          </a:solidFill>
          <a:latin typeface="+mn-lt"/>
        </a:defRPr>
      </a:lvl8pPr>
      <a:lvl9pPr marL="7871471" indent="-736749" algn="l" defTabSz="2952336" rtl="0" fontAlgn="base">
        <a:spcBef>
          <a:spcPct val="20000"/>
        </a:spcBef>
        <a:spcAft>
          <a:spcPct val="0"/>
        </a:spcAft>
        <a:buChar char="»"/>
        <a:defRPr sz="6500">
          <a:solidFill>
            <a:schemeClr val="tx1"/>
          </a:solidFill>
          <a:latin typeface="+mn-lt"/>
        </a:defRPr>
      </a:lvl9pPr>
    </p:bodyStyle>
    <p:otherStyle>
      <a:defPPr>
        <a:defRPr lang="en-US"/>
      </a:defPPr>
      <a:lvl1pPr marL="0" algn="l" defTabSz="615025" rtl="0" eaLnBrk="1" latinLnBrk="0" hangingPunct="1">
        <a:defRPr sz="1200" kern="1200">
          <a:solidFill>
            <a:schemeClr val="tx1"/>
          </a:solidFill>
          <a:latin typeface="+mn-lt"/>
          <a:ea typeface="+mn-ea"/>
          <a:cs typeface="+mn-cs"/>
        </a:defRPr>
      </a:lvl1pPr>
      <a:lvl2pPr marL="307513" algn="l" defTabSz="615025" rtl="0" eaLnBrk="1" latinLnBrk="0" hangingPunct="1">
        <a:defRPr sz="1200" kern="1200">
          <a:solidFill>
            <a:schemeClr val="tx1"/>
          </a:solidFill>
          <a:latin typeface="+mn-lt"/>
          <a:ea typeface="+mn-ea"/>
          <a:cs typeface="+mn-cs"/>
        </a:defRPr>
      </a:lvl2pPr>
      <a:lvl3pPr marL="615025" algn="l" defTabSz="615025" rtl="0" eaLnBrk="1" latinLnBrk="0" hangingPunct="1">
        <a:defRPr sz="1200" kern="1200">
          <a:solidFill>
            <a:schemeClr val="tx1"/>
          </a:solidFill>
          <a:latin typeface="+mn-lt"/>
          <a:ea typeface="+mn-ea"/>
          <a:cs typeface="+mn-cs"/>
        </a:defRPr>
      </a:lvl3pPr>
      <a:lvl4pPr marL="922538" algn="l" defTabSz="615025" rtl="0" eaLnBrk="1" latinLnBrk="0" hangingPunct="1">
        <a:defRPr sz="1200" kern="1200">
          <a:solidFill>
            <a:schemeClr val="tx1"/>
          </a:solidFill>
          <a:latin typeface="+mn-lt"/>
          <a:ea typeface="+mn-ea"/>
          <a:cs typeface="+mn-cs"/>
        </a:defRPr>
      </a:lvl4pPr>
      <a:lvl5pPr marL="1230051" algn="l" defTabSz="615025" rtl="0" eaLnBrk="1" latinLnBrk="0" hangingPunct="1">
        <a:defRPr sz="1200" kern="1200">
          <a:solidFill>
            <a:schemeClr val="tx1"/>
          </a:solidFill>
          <a:latin typeface="+mn-lt"/>
          <a:ea typeface="+mn-ea"/>
          <a:cs typeface="+mn-cs"/>
        </a:defRPr>
      </a:lvl5pPr>
      <a:lvl6pPr marL="1537564" algn="l" defTabSz="615025" rtl="0" eaLnBrk="1" latinLnBrk="0" hangingPunct="1">
        <a:defRPr sz="1200" kern="1200">
          <a:solidFill>
            <a:schemeClr val="tx1"/>
          </a:solidFill>
          <a:latin typeface="+mn-lt"/>
          <a:ea typeface="+mn-ea"/>
          <a:cs typeface="+mn-cs"/>
        </a:defRPr>
      </a:lvl6pPr>
      <a:lvl7pPr marL="1845076" algn="l" defTabSz="615025" rtl="0" eaLnBrk="1" latinLnBrk="0" hangingPunct="1">
        <a:defRPr sz="1200" kern="1200">
          <a:solidFill>
            <a:schemeClr val="tx1"/>
          </a:solidFill>
          <a:latin typeface="+mn-lt"/>
          <a:ea typeface="+mn-ea"/>
          <a:cs typeface="+mn-cs"/>
        </a:defRPr>
      </a:lvl7pPr>
      <a:lvl8pPr marL="2152589" algn="l" defTabSz="615025" rtl="0" eaLnBrk="1" latinLnBrk="0" hangingPunct="1">
        <a:defRPr sz="1200" kern="1200">
          <a:solidFill>
            <a:schemeClr val="tx1"/>
          </a:solidFill>
          <a:latin typeface="+mn-lt"/>
          <a:ea typeface="+mn-ea"/>
          <a:cs typeface="+mn-cs"/>
        </a:defRPr>
      </a:lvl8pPr>
      <a:lvl9pPr marL="2460102" algn="l" defTabSz="615025"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png"/><Relationship Id="rId7" Type="http://schemas.openxmlformats.org/officeDocument/2006/relationships/diagramLayout" Target="../diagrams/layout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4.tiff"/><Relationship Id="rId10" Type="http://schemas.microsoft.com/office/2007/relationships/diagramDrawing" Target="../diagrams/drawing1.xml"/><Relationship Id="rId4" Type="http://schemas.openxmlformats.org/officeDocument/2006/relationships/image" Target="../media/image3.jpeg"/><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5299"/>
        </a:solidFill>
        <a:effectLst/>
      </p:bgPr>
    </p:bg>
    <p:spTree>
      <p:nvGrpSpPr>
        <p:cNvPr id="1" name=""/>
        <p:cNvGrpSpPr/>
        <p:nvPr/>
      </p:nvGrpSpPr>
      <p:grpSpPr>
        <a:xfrm>
          <a:off x="0" y="0"/>
          <a:ext cx="0" cy="0"/>
          <a:chOff x="0" y="0"/>
          <a:chExt cx="0" cy="0"/>
        </a:xfrm>
      </p:grpSpPr>
      <p:pic>
        <p:nvPicPr>
          <p:cNvPr id="2" name="Picture 1" descr="Untitled-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006"/>
            <a:ext cx="30275213" cy="3200400"/>
          </a:xfrm>
          <a:prstGeom prst="rect">
            <a:avLst/>
          </a:prstGeom>
        </p:spPr>
      </p:pic>
      <p:sp>
        <p:nvSpPr>
          <p:cNvPr id="2338" name="AutoShape 290"/>
          <p:cNvSpPr>
            <a:spLocks noChangeArrowheads="1"/>
          </p:cNvSpPr>
          <p:nvPr/>
        </p:nvSpPr>
        <p:spPr bwMode="auto">
          <a:xfrm>
            <a:off x="10166846" y="3226594"/>
            <a:ext cx="19829760" cy="7921625"/>
          </a:xfrm>
          <a:prstGeom prst="roundRect">
            <a:avLst>
              <a:gd name="adj" fmla="val 4743"/>
            </a:avLst>
          </a:prstGeom>
          <a:solidFill>
            <a:schemeClr val="bg1"/>
          </a:solidFill>
          <a:ln w="9525">
            <a:noFill/>
            <a:round/>
            <a:headEnd/>
            <a:tailEnd/>
          </a:ln>
          <a:effectLst/>
        </p:spPr>
        <p:txBody>
          <a:bodyPr wrap="none" lIns="44811" tIns="22404" rIns="44811" bIns="22404" anchor="ctr"/>
          <a:lstStyle/>
          <a:p>
            <a:pPr defTabSz="538147"/>
            <a:endParaRPr lang="en-US" dirty="0"/>
          </a:p>
        </p:txBody>
      </p:sp>
      <p:sp>
        <p:nvSpPr>
          <p:cNvPr id="2072" name="Text Box 24"/>
          <p:cNvSpPr txBox="1">
            <a:spLocks noChangeArrowheads="1"/>
          </p:cNvSpPr>
          <p:nvPr/>
        </p:nvSpPr>
        <p:spPr bwMode="auto">
          <a:xfrm>
            <a:off x="5971732" y="247551"/>
            <a:ext cx="23110474" cy="731442"/>
          </a:xfrm>
          <a:prstGeom prst="rect">
            <a:avLst/>
          </a:prstGeom>
          <a:noFill/>
          <a:ln w="9525">
            <a:noFill/>
            <a:miter lim="800000"/>
            <a:headEnd/>
            <a:tailEnd/>
          </a:ln>
          <a:effectLst/>
        </p:spPr>
        <p:txBody>
          <a:bodyPr lIns="53807" tIns="26904" rIns="53807" bIns="26904">
            <a:spAutoFit/>
          </a:bodyPr>
          <a:lstStyle/>
          <a:p>
            <a:pPr defTabSz="538147" eaLnBrk="1" hangingPunct="1">
              <a:spcBef>
                <a:spcPct val="50000"/>
              </a:spcBef>
            </a:pPr>
            <a:r>
              <a:rPr lang="en-US" sz="4400" baseline="0" dirty="0">
                <a:solidFill>
                  <a:schemeClr val="bg1"/>
                </a:solidFill>
              </a:rPr>
              <a:t>CS5331 Web Security – </a:t>
            </a:r>
            <a:r>
              <a:rPr lang="en-US" sz="4400" baseline="0" dirty="0" err="1">
                <a:solidFill>
                  <a:schemeClr val="bg1"/>
                </a:solidFill>
              </a:rPr>
              <a:t>SmellsPhishy</a:t>
            </a:r>
            <a:r>
              <a:rPr lang="en-US" sz="4400" baseline="0" dirty="0">
                <a:solidFill>
                  <a:schemeClr val="bg1"/>
                </a:solidFill>
              </a:rPr>
              <a:t> (Chrome Extension for Phishing Detection)</a:t>
            </a:r>
          </a:p>
        </p:txBody>
      </p:sp>
      <p:sp>
        <p:nvSpPr>
          <p:cNvPr id="2103" name="Text Box 55"/>
          <p:cNvSpPr txBox="1">
            <a:spLocks noChangeArrowheads="1"/>
          </p:cNvSpPr>
          <p:nvPr/>
        </p:nvSpPr>
        <p:spPr bwMode="auto">
          <a:xfrm>
            <a:off x="21497504" y="16332994"/>
            <a:ext cx="8409781" cy="4800600"/>
          </a:xfrm>
          <a:prstGeom prst="rect">
            <a:avLst/>
          </a:prstGeom>
          <a:solidFill>
            <a:schemeClr val="bg1"/>
          </a:solidFill>
          <a:ln w="9525">
            <a:noFill/>
            <a:miter lim="800000"/>
            <a:headEnd/>
            <a:tailEnd/>
          </a:ln>
          <a:effectLst/>
        </p:spPr>
        <p:txBody>
          <a:bodyPr lIns="268860" tIns="161316" rIns="268860" bIns="268860"/>
          <a:lstStyle/>
          <a:p>
            <a:pPr marL="284022" indent="-284022" algn="l" defTabSz="538147">
              <a:spcBef>
                <a:spcPct val="50000"/>
              </a:spcBef>
            </a:pPr>
            <a:r>
              <a:rPr lang="en-GB" altLang="zh-CN" sz="3000" b="1" baseline="0" dirty="0">
                <a:solidFill>
                  <a:srgbClr val="006699"/>
                </a:solidFill>
                <a:latin typeface="Arial" charset="0"/>
                <a:ea typeface="宋体" pitchFamily="2" charset="-122"/>
              </a:rPr>
              <a:t>Conclusion and Future Work</a:t>
            </a:r>
          </a:p>
          <a:p>
            <a:pPr marL="269074" indent="-269074" algn="just" defTabSz="538147">
              <a:spcBef>
                <a:spcPct val="50000"/>
              </a:spcBef>
              <a:buBlip>
                <a:blip r:embed="rId3"/>
              </a:buBlip>
            </a:pPr>
            <a:r>
              <a:rPr lang="en-AU" altLang="zh-CN" sz="2300" baseline="0" dirty="0">
                <a:latin typeface="Arial" charset="0"/>
                <a:ea typeface="宋体" pitchFamily="2" charset="-122"/>
              </a:rPr>
              <a:t>DEP and ASLR are only effective if used in tandem and enforced strictly.</a:t>
            </a:r>
          </a:p>
          <a:p>
            <a:pPr marL="269074" indent="-269074" algn="just" defTabSz="538147">
              <a:spcBef>
                <a:spcPct val="50000"/>
              </a:spcBef>
              <a:buBlip>
                <a:blip r:embed="rId3"/>
              </a:buBlip>
            </a:pPr>
            <a:r>
              <a:rPr lang="en-AU" altLang="zh-CN" sz="2300" baseline="0" dirty="0">
                <a:latin typeface="Arial" charset="0"/>
                <a:ea typeface="宋体" pitchFamily="2" charset="-122"/>
              </a:rPr>
              <a:t>Vulnerability exist as systems require backward compatibility, allowing 3</a:t>
            </a:r>
            <a:r>
              <a:rPr lang="en-AU" altLang="zh-CN" sz="2300" baseline="30000" dirty="0">
                <a:latin typeface="Arial" charset="0"/>
                <a:ea typeface="宋体" pitchFamily="2" charset="-122"/>
              </a:rPr>
              <a:t>rd</a:t>
            </a:r>
            <a:r>
              <a:rPr lang="en-AU" altLang="zh-CN" sz="2300" baseline="0" dirty="0">
                <a:latin typeface="Arial" charset="0"/>
                <a:ea typeface="宋体" pitchFamily="2" charset="-122"/>
              </a:rPr>
              <a:t> party application to “opt out”.</a:t>
            </a:r>
          </a:p>
          <a:p>
            <a:pPr marL="269074" indent="-269074" algn="just" defTabSz="538147">
              <a:spcBef>
                <a:spcPct val="50000"/>
              </a:spcBef>
              <a:buBlip>
                <a:blip r:embed="rId3"/>
              </a:buBlip>
            </a:pPr>
            <a:r>
              <a:rPr lang="en-AU" altLang="zh-CN" sz="2300" baseline="0" dirty="0">
                <a:latin typeface="Arial" charset="0"/>
                <a:ea typeface="宋体" pitchFamily="2" charset="-122"/>
              </a:rPr>
              <a:t>Devise a </a:t>
            </a:r>
            <a:r>
              <a:rPr lang="en-AU" altLang="zh-CN" sz="2300" baseline="0" dirty="0" err="1">
                <a:latin typeface="Arial" charset="0"/>
                <a:ea typeface="宋体" pitchFamily="2" charset="-122"/>
              </a:rPr>
              <a:t>defense</a:t>
            </a:r>
            <a:r>
              <a:rPr lang="en-AU" altLang="zh-CN" sz="2300" baseline="0" dirty="0">
                <a:latin typeface="Arial" charset="0"/>
                <a:ea typeface="宋体" pitchFamily="2" charset="-122"/>
              </a:rPr>
              <a:t> mechanism to deter and detect ROP attacks without the need for recompilation, and incurring system performance overhead.</a:t>
            </a:r>
          </a:p>
          <a:p>
            <a:pPr marL="269074" indent="-269074" algn="just" defTabSz="538147">
              <a:spcBef>
                <a:spcPct val="50000"/>
              </a:spcBef>
              <a:buBlip>
                <a:blip r:embed="rId3"/>
              </a:buBlip>
            </a:pPr>
            <a:r>
              <a:rPr lang="en-AU" altLang="zh-CN" sz="2300" baseline="0" dirty="0">
                <a:latin typeface="Arial" charset="0"/>
                <a:ea typeface="宋体" pitchFamily="2" charset="-122"/>
              </a:rPr>
              <a:t>Create a tool to automate gadget creation in </a:t>
            </a:r>
            <a:r>
              <a:rPr lang="en-AU" altLang="zh-CN" sz="2300" b="1" baseline="0" dirty="0">
                <a:latin typeface="Arial" charset="0"/>
                <a:ea typeface="宋体" pitchFamily="2" charset="-122"/>
              </a:rPr>
              <a:t>ARM</a:t>
            </a:r>
            <a:r>
              <a:rPr lang="en-AU" altLang="zh-CN" sz="2300" baseline="0" dirty="0">
                <a:latin typeface="Arial" charset="0"/>
                <a:ea typeface="宋体" pitchFamily="2" charset="-122"/>
              </a:rPr>
              <a:t>.</a:t>
            </a:r>
          </a:p>
          <a:p>
            <a:pPr marL="269074" indent="-269074" algn="just" defTabSz="538147">
              <a:spcBef>
                <a:spcPct val="50000"/>
              </a:spcBef>
              <a:buBlip>
                <a:blip r:embed="rId3"/>
              </a:buBlip>
            </a:pPr>
            <a:r>
              <a:rPr lang="en-AU" altLang="zh-CN" sz="2300" baseline="0" dirty="0">
                <a:latin typeface="Arial" charset="0"/>
                <a:ea typeface="宋体" pitchFamily="2" charset="-122"/>
              </a:rPr>
              <a:t>Develop bypass for Microsoft </a:t>
            </a:r>
            <a:r>
              <a:rPr lang="en-AU" altLang="zh-CN" sz="2300" b="1" baseline="0" dirty="0">
                <a:latin typeface="Arial" charset="0"/>
                <a:ea typeface="宋体" pitchFamily="2" charset="-122"/>
              </a:rPr>
              <a:t>EMET</a:t>
            </a:r>
            <a:r>
              <a:rPr lang="en-AU" altLang="zh-CN" sz="2300" baseline="0" dirty="0">
                <a:latin typeface="Arial" charset="0"/>
                <a:ea typeface="宋体" pitchFamily="2" charset="-122"/>
              </a:rPr>
              <a:t>.</a:t>
            </a:r>
          </a:p>
          <a:p>
            <a:pPr algn="l" defTabSz="538147">
              <a:spcBef>
                <a:spcPct val="50000"/>
              </a:spcBef>
            </a:pPr>
            <a:endParaRPr lang="en-GB" altLang="zh-CN" sz="2300" b="1" baseline="0" dirty="0">
              <a:solidFill>
                <a:srgbClr val="006699"/>
              </a:solidFill>
              <a:latin typeface="Arial" charset="0"/>
              <a:ea typeface="宋体" pitchFamily="2" charset="-122"/>
            </a:endParaRPr>
          </a:p>
        </p:txBody>
      </p:sp>
      <p:sp>
        <p:nvSpPr>
          <p:cNvPr id="2212" name="Text Box 164"/>
          <p:cNvSpPr txBox="1">
            <a:spLocks noChangeArrowheads="1"/>
          </p:cNvSpPr>
          <p:nvPr/>
        </p:nvSpPr>
        <p:spPr bwMode="auto">
          <a:xfrm>
            <a:off x="6287100" y="1237754"/>
            <a:ext cx="22054870" cy="1134591"/>
          </a:xfrm>
          <a:prstGeom prst="rect">
            <a:avLst/>
          </a:prstGeom>
          <a:noFill/>
          <a:ln w="9525" algn="ctr">
            <a:noFill/>
            <a:miter lim="800000"/>
            <a:headEnd/>
            <a:tailEnd/>
          </a:ln>
          <a:effectLst/>
        </p:spPr>
        <p:txBody>
          <a:bodyPr lIns="53773" tIns="26885" rIns="53773" bIns="26885">
            <a:spAutoFit/>
          </a:bodyPr>
          <a:lstStyle/>
          <a:p>
            <a:pPr defTabSz="538147">
              <a:lnSpc>
                <a:spcPct val="70000"/>
              </a:lnSpc>
              <a:spcBef>
                <a:spcPct val="50000"/>
              </a:spcBef>
            </a:pPr>
            <a:r>
              <a:rPr lang="en-US" altLang="zh-CN" sz="3600" baseline="0" dirty="0">
                <a:solidFill>
                  <a:schemeClr val="bg1"/>
                </a:solidFill>
                <a:effectLst>
                  <a:outerShdw blurRad="38100" dist="38100" dir="2700000" algn="tl">
                    <a:srgbClr val="000000"/>
                  </a:outerShdw>
                </a:effectLst>
                <a:latin typeface="Arial" charset="0"/>
                <a:ea typeface="宋体" pitchFamily="2" charset="-122"/>
              </a:rPr>
              <a:t>Group Members</a:t>
            </a:r>
          </a:p>
          <a:p>
            <a:pPr defTabSz="538147">
              <a:lnSpc>
                <a:spcPct val="70000"/>
              </a:lnSpc>
              <a:spcBef>
                <a:spcPct val="50000"/>
              </a:spcBef>
            </a:pPr>
            <a:r>
              <a:rPr lang="en-US" altLang="zh-CN" sz="3600" baseline="0" dirty="0">
                <a:solidFill>
                  <a:schemeClr val="bg1"/>
                </a:solidFill>
                <a:effectLst>
                  <a:outerShdw blurRad="38100" dist="38100" dir="2700000" algn="tl">
                    <a:srgbClr val="000000"/>
                  </a:outerShdw>
                </a:effectLst>
                <a:latin typeface="Arial" charset="0"/>
                <a:ea typeface="宋体" pitchFamily="2" charset="-122"/>
              </a:rPr>
              <a:t>School of Computing, National University of Singapore</a:t>
            </a:r>
          </a:p>
        </p:txBody>
      </p:sp>
      <p:sp>
        <p:nvSpPr>
          <p:cNvPr id="2330" name="Text Box 282"/>
          <p:cNvSpPr txBox="1">
            <a:spLocks noChangeArrowheads="1"/>
          </p:cNvSpPr>
          <p:nvPr/>
        </p:nvSpPr>
        <p:spPr bwMode="auto">
          <a:xfrm>
            <a:off x="354806" y="8331994"/>
            <a:ext cx="9566126" cy="3581400"/>
          </a:xfrm>
          <a:prstGeom prst="rect">
            <a:avLst/>
          </a:prstGeom>
          <a:solidFill>
            <a:schemeClr val="bg1"/>
          </a:solidFill>
          <a:ln w="9525">
            <a:noFill/>
            <a:miter lim="800000"/>
            <a:headEnd/>
            <a:tailEnd/>
          </a:ln>
          <a:effectLst/>
        </p:spPr>
        <p:txBody>
          <a:bodyPr lIns="268860" tIns="161316" rIns="268860" bIns="268860"/>
          <a:lstStyle/>
          <a:p>
            <a:pPr marL="230635" indent="-230635" algn="just" defTabSz="538147">
              <a:spcBef>
                <a:spcPct val="50000"/>
              </a:spcBef>
            </a:pPr>
            <a:r>
              <a:rPr lang="en-AU" altLang="zh-CN" sz="3000" b="1" baseline="0" dirty="0">
                <a:solidFill>
                  <a:srgbClr val="006699"/>
                </a:solidFill>
                <a:latin typeface="Arial" charset="0"/>
                <a:ea typeface="宋体" pitchFamily="2" charset="-122"/>
              </a:rPr>
              <a:t>Objective</a:t>
            </a:r>
          </a:p>
          <a:p>
            <a:pPr marL="269074" lvl="1" indent="-269074" algn="just" defTabSz="538147">
              <a:spcBef>
                <a:spcPct val="50000"/>
              </a:spcBef>
              <a:buBlip>
                <a:blip r:embed="rId3"/>
              </a:buBlip>
            </a:pPr>
            <a:r>
              <a:rPr lang="en-US" sz="2300" baseline="0" dirty="0">
                <a:solidFill>
                  <a:srgbClr val="000000"/>
                </a:solidFill>
                <a:latin typeface="Arial" charset="0"/>
                <a:ea typeface="宋体" pitchFamily="2" charset="-122"/>
              </a:rPr>
              <a:t>Our project aims to warn users before they visit malicious websites unknowingly and defeat homograph attacks and malicious redirects.</a:t>
            </a:r>
          </a:p>
          <a:p>
            <a:pPr marL="269074" lvl="1" indent="-269074" algn="just" defTabSz="538147">
              <a:spcBef>
                <a:spcPct val="50000"/>
              </a:spcBef>
              <a:buBlip>
                <a:blip r:embed="rId3"/>
              </a:buBlip>
            </a:pPr>
            <a:r>
              <a:rPr lang="en-US" sz="2300" baseline="0" dirty="0">
                <a:solidFill>
                  <a:srgbClr val="000000"/>
                </a:solidFill>
                <a:latin typeface="Arial" charset="0"/>
                <a:ea typeface="宋体" pitchFamily="2" charset="-122"/>
              </a:rPr>
              <a:t>Demonstrate </a:t>
            </a:r>
            <a:r>
              <a:rPr lang="en-US" sz="2300" baseline="0" dirty="0" err="1">
                <a:solidFill>
                  <a:srgbClr val="000000"/>
                </a:solidFill>
                <a:latin typeface="Arial" charset="0"/>
                <a:ea typeface="宋体" pitchFamily="2" charset="-122"/>
              </a:rPr>
              <a:t>SmellsPhishy</a:t>
            </a:r>
            <a:r>
              <a:rPr lang="en-US" sz="2300" baseline="0" dirty="0">
                <a:solidFill>
                  <a:srgbClr val="000000"/>
                </a:solidFill>
                <a:latin typeface="Arial" charset="0"/>
                <a:ea typeface="宋体" pitchFamily="2" charset="-122"/>
              </a:rPr>
              <a:t> performing an analysis on webpage that the user is browsing to. If the webpage is likely to be malicious, the user will be prompted with a warning and he will indicate his intent to proceed or cancel.</a:t>
            </a:r>
          </a:p>
          <a:p>
            <a:pPr marL="269074" lvl="1" indent="-269074" algn="just" defTabSz="538147">
              <a:spcBef>
                <a:spcPct val="50000"/>
              </a:spcBef>
              <a:buBlip>
                <a:blip r:embed="rId3"/>
              </a:buBlip>
            </a:pPr>
            <a:endParaRPr lang="en-US" sz="2300" baseline="0" dirty="0">
              <a:solidFill>
                <a:srgbClr val="000000"/>
              </a:solidFill>
              <a:latin typeface="Arial" charset="0"/>
              <a:ea typeface="宋体" pitchFamily="2" charset="-122"/>
            </a:endParaRPr>
          </a:p>
          <a:p>
            <a:pPr marL="269074" lvl="1" indent="-269074" algn="just" defTabSz="538147">
              <a:spcBef>
                <a:spcPct val="50000"/>
              </a:spcBef>
              <a:buBlip>
                <a:blip r:embed="rId3"/>
              </a:buBlip>
            </a:pPr>
            <a:endParaRPr lang="en-US" altLang="zh-CN" sz="2300" baseline="0" dirty="0">
              <a:solidFill>
                <a:srgbClr val="000000"/>
              </a:solidFill>
              <a:latin typeface="Arial" charset="0"/>
              <a:ea typeface="宋体" pitchFamily="2" charset="-122"/>
            </a:endParaRPr>
          </a:p>
          <a:p>
            <a:pPr marL="576586" lvl="2" indent="-269074" algn="just" defTabSz="538147">
              <a:spcBef>
                <a:spcPct val="50000"/>
              </a:spcBef>
              <a:buBlip>
                <a:blip r:embed="rId3"/>
              </a:buBlip>
            </a:pPr>
            <a:endParaRPr lang="en-US" altLang="zh-CN" sz="2300" baseline="0" dirty="0">
              <a:solidFill>
                <a:srgbClr val="000000"/>
              </a:solidFill>
              <a:latin typeface="Arial" charset="0"/>
              <a:ea typeface="宋体" pitchFamily="2" charset="-122"/>
            </a:endParaRPr>
          </a:p>
          <a:p>
            <a:pPr marL="576586" lvl="2" indent="-269074" algn="just" defTabSz="538147">
              <a:spcBef>
                <a:spcPct val="50000"/>
              </a:spcBef>
              <a:buBlip>
                <a:blip r:embed="rId3"/>
              </a:buBlip>
            </a:pPr>
            <a:endParaRPr lang="en-US" altLang="zh-CN" sz="2300" baseline="0" dirty="0">
              <a:solidFill>
                <a:srgbClr val="000000"/>
              </a:solidFill>
              <a:latin typeface="Arial" charset="0"/>
              <a:ea typeface="宋体" pitchFamily="2" charset="-122"/>
            </a:endParaRPr>
          </a:p>
          <a:p>
            <a:pPr marL="307512" lvl="2" algn="just" defTabSz="538147">
              <a:spcBef>
                <a:spcPct val="50000"/>
              </a:spcBef>
            </a:pPr>
            <a:r>
              <a:rPr lang="en-AU" altLang="zh-CN" sz="3000" b="1" baseline="0" dirty="0">
                <a:solidFill>
                  <a:srgbClr val="006699"/>
                </a:solidFill>
                <a:latin typeface="Arial" charset="0"/>
                <a:ea typeface="宋体" pitchFamily="2" charset="-122"/>
              </a:rPr>
              <a:t> </a:t>
            </a:r>
          </a:p>
          <a:p>
            <a:pPr marL="576586" lvl="1" indent="-269074" algn="just" defTabSz="538147">
              <a:spcBef>
                <a:spcPct val="50000"/>
              </a:spcBef>
              <a:buBlip>
                <a:blip r:embed="rId3"/>
              </a:buBlip>
            </a:pPr>
            <a:endParaRPr lang="en-US" sz="2300" baseline="0" dirty="0">
              <a:solidFill>
                <a:srgbClr val="000000"/>
              </a:solidFill>
              <a:latin typeface="Arial" charset="0"/>
              <a:ea typeface="宋体" pitchFamily="2" charset="-122"/>
            </a:endParaRPr>
          </a:p>
          <a:p>
            <a:pPr marL="230635" indent="-230635" algn="just" defTabSz="538147">
              <a:spcBef>
                <a:spcPct val="50000"/>
              </a:spcBef>
            </a:pPr>
            <a:endParaRPr lang="en-AU" altLang="zh-CN" sz="3000" b="1" baseline="0" dirty="0">
              <a:solidFill>
                <a:srgbClr val="006699"/>
              </a:solidFill>
              <a:latin typeface="Arial" charset="0"/>
              <a:ea typeface="宋体" pitchFamily="2" charset="-122"/>
            </a:endParaRPr>
          </a:p>
          <a:p>
            <a:pPr marL="230635" indent="-230635" algn="just" defTabSz="538147">
              <a:spcBef>
                <a:spcPct val="50000"/>
              </a:spcBef>
            </a:pPr>
            <a:endParaRPr lang="en-AU" altLang="zh-CN" sz="3000" b="1" baseline="0" dirty="0">
              <a:solidFill>
                <a:srgbClr val="006699"/>
              </a:solidFill>
              <a:latin typeface="Arial" charset="0"/>
              <a:ea typeface="宋体" pitchFamily="2" charset="-122"/>
            </a:endParaRPr>
          </a:p>
        </p:txBody>
      </p:sp>
      <p:sp>
        <p:nvSpPr>
          <p:cNvPr id="2422" name="Text Box 374"/>
          <p:cNvSpPr txBox="1">
            <a:spLocks noChangeArrowheads="1"/>
          </p:cNvSpPr>
          <p:nvPr/>
        </p:nvSpPr>
        <p:spPr bwMode="auto">
          <a:xfrm>
            <a:off x="21497505" y="11456194"/>
            <a:ext cx="8409781" cy="4724400"/>
          </a:xfrm>
          <a:prstGeom prst="rect">
            <a:avLst/>
          </a:prstGeom>
          <a:solidFill>
            <a:schemeClr val="bg1"/>
          </a:solidFill>
          <a:ln w="9525">
            <a:noFill/>
            <a:miter lim="800000"/>
            <a:headEnd/>
            <a:tailEnd/>
          </a:ln>
          <a:effectLst/>
        </p:spPr>
        <p:txBody>
          <a:bodyPr lIns="268860" tIns="161316" rIns="268860" bIns="268860"/>
          <a:lstStyle/>
          <a:p>
            <a:pPr marL="269074" indent="-269074" algn="l" defTabSz="538147">
              <a:spcBef>
                <a:spcPct val="50000"/>
              </a:spcBef>
            </a:pPr>
            <a:r>
              <a:rPr lang="en-GB" altLang="zh-CN" sz="3000" b="1" baseline="0" dirty="0">
                <a:solidFill>
                  <a:srgbClr val="006699"/>
                </a:solidFill>
                <a:latin typeface="Arial" charset="0"/>
                <a:ea typeface="宋体" pitchFamily="2" charset="-122"/>
              </a:rPr>
              <a:t>Challenges &amp; Limitations</a:t>
            </a:r>
          </a:p>
          <a:p>
            <a:pPr marL="269074" indent="-269074" algn="just" defTabSz="538147">
              <a:spcBef>
                <a:spcPct val="50000"/>
              </a:spcBef>
              <a:buBlip>
                <a:blip r:embed="rId3"/>
              </a:buBlip>
            </a:pPr>
            <a:r>
              <a:rPr lang="en-AU" altLang="zh-CN" sz="2300" baseline="0" dirty="0">
                <a:latin typeface="Arial" charset="0"/>
                <a:ea typeface="宋体" pitchFamily="2" charset="-122"/>
              </a:rPr>
              <a:t>ARM has strictly </a:t>
            </a:r>
            <a:r>
              <a:rPr lang="en-AU" altLang="zh-CN" sz="2300" b="1" baseline="0" dirty="0">
                <a:latin typeface="Arial" charset="0"/>
                <a:ea typeface="宋体" pitchFamily="2" charset="-122"/>
              </a:rPr>
              <a:t>aligned 4 byte or 2 byte instructions</a:t>
            </a:r>
            <a:r>
              <a:rPr lang="en-AU" altLang="zh-CN" sz="2300" baseline="0" dirty="0">
                <a:latin typeface="Arial" charset="0"/>
                <a:ea typeface="宋体" pitchFamily="2" charset="-122"/>
              </a:rPr>
              <a:t> thereby reducing the variety of instructions for gadget construction.</a:t>
            </a:r>
          </a:p>
          <a:p>
            <a:pPr marL="269074" indent="-269074" algn="just" defTabSz="538147">
              <a:spcBef>
                <a:spcPct val="50000"/>
              </a:spcBef>
              <a:buBlip>
                <a:blip r:embed="rId3"/>
              </a:buBlip>
            </a:pPr>
            <a:r>
              <a:rPr lang="en-AU" altLang="zh-CN" sz="2300" baseline="0" dirty="0">
                <a:latin typeface="Arial" charset="0"/>
                <a:ea typeface="宋体" pitchFamily="2" charset="-122"/>
              </a:rPr>
              <a:t>ARM requires function argument to be placed in </a:t>
            </a:r>
            <a:r>
              <a:rPr lang="en-AU" altLang="zh-CN" sz="2300" b="1" baseline="0" dirty="0">
                <a:latin typeface="Arial" charset="0"/>
                <a:ea typeface="宋体" pitchFamily="2" charset="-122"/>
              </a:rPr>
              <a:t>registers</a:t>
            </a:r>
            <a:r>
              <a:rPr lang="en-AU" altLang="zh-CN" sz="2300" baseline="0" dirty="0">
                <a:latin typeface="Arial" charset="0"/>
                <a:ea typeface="宋体" pitchFamily="2" charset="-122"/>
              </a:rPr>
              <a:t> as opposed to stack.</a:t>
            </a:r>
          </a:p>
          <a:p>
            <a:pPr marL="269074" indent="-269074" algn="just" defTabSz="538147">
              <a:spcBef>
                <a:spcPct val="50000"/>
              </a:spcBef>
              <a:buBlip>
                <a:blip r:embed="rId3"/>
              </a:buBlip>
            </a:pPr>
            <a:r>
              <a:rPr lang="en-AU" altLang="zh-CN" sz="2300" baseline="0" dirty="0">
                <a:latin typeface="Arial" charset="0"/>
                <a:ea typeface="宋体" pitchFamily="2" charset="-122"/>
              </a:rPr>
              <a:t>DEP able to be bypassed using </a:t>
            </a:r>
            <a:r>
              <a:rPr lang="en-AU" altLang="zh-CN" sz="2300" b="1" baseline="0" dirty="0">
                <a:latin typeface="Arial" charset="0"/>
                <a:ea typeface="宋体" pitchFamily="2" charset="-122"/>
              </a:rPr>
              <a:t>Return to Zero Protection (Ret2ZP)</a:t>
            </a:r>
          </a:p>
          <a:p>
            <a:pPr marL="269074" indent="-269074" algn="just" defTabSz="538147">
              <a:spcBef>
                <a:spcPct val="50000"/>
              </a:spcBef>
              <a:buBlip>
                <a:blip r:embed="rId3"/>
              </a:buBlip>
            </a:pPr>
            <a:r>
              <a:rPr lang="en-AU" altLang="zh-CN" sz="2300" baseline="0" dirty="0">
                <a:latin typeface="Arial" charset="0"/>
                <a:ea typeface="宋体" pitchFamily="2" charset="-122"/>
              </a:rPr>
              <a:t>No open source automated </a:t>
            </a:r>
            <a:r>
              <a:rPr lang="en-AU" altLang="zh-CN" sz="2300" b="1" baseline="0" dirty="0">
                <a:latin typeface="Arial" charset="0"/>
                <a:ea typeface="宋体" pitchFamily="2" charset="-122"/>
              </a:rPr>
              <a:t>ROP gadget creation tool </a:t>
            </a:r>
            <a:r>
              <a:rPr lang="en-AU" altLang="zh-CN" sz="2300" baseline="0" dirty="0">
                <a:latin typeface="Arial" charset="0"/>
                <a:ea typeface="宋体" pitchFamily="2" charset="-122"/>
              </a:rPr>
              <a:t>available</a:t>
            </a:r>
          </a:p>
          <a:p>
            <a:pPr marL="269074" indent="-269074" algn="just" defTabSz="538147">
              <a:spcBef>
                <a:spcPct val="50000"/>
              </a:spcBef>
              <a:buBlip>
                <a:blip r:embed="rId3"/>
              </a:buBlip>
            </a:pPr>
            <a:endParaRPr lang="en-GB" altLang="zh-CN" sz="2300" baseline="0" dirty="0">
              <a:solidFill>
                <a:srgbClr val="000000"/>
              </a:solidFill>
              <a:latin typeface="Arial" charset="0"/>
              <a:ea typeface="宋体" pitchFamily="2" charset="-122"/>
            </a:endParaRPr>
          </a:p>
        </p:txBody>
      </p:sp>
      <p:sp>
        <p:nvSpPr>
          <p:cNvPr id="2570" name="Text Box 522"/>
          <p:cNvSpPr txBox="1">
            <a:spLocks noChangeArrowheads="1"/>
          </p:cNvSpPr>
          <p:nvPr/>
        </p:nvSpPr>
        <p:spPr bwMode="auto">
          <a:xfrm>
            <a:off x="10459666" y="3416201"/>
            <a:ext cx="8545090" cy="706965"/>
          </a:xfrm>
          <a:prstGeom prst="rect">
            <a:avLst/>
          </a:prstGeom>
          <a:noFill/>
          <a:ln w="9525" algn="ctr">
            <a:noFill/>
            <a:miter lim="800000"/>
            <a:headEnd/>
            <a:tailEnd/>
          </a:ln>
          <a:effectLst/>
        </p:spPr>
        <p:txBody>
          <a:bodyPr wrap="square" lIns="44811" tIns="22404" rIns="44811" bIns="22404">
            <a:spAutoFit/>
          </a:bodyPr>
          <a:lstStyle/>
          <a:p>
            <a:pPr algn="l" defTabSz="538147">
              <a:spcBef>
                <a:spcPct val="50000"/>
              </a:spcBef>
            </a:pPr>
            <a:r>
              <a:rPr lang="en-GB" sz="3000" b="1" baseline="0" dirty="0">
                <a:solidFill>
                  <a:srgbClr val="006699"/>
                </a:solidFill>
                <a:latin typeface="Arial" charset="0"/>
                <a:ea typeface="宋体" pitchFamily="2" charset="-122"/>
              </a:rPr>
              <a:t>Logical Overview</a:t>
            </a:r>
            <a:endParaRPr lang="en-GB" sz="3000" b="1" baseline="0" dirty="0">
              <a:solidFill>
                <a:srgbClr val="006699"/>
              </a:solidFill>
              <a:latin typeface="Arial" charset="0"/>
            </a:endParaRPr>
          </a:p>
          <a:p>
            <a:pPr defTabSz="538147">
              <a:spcBef>
                <a:spcPct val="50000"/>
              </a:spcBef>
            </a:pPr>
            <a:endParaRPr lang="en-US" dirty="0"/>
          </a:p>
        </p:txBody>
      </p:sp>
      <p:sp>
        <p:nvSpPr>
          <p:cNvPr id="2589" name="Text Box 541"/>
          <p:cNvSpPr txBox="1">
            <a:spLocks noChangeArrowheads="1"/>
          </p:cNvSpPr>
          <p:nvPr/>
        </p:nvSpPr>
        <p:spPr bwMode="auto">
          <a:xfrm>
            <a:off x="10301982" y="11608594"/>
            <a:ext cx="10722471" cy="9372600"/>
          </a:xfrm>
          <a:prstGeom prst="rect">
            <a:avLst/>
          </a:prstGeom>
          <a:solidFill>
            <a:schemeClr val="bg1"/>
          </a:solidFill>
          <a:ln w="9525">
            <a:noFill/>
            <a:miter lim="800000"/>
            <a:headEnd/>
            <a:tailEnd/>
          </a:ln>
          <a:effectLst/>
        </p:spPr>
        <p:txBody>
          <a:bodyPr lIns="268860" tIns="161316" rIns="268860" bIns="268860"/>
          <a:lstStyle/>
          <a:p>
            <a:pPr marL="276548" indent="-276548" algn="just" defTabSz="600077">
              <a:spcBef>
                <a:spcPct val="50000"/>
              </a:spcBef>
            </a:pPr>
            <a:r>
              <a:rPr lang="en-GB" altLang="zh-CN" sz="3000" b="1" baseline="0" dirty="0">
                <a:solidFill>
                  <a:srgbClr val="006699"/>
                </a:solidFill>
                <a:latin typeface="Arial" charset="0"/>
                <a:ea typeface="宋体" pitchFamily="2" charset="-122"/>
              </a:rPr>
              <a:t>Implementation</a:t>
            </a:r>
          </a:p>
          <a:p>
            <a:pPr marL="342900" lvl="1" indent="-342900" algn="just" defTabSz="600077">
              <a:spcBef>
                <a:spcPct val="50000"/>
              </a:spcBef>
              <a:buClr>
                <a:srgbClr val="FF6600"/>
              </a:buClr>
              <a:buFont typeface="Wingdings" charset="2"/>
              <a:buChar char="§"/>
            </a:pPr>
            <a:r>
              <a:rPr lang="en-US" altLang="zh-CN" sz="2300" baseline="0" dirty="0">
                <a:solidFill>
                  <a:srgbClr val="000000"/>
                </a:solidFill>
                <a:latin typeface="Arial" charset="0"/>
                <a:ea typeface="宋体" pitchFamily="2" charset="-122"/>
              </a:rPr>
              <a:t>Perform arbitrary computation with ROP on X86 Architecture.</a:t>
            </a:r>
          </a:p>
          <a:p>
            <a:pPr marL="342900" lvl="1" indent="-342900" algn="just" defTabSz="600077">
              <a:spcBef>
                <a:spcPct val="50000"/>
              </a:spcBef>
              <a:buClr>
                <a:srgbClr val="FF6600"/>
              </a:buClr>
              <a:buFont typeface="Wingdings" charset="2"/>
              <a:buChar char="§"/>
            </a:pPr>
            <a:r>
              <a:rPr lang="en-US" altLang="zh-CN" sz="2300" b="1" baseline="0" dirty="0">
                <a:solidFill>
                  <a:srgbClr val="000000"/>
                </a:solidFill>
                <a:latin typeface="Arial" charset="0"/>
                <a:ea typeface="宋体" pitchFamily="2" charset="-122"/>
              </a:rPr>
              <a:t>Gadgets</a:t>
            </a:r>
            <a:r>
              <a:rPr lang="en-US" altLang="zh-CN" sz="2300" baseline="0" dirty="0">
                <a:solidFill>
                  <a:srgbClr val="000000"/>
                </a:solidFill>
                <a:latin typeface="Arial" charset="0"/>
                <a:ea typeface="宋体" pitchFamily="2" charset="-122"/>
              </a:rPr>
              <a:t> are short Instruction sequences, ranging from 2 to 5 instructions existing in libraries loaded as the vulnerable program runs, and ends with a </a:t>
            </a:r>
            <a:r>
              <a:rPr lang="en-US" altLang="zh-CN" sz="2300" b="1" baseline="0" dirty="0">
                <a:solidFill>
                  <a:srgbClr val="000000"/>
                </a:solidFill>
                <a:latin typeface="Arial" charset="0"/>
                <a:ea typeface="宋体" pitchFamily="2" charset="-122"/>
              </a:rPr>
              <a:t>RET</a:t>
            </a:r>
            <a:r>
              <a:rPr lang="en-US" altLang="zh-CN" sz="2300" baseline="0" dirty="0">
                <a:solidFill>
                  <a:srgbClr val="000000"/>
                </a:solidFill>
                <a:latin typeface="Arial" charset="0"/>
                <a:ea typeface="宋体" pitchFamily="2" charset="-122"/>
              </a:rPr>
              <a:t> instruction.</a:t>
            </a:r>
          </a:p>
          <a:p>
            <a:pPr marL="342900" lvl="1" indent="-342900" algn="just" defTabSz="600077">
              <a:spcBef>
                <a:spcPct val="50000"/>
              </a:spcBef>
              <a:buClr>
                <a:srgbClr val="FF6600"/>
              </a:buClr>
              <a:buFont typeface="Wingdings" charset="2"/>
              <a:buChar char="§"/>
            </a:pPr>
            <a:r>
              <a:rPr lang="en-US" altLang="zh-CN" sz="2300" baseline="0" dirty="0">
                <a:solidFill>
                  <a:srgbClr val="000000"/>
                </a:solidFill>
                <a:latin typeface="Arial" charset="0"/>
                <a:ea typeface="宋体" pitchFamily="2" charset="-122"/>
              </a:rPr>
              <a:t>Construct gadgets so as to </a:t>
            </a:r>
            <a:r>
              <a:rPr lang="en-US" altLang="zh-CN" sz="2300" b="1" baseline="0" dirty="0">
                <a:solidFill>
                  <a:srgbClr val="000000"/>
                </a:solidFill>
                <a:latin typeface="Arial" charset="0"/>
                <a:ea typeface="宋体" pitchFamily="2" charset="-122"/>
              </a:rPr>
              <a:t>populate the stack with precise values</a:t>
            </a:r>
            <a:r>
              <a:rPr lang="en-US" altLang="zh-CN" sz="2300" baseline="0" dirty="0">
                <a:solidFill>
                  <a:srgbClr val="000000"/>
                </a:solidFill>
                <a:latin typeface="Arial" charset="0"/>
                <a:ea typeface="宋体" pitchFamily="2" charset="-122"/>
              </a:rPr>
              <a:t>, thereby hijacking the program flow to perform the attacker’s targeted action. </a:t>
            </a:r>
            <a:r>
              <a:rPr lang="en-US" altLang="zh-CN" sz="2300" baseline="0" dirty="0" err="1">
                <a:solidFill>
                  <a:srgbClr val="000000"/>
                </a:solidFill>
                <a:latin typeface="Arial" charset="0"/>
                <a:ea typeface="宋体" pitchFamily="2" charset="-122"/>
              </a:rPr>
              <a:t>E.g</a:t>
            </a:r>
            <a:r>
              <a:rPr lang="en-US" altLang="zh-CN" sz="2300" baseline="0" dirty="0">
                <a:solidFill>
                  <a:srgbClr val="000000"/>
                </a:solidFill>
                <a:latin typeface="Arial" charset="0"/>
                <a:ea typeface="宋体" pitchFamily="2" charset="-122"/>
              </a:rPr>
              <a:t> spawn a shell or disable DEP.</a:t>
            </a:r>
          </a:p>
          <a:p>
            <a:pPr marL="342900" lvl="1" indent="-342900" algn="just" defTabSz="600077">
              <a:spcBef>
                <a:spcPct val="50000"/>
              </a:spcBef>
              <a:buClr>
                <a:srgbClr val="FF6600"/>
              </a:buClr>
              <a:buFont typeface="Wingdings" charset="2"/>
              <a:buChar char="§"/>
            </a:pPr>
            <a:r>
              <a:rPr lang="en-US" altLang="zh-CN" sz="2300" baseline="0" dirty="0">
                <a:solidFill>
                  <a:srgbClr val="000000"/>
                </a:solidFill>
                <a:latin typeface="Arial" charset="0"/>
                <a:ea typeface="宋体" pitchFamily="2" charset="-122"/>
              </a:rPr>
              <a:t>Proof of Concept done on </a:t>
            </a:r>
            <a:r>
              <a:rPr lang="en-US" altLang="zh-CN" sz="2300" b="1" baseline="0" dirty="0">
                <a:solidFill>
                  <a:srgbClr val="000000"/>
                </a:solidFill>
                <a:latin typeface="Arial" charset="0"/>
                <a:ea typeface="宋体" pitchFamily="2" charset="-122"/>
              </a:rPr>
              <a:t>Linux</a:t>
            </a:r>
            <a:r>
              <a:rPr lang="en-US" altLang="zh-CN" sz="2300" baseline="0" dirty="0">
                <a:solidFill>
                  <a:srgbClr val="000000"/>
                </a:solidFill>
                <a:latin typeface="Arial" charset="0"/>
                <a:ea typeface="宋体" pitchFamily="2" charset="-122"/>
              </a:rPr>
              <a:t> and</a:t>
            </a:r>
            <a:r>
              <a:rPr lang="en-US" altLang="zh-CN" sz="2300" b="1" baseline="0" dirty="0">
                <a:solidFill>
                  <a:srgbClr val="000000"/>
                </a:solidFill>
                <a:latin typeface="Arial" charset="0"/>
                <a:ea typeface="宋体" pitchFamily="2" charset="-122"/>
              </a:rPr>
              <a:t> Windows 7</a:t>
            </a:r>
            <a:r>
              <a:rPr lang="en-US" altLang="zh-CN" sz="2300" baseline="0" dirty="0">
                <a:solidFill>
                  <a:srgbClr val="000000"/>
                </a:solidFill>
                <a:latin typeface="Arial" charset="0"/>
                <a:ea typeface="宋体" pitchFamily="2" charset="-122"/>
              </a:rPr>
              <a:t> operating system.</a:t>
            </a:r>
          </a:p>
          <a:p>
            <a:pPr marL="342900" lvl="1" indent="-342900" algn="just" defTabSz="600077">
              <a:spcBef>
                <a:spcPct val="50000"/>
              </a:spcBef>
              <a:buClr>
                <a:srgbClr val="FF6600"/>
              </a:buClr>
              <a:buFont typeface="Wingdings" charset="2"/>
              <a:buChar char="§"/>
            </a:pPr>
            <a:r>
              <a:rPr lang="en-US" altLang="zh-CN" sz="2300" baseline="0" dirty="0">
                <a:solidFill>
                  <a:srgbClr val="000000"/>
                </a:solidFill>
                <a:latin typeface="Arial" charset="0"/>
                <a:ea typeface="宋体" pitchFamily="2" charset="-122"/>
              </a:rPr>
              <a:t>Can be combined with other vulnerabilities to add </a:t>
            </a:r>
            <a:r>
              <a:rPr lang="en-US" altLang="zh-CN" sz="2300" b="1" baseline="0" dirty="0">
                <a:solidFill>
                  <a:srgbClr val="000000"/>
                </a:solidFill>
                <a:latin typeface="Arial" charset="0"/>
                <a:ea typeface="宋体" pitchFamily="2" charset="-122"/>
              </a:rPr>
              <a:t>diversity</a:t>
            </a:r>
            <a:r>
              <a:rPr lang="en-US" altLang="zh-CN" sz="2300" baseline="0" dirty="0">
                <a:solidFill>
                  <a:srgbClr val="000000"/>
                </a:solidFill>
                <a:latin typeface="Arial" charset="0"/>
                <a:ea typeface="宋体" pitchFamily="2" charset="-122"/>
              </a:rPr>
              <a:t> to the attack. </a:t>
            </a:r>
            <a:r>
              <a:rPr lang="en-US" altLang="zh-CN" sz="2300" baseline="0" dirty="0" err="1">
                <a:solidFill>
                  <a:srgbClr val="000000"/>
                </a:solidFill>
                <a:latin typeface="Arial" charset="0"/>
                <a:ea typeface="宋体" pitchFamily="2" charset="-122"/>
              </a:rPr>
              <a:t>E.g</a:t>
            </a:r>
            <a:r>
              <a:rPr lang="en-US" altLang="zh-CN" sz="2300" baseline="0" dirty="0">
                <a:solidFill>
                  <a:srgbClr val="000000"/>
                </a:solidFill>
                <a:latin typeface="Arial" charset="0"/>
                <a:ea typeface="宋体" pitchFamily="2" charset="-122"/>
              </a:rPr>
              <a:t> </a:t>
            </a:r>
            <a:r>
              <a:rPr lang="en-US" altLang="zh-CN" sz="2300" b="1" baseline="0" dirty="0">
                <a:solidFill>
                  <a:srgbClr val="000000"/>
                </a:solidFill>
                <a:latin typeface="Arial" charset="0"/>
                <a:ea typeface="宋体" pitchFamily="2" charset="-122"/>
              </a:rPr>
              <a:t>Format String Vulnerability</a:t>
            </a:r>
            <a:r>
              <a:rPr lang="en-US" altLang="zh-CN" sz="2300" baseline="0" dirty="0">
                <a:solidFill>
                  <a:srgbClr val="000000"/>
                </a:solidFill>
                <a:latin typeface="Arial" charset="0"/>
                <a:ea typeface="宋体" pitchFamily="2" charset="-122"/>
              </a:rPr>
              <a:t>.</a:t>
            </a:r>
          </a:p>
          <a:p>
            <a:pPr marL="276548" indent="-276548" algn="just" defTabSz="600077">
              <a:spcBef>
                <a:spcPct val="50000"/>
              </a:spcBef>
            </a:pPr>
            <a:endParaRPr lang="en-GB" altLang="zh-CN" sz="3000" b="1" baseline="0" dirty="0">
              <a:solidFill>
                <a:srgbClr val="006699"/>
              </a:solidFill>
              <a:latin typeface="Arial" charset="0"/>
              <a:ea typeface="宋体" pitchFamily="2" charset="-122"/>
            </a:endParaRPr>
          </a:p>
          <a:p>
            <a:pPr marL="276548" indent="-276548" algn="just" defTabSz="600077">
              <a:spcBef>
                <a:spcPct val="50000"/>
              </a:spcBef>
              <a:buBlip>
                <a:blip r:embed="rId3"/>
              </a:buBlip>
            </a:pPr>
            <a:endParaRPr lang="en-AU" altLang="zh-CN" sz="2300" baseline="0" dirty="0">
              <a:solidFill>
                <a:srgbClr val="000000"/>
              </a:solidFill>
              <a:latin typeface="Arial" charset="0"/>
              <a:ea typeface="宋体" pitchFamily="2" charset="-122"/>
            </a:endParaRPr>
          </a:p>
          <a:p>
            <a:pPr marL="891573" lvl="2" indent="-276548" algn="just" defTabSz="600077">
              <a:spcBef>
                <a:spcPct val="50000"/>
              </a:spcBef>
              <a:buBlip>
                <a:blip r:embed="rId3"/>
              </a:buBlip>
            </a:pPr>
            <a:endParaRPr lang="en-AU" altLang="zh-CN" sz="2300" baseline="0" dirty="0">
              <a:solidFill>
                <a:srgbClr val="000000"/>
              </a:solidFill>
              <a:latin typeface="Arial" charset="0"/>
              <a:ea typeface="宋体" pitchFamily="2" charset="-122"/>
            </a:endParaRPr>
          </a:p>
        </p:txBody>
      </p:sp>
      <p:sp>
        <p:nvSpPr>
          <p:cNvPr id="2590" name="AutoShape 542"/>
          <p:cNvSpPr>
            <a:spLocks noChangeArrowheads="1"/>
          </p:cNvSpPr>
          <p:nvPr/>
        </p:nvSpPr>
        <p:spPr bwMode="auto">
          <a:xfrm>
            <a:off x="10091738" y="11456194"/>
            <a:ext cx="11142960" cy="9677400"/>
          </a:xfrm>
          <a:prstGeom prst="roundRect">
            <a:avLst>
              <a:gd name="adj" fmla="val 3856"/>
            </a:avLst>
          </a:prstGeom>
          <a:noFill/>
          <a:ln w="12700">
            <a:solidFill>
              <a:schemeClr val="bg1"/>
            </a:solidFill>
            <a:round/>
            <a:headEnd/>
            <a:tailEnd/>
          </a:ln>
          <a:effectLst/>
        </p:spPr>
        <p:txBody>
          <a:bodyPr wrap="none" lIns="44811" tIns="22404" rIns="44811" bIns="22404" anchor="ctr"/>
          <a:lstStyle/>
          <a:p>
            <a:pPr defTabSz="538147"/>
            <a:endParaRPr lang="en-US" dirty="0"/>
          </a:p>
        </p:txBody>
      </p:sp>
      <p:sp>
        <p:nvSpPr>
          <p:cNvPr id="148" name="Text Box 26"/>
          <p:cNvSpPr txBox="1">
            <a:spLocks noChangeArrowheads="1"/>
          </p:cNvSpPr>
          <p:nvPr/>
        </p:nvSpPr>
        <p:spPr bwMode="auto">
          <a:xfrm>
            <a:off x="315367" y="3317179"/>
            <a:ext cx="9566126" cy="4786215"/>
          </a:xfrm>
          <a:prstGeom prst="rect">
            <a:avLst/>
          </a:prstGeom>
          <a:solidFill>
            <a:schemeClr val="bg1"/>
          </a:solidFill>
          <a:ln w="9525">
            <a:noFill/>
            <a:miter lim="800000"/>
            <a:headEnd/>
            <a:tailEnd/>
          </a:ln>
          <a:effectLst/>
          <a:scene3d>
            <a:camera prst="orthographicFront"/>
            <a:lightRig rig="threePt" dir="t"/>
          </a:scene3d>
          <a:sp3d>
            <a:bevelT/>
            <a:bevelB/>
          </a:sp3d>
        </p:spPr>
        <p:txBody>
          <a:bodyPr lIns="268860" tIns="161316" rIns="268860" bIns="268860"/>
          <a:lstStyle/>
          <a:p>
            <a:pPr marL="269074" indent="-269074" algn="l" defTabSz="538147">
              <a:spcBef>
                <a:spcPct val="50000"/>
              </a:spcBef>
            </a:pPr>
            <a:r>
              <a:rPr lang="en-GB" altLang="zh-CN" sz="3000" b="1" baseline="0" dirty="0">
                <a:solidFill>
                  <a:srgbClr val="006699"/>
                </a:solidFill>
                <a:latin typeface="Arial" charset="0"/>
                <a:ea typeface="宋体" pitchFamily="2" charset="-122"/>
              </a:rPr>
              <a:t>Introduction</a:t>
            </a:r>
          </a:p>
          <a:p>
            <a:pPr marL="269074" indent="-269074" algn="just" defTabSz="538147">
              <a:spcBef>
                <a:spcPct val="50000"/>
              </a:spcBef>
              <a:buBlip>
                <a:blip r:embed="rId3"/>
              </a:buBlip>
            </a:pPr>
            <a:r>
              <a:rPr lang="en-US" sz="2300" b="1" baseline="0" dirty="0">
                <a:solidFill>
                  <a:srgbClr val="000000"/>
                </a:solidFill>
                <a:latin typeface="Arial" charset="0"/>
                <a:ea typeface="宋体" pitchFamily="2" charset="-122"/>
              </a:rPr>
              <a:t>Punycode Detection – </a:t>
            </a:r>
            <a:r>
              <a:rPr lang="en-US" sz="2300" baseline="0" dirty="0">
                <a:solidFill>
                  <a:srgbClr val="000000"/>
                </a:solidFill>
                <a:latin typeface="Arial" charset="0"/>
                <a:ea typeface="宋体" pitchFamily="2" charset="-122"/>
              </a:rPr>
              <a:t>Malicious parties replace certain characters in existing URLs with another Unicode character that looks exactly the same. </a:t>
            </a:r>
          </a:p>
          <a:p>
            <a:pPr marL="576587" lvl="1" indent="-269074" algn="just" defTabSz="538147">
              <a:spcBef>
                <a:spcPct val="50000"/>
              </a:spcBef>
              <a:buBlip>
                <a:blip r:embed="rId3"/>
              </a:buBlip>
            </a:pPr>
            <a:r>
              <a:rPr lang="en-US" sz="2300" baseline="0" dirty="0">
                <a:solidFill>
                  <a:srgbClr val="000000"/>
                </a:solidFill>
                <a:latin typeface="Arial" charset="0"/>
                <a:ea typeface="宋体" pitchFamily="2" charset="-122"/>
              </a:rPr>
              <a:t>An attacker can host a site with the domain “google.com” using the Greek small letter (U+03BF) and redirect to his own malicious webpage.</a:t>
            </a:r>
          </a:p>
          <a:p>
            <a:pPr marL="269074"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Redirect Detection</a:t>
            </a:r>
            <a:r>
              <a:rPr lang="en-US" altLang="zh-CN" sz="2300" baseline="0" dirty="0">
                <a:solidFill>
                  <a:srgbClr val="000000"/>
                </a:solidFill>
                <a:latin typeface="Arial" charset="0"/>
                <a:ea typeface="宋体" pitchFamily="2" charset="-122"/>
              </a:rPr>
              <a:t> – Long URLs are difficult to distribute and remember. Malicious redirects can be hidden in shorted URLs and can be used to disguise the underlying address. Redirects can also be triggered by embedded JavaScript code. </a:t>
            </a:r>
            <a:endParaRPr lang="en-AU" altLang="zh-CN" sz="2300" baseline="0" dirty="0">
              <a:solidFill>
                <a:srgbClr val="000000"/>
              </a:solidFill>
              <a:latin typeface="Arial" charset="0"/>
              <a:ea typeface="宋体" pitchFamily="2" charset="-122"/>
            </a:endParaRPr>
          </a:p>
        </p:txBody>
      </p:sp>
      <p:pic>
        <p:nvPicPr>
          <p:cNvPr id="1028" name="Picture 4" descr="C:\Users\xdong\Desktop\NUS logo - Against Orange Background.jpg"/>
          <p:cNvPicPr>
            <a:picLocks noChangeAspect="1" noChangeArrowheads="1"/>
          </p:cNvPicPr>
          <p:nvPr/>
        </p:nvPicPr>
        <p:blipFill>
          <a:blip r:embed="rId4" cstate="print"/>
          <a:srcRect/>
          <a:stretch>
            <a:fillRect/>
          </a:stretch>
        </p:blipFill>
        <p:spPr bwMode="auto">
          <a:xfrm>
            <a:off x="0" y="-49510"/>
            <a:ext cx="5540128" cy="3168650"/>
          </a:xfrm>
          <a:prstGeom prst="rect">
            <a:avLst/>
          </a:prstGeom>
          <a:noFill/>
        </p:spPr>
      </p:pic>
      <p:sp>
        <p:nvSpPr>
          <p:cNvPr id="23" name="Text Box 282"/>
          <p:cNvSpPr txBox="1">
            <a:spLocks noChangeArrowheads="1"/>
          </p:cNvSpPr>
          <p:nvPr/>
        </p:nvSpPr>
        <p:spPr bwMode="auto">
          <a:xfrm>
            <a:off x="313680" y="12141994"/>
            <a:ext cx="9566126" cy="8991599"/>
          </a:xfrm>
          <a:prstGeom prst="rect">
            <a:avLst/>
          </a:prstGeom>
          <a:solidFill>
            <a:schemeClr val="bg1"/>
          </a:solidFill>
          <a:ln w="9525">
            <a:noFill/>
            <a:miter lim="800000"/>
            <a:headEnd/>
            <a:tailEnd/>
          </a:ln>
          <a:effectLst/>
        </p:spPr>
        <p:txBody>
          <a:bodyPr lIns="268860" tIns="161316" rIns="268860" bIns="268860"/>
          <a:lstStyle/>
          <a:p>
            <a:pPr marL="230635" indent="-230635" algn="just" defTabSz="538147">
              <a:spcBef>
                <a:spcPct val="50000"/>
              </a:spcBef>
            </a:pPr>
            <a:r>
              <a:rPr lang="en-AU" altLang="zh-CN" sz="3000" b="1" baseline="0" dirty="0">
                <a:solidFill>
                  <a:srgbClr val="006699"/>
                </a:solidFill>
                <a:latin typeface="Arial" charset="0"/>
                <a:ea typeface="宋体" pitchFamily="2" charset="-122"/>
              </a:rPr>
              <a:t>Detection Components</a:t>
            </a:r>
          </a:p>
          <a:p>
            <a:pPr marL="269074" lvl="1"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Domain. </a:t>
            </a:r>
            <a:r>
              <a:rPr lang="en-US" altLang="zh-CN" sz="2300" baseline="0" dirty="0">
                <a:solidFill>
                  <a:srgbClr val="000000"/>
                </a:solidFill>
                <a:latin typeface="Arial" charset="0"/>
                <a:ea typeface="宋体" pitchFamily="2" charset="-122"/>
              </a:rPr>
              <a:t>Determines whether target URLs are the same as …TBD.</a:t>
            </a:r>
          </a:p>
          <a:p>
            <a:pPr marL="269074" lvl="1"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WHOIS. </a:t>
            </a:r>
            <a:r>
              <a:rPr lang="en-US" altLang="zh-CN" sz="2300" baseline="0" dirty="0">
                <a:solidFill>
                  <a:srgbClr val="000000"/>
                </a:solidFill>
                <a:latin typeface="Arial" charset="0"/>
                <a:ea typeface="宋体" pitchFamily="2" charset="-122"/>
              </a:rPr>
              <a:t>Performs verification checks using data in the WHOIS record for the page.</a:t>
            </a:r>
          </a:p>
          <a:p>
            <a:pPr marL="269074" lvl="1"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Site Statistics. </a:t>
            </a:r>
          </a:p>
          <a:p>
            <a:pPr marL="576586" lvl="2"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Perform comparison checks with possible identified original site provided with the following:</a:t>
            </a:r>
          </a:p>
          <a:p>
            <a:pPr marL="884099" lvl="3"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Page Ranking</a:t>
            </a:r>
          </a:p>
          <a:p>
            <a:pPr marL="884099" lvl="3"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Traffic Hits </a:t>
            </a:r>
          </a:p>
          <a:p>
            <a:pPr marL="269074" lvl="1"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Page Content. </a:t>
            </a:r>
            <a:r>
              <a:rPr lang="en-US" altLang="zh-CN" sz="2300" baseline="0" dirty="0">
                <a:solidFill>
                  <a:srgbClr val="000000"/>
                </a:solidFill>
                <a:latin typeface="Arial" charset="0"/>
                <a:ea typeface="宋体" pitchFamily="2" charset="-122"/>
              </a:rPr>
              <a:t>Obfuscate the </a:t>
            </a:r>
            <a:r>
              <a:rPr lang="en-US" altLang="zh-CN" sz="2300" b="1" baseline="0" dirty="0">
                <a:solidFill>
                  <a:srgbClr val="000000"/>
                </a:solidFill>
                <a:latin typeface="Arial" charset="0"/>
                <a:ea typeface="宋体" pitchFamily="2" charset="-122"/>
              </a:rPr>
              <a:t>RET </a:t>
            </a:r>
            <a:r>
              <a:rPr lang="en-US" altLang="zh-CN" sz="2300" baseline="0" dirty="0">
                <a:solidFill>
                  <a:srgbClr val="000000"/>
                </a:solidFill>
                <a:latin typeface="Arial" charset="0"/>
                <a:ea typeface="宋体" pitchFamily="2" charset="-122"/>
              </a:rPr>
              <a:t>instruction to divert the program flow.</a:t>
            </a:r>
            <a:endParaRPr lang="en-US" altLang="zh-CN" sz="2300" b="1" baseline="0" dirty="0">
              <a:solidFill>
                <a:srgbClr val="000000"/>
              </a:solidFill>
              <a:latin typeface="Arial" charset="0"/>
              <a:ea typeface="宋体" pitchFamily="2" charset="-122"/>
            </a:endParaRPr>
          </a:p>
          <a:p>
            <a:pPr marL="269074" lvl="1" indent="-269074" algn="just" defTabSz="538147">
              <a:spcBef>
                <a:spcPct val="50000"/>
              </a:spcBef>
              <a:buBlip>
                <a:blip r:embed="rId3"/>
              </a:buBlip>
            </a:pPr>
            <a:endParaRPr lang="en-US" altLang="zh-CN" sz="2300" baseline="0" dirty="0">
              <a:solidFill>
                <a:srgbClr val="000000"/>
              </a:solidFill>
              <a:latin typeface="Arial" charset="0"/>
              <a:ea typeface="宋体" pitchFamily="2" charset="-122"/>
            </a:endParaRPr>
          </a:p>
          <a:p>
            <a:pPr marL="307512" lvl="2" algn="just" defTabSz="538147">
              <a:spcBef>
                <a:spcPct val="50000"/>
              </a:spcBef>
            </a:pPr>
            <a:r>
              <a:rPr lang="en-AU" altLang="zh-CN" sz="3000" b="1" baseline="0" dirty="0">
                <a:solidFill>
                  <a:srgbClr val="006699"/>
                </a:solidFill>
                <a:latin typeface="Arial" charset="0"/>
                <a:ea typeface="宋体" pitchFamily="2" charset="-122"/>
              </a:rPr>
              <a:t> </a:t>
            </a:r>
          </a:p>
          <a:p>
            <a:pPr marL="576586" lvl="1" indent="-269074" algn="just" defTabSz="538147">
              <a:spcBef>
                <a:spcPct val="50000"/>
              </a:spcBef>
              <a:buBlip>
                <a:blip r:embed="rId3"/>
              </a:buBlip>
            </a:pPr>
            <a:endParaRPr lang="en-US" sz="2300" baseline="0" dirty="0">
              <a:solidFill>
                <a:srgbClr val="000000"/>
              </a:solidFill>
              <a:latin typeface="Arial" charset="0"/>
              <a:ea typeface="宋体" pitchFamily="2" charset="-122"/>
            </a:endParaRPr>
          </a:p>
          <a:p>
            <a:pPr marL="230635" indent="-230635" algn="just" defTabSz="538147">
              <a:spcBef>
                <a:spcPct val="50000"/>
              </a:spcBef>
            </a:pPr>
            <a:endParaRPr lang="en-AU" altLang="zh-CN" sz="3000" b="1" baseline="0" dirty="0">
              <a:solidFill>
                <a:srgbClr val="006699"/>
              </a:solidFill>
              <a:latin typeface="Arial" charset="0"/>
              <a:ea typeface="宋体" pitchFamily="2" charset="-122"/>
            </a:endParaRPr>
          </a:p>
          <a:p>
            <a:pPr marL="230635" indent="-230635" algn="just" defTabSz="538147">
              <a:spcBef>
                <a:spcPct val="50000"/>
              </a:spcBef>
            </a:pPr>
            <a:endParaRPr lang="en-AU" altLang="zh-CN" sz="3000" b="1" baseline="0" dirty="0">
              <a:solidFill>
                <a:srgbClr val="006699"/>
              </a:solidFill>
              <a:latin typeface="Arial" charset="0"/>
              <a:ea typeface="宋体" pitchFamily="2" charset="-122"/>
            </a:endParaRPr>
          </a:p>
        </p:txBody>
      </p:sp>
      <p:pic>
        <p:nvPicPr>
          <p:cNvPr id="9" name="Picture 8" descr="Tret2libc3.ti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41806" y="16713994"/>
            <a:ext cx="10210800" cy="4191000"/>
          </a:xfrm>
          <a:prstGeom prst="rect">
            <a:avLst/>
          </a:prstGeom>
        </p:spPr>
      </p:pic>
      <p:graphicFrame>
        <p:nvGraphicFramePr>
          <p:cNvPr id="3" name="Table 2">
            <a:extLst>
              <a:ext uri="{FF2B5EF4-FFF2-40B4-BE49-F238E27FC236}">
                <a16:creationId xmlns:a16="http://schemas.microsoft.com/office/drawing/2014/main" id="{E2BDA739-5B11-4071-938B-12C5D55E1CD5}"/>
              </a:ext>
            </a:extLst>
          </p:cNvPr>
          <p:cNvGraphicFramePr>
            <a:graphicFrameLocks noGrp="1"/>
          </p:cNvGraphicFramePr>
          <p:nvPr>
            <p:extLst>
              <p:ext uri="{D42A27DB-BD31-4B8C-83A1-F6EECF244321}">
                <p14:modId xmlns:p14="http://schemas.microsoft.com/office/powerpoint/2010/main" val="329622840"/>
              </p:ext>
            </p:extLst>
          </p:nvPr>
        </p:nvGraphicFramePr>
        <p:xfrm>
          <a:off x="19633406" y="4275566"/>
          <a:ext cx="9753600" cy="6177418"/>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715851606"/>
                    </a:ext>
                  </a:extLst>
                </a:gridCol>
                <a:gridCol w="4343400">
                  <a:extLst>
                    <a:ext uri="{9D8B030D-6E8A-4147-A177-3AD203B41FA5}">
                      <a16:colId xmlns:a16="http://schemas.microsoft.com/office/drawing/2014/main" val="1017342635"/>
                    </a:ext>
                  </a:extLst>
                </a:gridCol>
                <a:gridCol w="3048000">
                  <a:extLst>
                    <a:ext uri="{9D8B030D-6E8A-4147-A177-3AD203B41FA5}">
                      <a16:colId xmlns:a16="http://schemas.microsoft.com/office/drawing/2014/main" val="714126360"/>
                    </a:ext>
                  </a:extLst>
                </a:gridCol>
              </a:tblGrid>
              <a:tr h="398828">
                <a:tc>
                  <a:txBody>
                    <a:bodyPr/>
                    <a:lstStyle/>
                    <a:p>
                      <a:r>
                        <a:rPr lang="en-SG" sz="2000" dirty="0"/>
                        <a:t>Technique</a:t>
                      </a:r>
                    </a:p>
                  </a:txBody>
                  <a:tcPr>
                    <a:solidFill>
                      <a:srgbClr val="345299"/>
                    </a:solidFill>
                  </a:tcPr>
                </a:tc>
                <a:tc>
                  <a:txBody>
                    <a:bodyPr/>
                    <a:lstStyle/>
                    <a:p>
                      <a:r>
                        <a:rPr lang="en-SG" sz="2000" dirty="0"/>
                        <a:t>Recommended Threshold</a:t>
                      </a:r>
                    </a:p>
                  </a:txBody>
                  <a:tcPr>
                    <a:solidFill>
                      <a:srgbClr val="345299"/>
                    </a:solidFill>
                  </a:tcPr>
                </a:tc>
                <a:tc>
                  <a:txBody>
                    <a:bodyPr/>
                    <a:lstStyle/>
                    <a:p>
                      <a:r>
                        <a:rPr lang="en-SG" sz="2000" dirty="0"/>
                        <a:t>???</a:t>
                      </a:r>
                    </a:p>
                  </a:txBody>
                  <a:tcPr>
                    <a:solidFill>
                      <a:srgbClr val="345299"/>
                    </a:solidFill>
                  </a:tcPr>
                </a:tc>
                <a:extLst>
                  <a:ext uri="{0D108BD9-81ED-4DB2-BD59-A6C34878D82A}">
                    <a16:rowId xmlns:a16="http://schemas.microsoft.com/office/drawing/2014/main" val="1799610700"/>
                  </a:ext>
                </a:extLst>
              </a:tr>
              <a:tr h="398828">
                <a:tc gridSpan="3">
                  <a:txBody>
                    <a:bodyPr/>
                    <a:lstStyle/>
                    <a:p>
                      <a:r>
                        <a:rPr lang="en-SG" sz="2000" b="1" dirty="0">
                          <a:solidFill>
                            <a:schemeClr val="bg1"/>
                          </a:solidFill>
                        </a:rPr>
                        <a:t>WHOIS Checks</a:t>
                      </a:r>
                    </a:p>
                  </a:txBody>
                  <a:tcPr>
                    <a:solidFill>
                      <a:srgbClr val="345299"/>
                    </a:solidFill>
                  </a:tcPr>
                </a:tc>
                <a:tc hMerge="1">
                  <a:txBody>
                    <a:bodyPr/>
                    <a:lstStyle/>
                    <a:p>
                      <a:endParaRPr lang="en-SG" dirty="0"/>
                    </a:p>
                  </a:txBody>
                  <a:tcPr/>
                </a:tc>
                <a:tc hMerge="1">
                  <a:txBody>
                    <a:bodyPr/>
                    <a:lstStyle/>
                    <a:p>
                      <a:endParaRPr lang="en-SG" sz="2000" b="1" dirty="0">
                        <a:solidFill>
                          <a:schemeClr val="bg1"/>
                        </a:solidFill>
                      </a:endParaRPr>
                    </a:p>
                  </a:txBody>
                  <a:tcPr>
                    <a:solidFill>
                      <a:srgbClr val="345299"/>
                    </a:solidFill>
                  </a:tcPr>
                </a:tc>
                <a:extLst>
                  <a:ext uri="{0D108BD9-81ED-4DB2-BD59-A6C34878D82A}">
                    <a16:rowId xmlns:a16="http://schemas.microsoft.com/office/drawing/2014/main" val="815556934"/>
                  </a:ext>
                </a:extLst>
              </a:tr>
              <a:tr h="764547">
                <a:tc>
                  <a:txBody>
                    <a:bodyPr/>
                    <a:lstStyle/>
                    <a:p>
                      <a:r>
                        <a:rPr lang="en-SG" sz="2000" dirty="0"/>
                        <a:t>Domain Age</a:t>
                      </a:r>
                    </a:p>
                  </a:txBody>
                  <a:tcPr/>
                </a:tc>
                <a:tc>
                  <a:txBody>
                    <a:bodyPr/>
                    <a:lstStyle/>
                    <a:p>
                      <a:r>
                        <a:rPr lang="en-SG" sz="2000" dirty="0"/>
                        <a:t>&gt; 1 month</a:t>
                      </a:r>
                    </a:p>
                  </a:txBody>
                  <a:tcPr/>
                </a:tc>
                <a:tc>
                  <a:txBody>
                    <a:bodyPr/>
                    <a:lstStyle/>
                    <a:p>
                      <a:endParaRPr lang="en-SG" sz="2000" dirty="0"/>
                    </a:p>
                  </a:txBody>
                  <a:tcPr/>
                </a:tc>
                <a:extLst>
                  <a:ext uri="{0D108BD9-81ED-4DB2-BD59-A6C34878D82A}">
                    <a16:rowId xmlns:a16="http://schemas.microsoft.com/office/drawing/2014/main" val="812863633"/>
                  </a:ext>
                </a:extLst>
              </a:tr>
              <a:tr h="764547">
                <a:tc>
                  <a:txBody>
                    <a:bodyPr/>
                    <a:lstStyle/>
                    <a:p>
                      <a:r>
                        <a:rPr lang="en-SG" sz="2000" dirty="0"/>
                        <a:t>Domain Expiry</a:t>
                      </a:r>
                    </a:p>
                  </a:txBody>
                  <a:tcPr/>
                </a:tc>
                <a:tc>
                  <a:txBody>
                    <a:bodyPr/>
                    <a:lstStyle/>
                    <a:p>
                      <a:r>
                        <a:rPr lang="en-SG" sz="2000" dirty="0"/>
                        <a:t>&lt; 3 months</a:t>
                      </a:r>
                    </a:p>
                  </a:txBody>
                  <a:tcPr/>
                </a:tc>
                <a:tc>
                  <a:txBody>
                    <a:bodyPr/>
                    <a:lstStyle/>
                    <a:p>
                      <a:endParaRPr lang="en-SG" sz="2000" dirty="0"/>
                    </a:p>
                  </a:txBody>
                  <a:tcPr/>
                </a:tc>
                <a:extLst>
                  <a:ext uri="{0D108BD9-81ED-4DB2-BD59-A6C34878D82A}">
                    <a16:rowId xmlns:a16="http://schemas.microsoft.com/office/drawing/2014/main" val="2797683362"/>
                  </a:ext>
                </a:extLst>
              </a:tr>
              <a:tr h="764547">
                <a:tc>
                  <a:txBody>
                    <a:bodyPr/>
                    <a:lstStyle/>
                    <a:p>
                      <a:r>
                        <a:rPr lang="en-SG" sz="2000" dirty="0"/>
                        <a:t>Registrant</a:t>
                      </a:r>
                    </a:p>
                  </a:txBody>
                  <a:tcPr/>
                </a:tc>
                <a:tc>
                  <a:txBody>
                    <a:bodyPr/>
                    <a:lstStyle/>
                    <a:p>
                      <a:r>
                        <a:rPr lang="en-SG" sz="2000" dirty="0"/>
                        <a:t>Top Google search result for registrant must be a page registered by registrant</a:t>
                      </a:r>
                    </a:p>
                  </a:txBody>
                  <a:tcPr/>
                </a:tc>
                <a:tc>
                  <a:txBody>
                    <a:bodyPr/>
                    <a:lstStyle/>
                    <a:p>
                      <a:endParaRPr lang="en-SG" sz="2000" dirty="0"/>
                    </a:p>
                  </a:txBody>
                  <a:tcPr/>
                </a:tc>
                <a:extLst>
                  <a:ext uri="{0D108BD9-81ED-4DB2-BD59-A6C34878D82A}">
                    <a16:rowId xmlns:a16="http://schemas.microsoft.com/office/drawing/2014/main" val="287246157"/>
                  </a:ext>
                </a:extLst>
              </a:tr>
              <a:tr h="299706">
                <a:tc gridSpan="3">
                  <a:txBody>
                    <a:bodyPr/>
                    <a:lstStyle/>
                    <a:p>
                      <a:pPr marL="0" marR="0" lvl="0" indent="0" algn="l" defTabSz="615025" rtl="0" eaLnBrk="1" fontAlgn="auto" latinLnBrk="0" hangingPunct="1">
                        <a:lnSpc>
                          <a:spcPct val="100000"/>
                        </a:lnSpc>
                        <a:spcBef>
                          <a:spcPts val="0"/>
                        </a:spcBef>
                        <a:spcAft>
                          <a:spcPts val="0"/>
                        </a:spcAft>
                        <a:buClrTx/>
                        <a:buSzTx/>
                        <a:buFontTx/>
                        <a:buNone/>
                        <a:tabLst/>
                        <a:defRPr/>
                      </a:pPr>
                      <a:r>
                        <a:rPr lang="en-SG" sz="2000" b="1" dirty="0">
                          <a:solidFill>
                            <a:schemeClr val="bg1"/>
                          </a:solidFill>
                        </a:rPr>
                        <a:t>Site Statistics Checks</a:t>
                      </a:r>
                    </a:p>
                  </a:txBody>
                  <a:tcPr>
                    <a:solidFill>
                      <a:srgbClr val="345299"/>
                    </a:solidFill>
                  </a:tcPr>
                </a:tc>
                <a:tc hMerge="1">
                  <a:txBody>
                    <a:bodyPr/>
                    <a:lstStyle/>
                    <a:p>
                      <a:endParaRPr lang="en-SG" dirty="0"/>
                    </a:p>
                  </a:txBody>
                  <a:tcPr>
                    <a:solidFill>
                      <a:srgbClr val="345299"/>
                    </a:solidFill>
                  </a:tcPr>
                </a:tc>
                <a:tc hMerge="1">
                  <a:txBody>
                    <a:bodyPr/>
                    <a:lstStyle/>
                    <a:p>
                      <a:pPr marL="0" marR="0" lvl="0" indent="0" algn="l" defTabSz="615025" rtl="0" eaLnBrk="1" fontAlgn="auto" latinLnBrk="0" hangingPunct="1">
                        <a:lnSpc>
                          <a:spcPct val="100000"/>
                        </a:lnSpc>
                        <a:spcBef>
                          <a:spcPts val="0"/>
                        </a:spcBef>
                        <a:spcAft>
                          <a:spcPts val="0"/>
                        </a:spcAft>
                        <a:buClrTx/>
                        <a:buSzTx/>
                        <a:buFontTx/>
                        <a:buNone/>
                        <a:tabLst/>
                        <a:defRPr/>
                      </a:pPr>
                      <a:endParaRPr lang="en-SG" sz="2000" b="1" dirty="0">
                        <a:solidFill>
                          <a:schemeClr val="bg1"/>
                        </a:solidFill>
                      </a:endParaRPr>
                    </a:p>
                  </a:txBody>
                  <a:tcPr>
                    <a:solidFill>
                      <a:srgbClr val="345299"/>
                    </a:solidFill>
                  </a:tcPr>
                </a:tc>
                <a:extLst>
                  <a:ext uri="{0D108BD9-81ED-4DB2-BD59-A6C34878D82A}">
                    <a16:rowId xmlns:a16="http://schemas.microsoft.com/office/drawing/2014/main" val="3430671263"/>
                  </a:ext>
                </a:extLst>
              </a:tr>
              <a:tr h="764547">
                <a:tc>
                  <a:txBody>
                    <a:bodyPr/>
                    <a:lstStyle/>
                    <a:p>
                      <a:r>
                        <a:rPr lang="en-SG" sz="2000" dirty="0"/>
                        <a:t>URL Page Ranking</a:t>
                      </a:r>
                    </a:p>
                  </a:txBody>
                  <a:tcPr/>
                </a:tc>
                <a:tc>
                  <a:txBody>
                    <a:bodyPr/>
                    <a:lstStyle/>
                    <a:p>
                      <a:r>
                        <a:rPr lang="en-SG" sz="2000" dirty="0"/>
                        <a:t>+/- 10 ranks from possible identified original site</a:t>
                      </a:r>
                    </a:p>
                  </a:txBody>
                  <a:tcPr/>
                </a:tc>
                <a:tc>
                  <a:txBody>
                    <a:bodyPr/>
                    <a:lstStyle/>
                    <a:p>
                      <a:endParaRPr lang="en-SG" sz="2000"/>
                    </a:p>
                  </a:txBody>
                  <a:tcPr/>
                </a:tc>
                <a:extLst>
                  <a:ext uri="{0D108BD9-81ED-4DB2-BD59-A6C34878D82A}">
                    <a16:rowId xmlns:a16="http://schemas.microsoft.com/office/drawing/2014/main" val="2168598639"/>
                  </a:ext>
                </a:extLst>
              </a:tr>
              <a:tr h="764547">
                <a:tc>
                  <a:txBody>
                    <a:bodyPr/>
                    <a:lstStyle/>
                    <a:p>
                      <a:r>
                        <a:rPr lang="en-SG" sz="2000" dirty="0"/>
                        <a:t>URL Traffic Hits</a:t>
                      </a:r>
                    </a:p>
                  </a:txBody>
                  <a:tcPr/>
                </a:tc>
                <a:tc>
                  <a:txBody>
                    <a:bodyPr/>
                    <a:lstStyle/>
                    <a:p>
                      <a:r>
                        <a:rPr lang="en-SG" sz="2000" dirty="0"/>
                        <a:t>+/- 50% traffic hits from possible identified original site</a:t>
                      </a:r>
                    </a:p>
                  </a:txBody>
                  <a:tcPr/>
                </a:tc>
                <a:tc>
                  <a:txBody>
                    <a:bodyPr/>
                    <a:lstStyle/>
                    <a:p>
                      <a:endParaRPr lang="en-SG" sz="2000" dirty="0"/>
                    </a:p>
                  </a:txBody>
                  <a:tcPr/>
                </a:tc>
                <a:extLst>
                  <a:ext uri="{0D108BD9-81ED-4DB2-BD59-A6C34878D82A}">
                    <a16:rowId xmlns:a16="http://schemas.microsoft.com/office/drawing/2014/main" val="616146629"/>
                  </a:ext>
                </a:extLst>
              </a:tr>
              <a:tr h="266679">
                <a:tc gridSpan="3">
                  <a:txBody>
                    <a:bodyPr/>
                    <a:lstStyle/>
                    <a:p>
                      <a:pPr marL="0" marR="0" lvl="0" indent="0" algn="l" defTabSz="615025" rtl="0" eaLnBrk="1" fontAlgn="auto" latinLnBrk="0" hangingPunct="1">
                        <a:lnSpc>
                          <a:spcPct val="100000"/>
                        </a:lnSpc>
                        <a:spcBef>
                          <a:spcPts val="0"/>
                        </a:spcBef>
                        <a:spcAft>
                          <a:spcPts val="0"/>
                        </a:spcAft>
                        <a:buClrTx/>
                        <a:buSzTx/>
                        <a:buFontTx/>
                        <a:buNone/>
                        <a:tabLst/>
                        <a:defRPr/>
                      </a:pPr>
                      <a:r>
                        <a:rPr lang="en-SG" sz="2000" b="1" dirty="0">
                          <a:solidFill>
                            <a:schemeClr val="bg1"/>
                          </a:solidFill>
                        </a:rPr>
                        <a:t>Page Content Checks</a:t>
                      </a:r>
                    </a:p>
                  </a:txBody>
                  <a:tcPr>
                    <a:solidFill>
                      <a:srgbClr val="345299"/>
                    </a:solidFill>
                  </a:tcPr>
                </a:tc>
                <a:tc hMerge="1">
                  <a:txBody>
                    <a:bodyPr/>
                    <a:lstStyle/>
                    <a:p>
                      <a:endParaRPr lang="en-SG" sz="2000" dirty="0"/>
                    </a:p>
                  </a:txBody>
                  <a:tcPr/>
                </a:tc>
                <a:tc hMerge="1">
                  <a:txBody>
                    <a:bodyPr/>
                    <a:lstStyle/>
                    <a:p>
                      <a:pPr marL="0" marR="0" lvl="0" indent="0" algn="l" defTabSz="615025" rtl="0" eaLnBrk="1" fontAlgn="auto" latinLnBrk="0" hangingPunct="1">
                        <a:lnSpc>
                          <a:spcPct val="100000"/>
                        </a:lnSpc>
                        <a:spcBef>
                          <a:spcPts val="0"/>
                        </a:spcBef>
                        <a:spcAft>
                          <a:spcPts val="0"/>
                        </a:spcAft>
                        <a:buClrTx/>
                        <a:buSzTx/>
                        <a:buFontTx/>
                        <a:buNone/>
                        <a:tabLst/>
                        <a:defRPr/>
                      </a:pPr>
                      <a:endParaRPr lang="en-SG" sz="2000" b="1" dirty="0">
                        <a:solidFill>
                          <a:schemeClr val="bg1"/>
                        </a:solidFill>
                      </a:endParaRPr>
                    </a:p>
                  </a:txBody>
                  <a:tcPr>
                    <a:solidFill>
                      <a:srgbClr val="345299"/>
                    </a:solidFill>
                  </a:tcPr>
                </a:tc>
                <a:extLst>
                  <a:ext uri="{0D108BD9-81ED-4DB2-BD59-A6C34878D82A}">
                    <a16:rowId xmlns:a16="http://schemas.microsoft.com/office/drawing/2014/main" val="2266059951"/>
                  </a:ext>
                </a:extLst>
              </a:tr>
              <a:tr h="764547">
                <a:tc>
                  <a:txBody>
                    <a:bodyPr/>
                    <a:lstStyle/>
                    <a:p>
                      <a:r>
                        <a:rPr lang="en-SG" sz="2000"/>
                        <a:t>Forms</a:t>
                      </a:r>
                      <a:endParaRPr lang="en-SG" sz="2000" dirty="0"/>
                    </a:p>
                  </a:txBody>
                  <a:tcPr/>
                </a:tc>
                <a:tc>
                  <a:txBody>
                    <a:bodyPr/>
                    <a:lstStyle/>
                    <a:p>
                      <a:endParaRPr lang="en-SG" sz="2000"/>
                    </a:p>
                  </a:txBody>
                  <a:tcPr/>
                </a:tc>
                <a:tc>
                  <a:txBody>
                    <a:bodyPr/>
                    <a:lstStyle/>
                    <a:p>
                      <a:endParaRPr lang="en-SG" sz="2000" dirty="0"/>
                    </a:p>
                  </a:txBody>
                  <a:tcPr/>
                </a:tc>
                <a:extLst>
                  <a:ext uri="{0D108BD9-81ED-4DB2-BD59-A6C34878D82A}">
                    <a16:rowId xmlns:a16="http://schemas.microsoft.com/office/drawing/2014/main" val="3792362008"/>
                  </a:ext>
                </a:extLst>
              </a:tr>
            </a:tbl>
          </a:graphicData>
        </a:graphic>
      </p:graphicFrame>
      <p:sp>
        <p:nvSpPr>
          <p:cNvPr id="19" name="Text Box 522">
            <a:extLst>
              <a:ext uri="{FF2B5EF4-FFF2-40B4-BE49-F238E27FC236}">
                <a16:creationId xmlns:a16="http://schemas.microsoft.com/office/drawing/2014/main" id="{9A2645DC-3E98-4D94-8906-7611975FEFEB}"/>
              </a:ext>
            </a:extLst>
          </p:cNvPr>
          <p:cNvSpPr txBox="1">
            <a:spLocks noChangeArrowheads="1"/>
          </p:cNvSpPr>
          <p:nvPr/>
        </p:nvSpPr>
        <p:spPr bwMode="auto">
          <a:xfrm>
            <a:off x="19612292" y="3317179"/>
            <a:ext cx="9469914" cy="706965"/>
          </a:xfrm>
          <a:prstGeom prst="rect">
            <a:avLst/>
          </a:prstGeom>
          <a:noFill/>
          <a:ln w="9525" algn="ctr">
            <a:noFill/>
            <a:miter lim="800000"/>
            <a:headEnd/>
            <a:tailEnd/>
          </a:ln>
          <a:effectLst/>
        </p:spPr>
        <p:txBody>
          <a:bodyPr wrap="square" lIns="44811" tIns="22404" rIns="44811" bIns="22404">
            <a:spAutoFit/>
          </a:bodyPr>
          <a:lstStyle/>
          <a:p>
            <a:pPr algn="l" defTabSz="538147">
              <a:spcBef>
                <a:spcPct val="50000"/>
              </a:spcBef>
            </a:pPr>
            <a:r>
              <a:rPr lang="en-GB" sz="3000" b="1" baseline="0" dirty="0">
                <a:solidFill>
                  <a:srgbClr val="006699"/>
                </a:solidFill>
                <a:latin typeface="Arial" charset="0"/>
                <a:ea typeface="宋体" pitchFamily="2" charset="-122"/>
              </a:rPr>
              <a:t>Breakdown of Detection Techniques</a:t>
            </a:r>
            <a:endParaRPr lang="en-GB" sz="3000" b="1" baseline="0" dirty="0">
              <a:solidFill>
                <a:srgbClr val="006699"/>
              </a:solidFill>
              <a:latin typeface="Arial" charset="0"/>
            </a:endParaRPr>
          </a:p>
          <a:p>
            <a:pPr defTabSz="538147">
              <a:spcBef>
                <a:spcPct val="50000"/>
              </a:spcBef>
            </a:pPr>
            <a:endParaRPr lang="en-US" dirty="0"/>
          </a:p>
        </p:txBody>
      </p:sp>
      <p:graphicFrame>
        <p:nvGraphicFramePr>
          <p:cNvPr id="6" name="Diagram 5">
            <a:extLst>
              <a:ext uri="{FF2B5EF4-FFF2-40B4-BE49-F238E27FC236}">
                <a16:creationId xmlns:a16="http://schemas.microsoft.com/office/drawing/2014/main" id="{619D95D5-A2A3-42D1-ACEE-B4810BCB6266}"/>
              </a:ext>
            </a:extLst>
          </p:cNvPr>
          <p:cNvGraphicFramePr/>
          <p:nvPr>
            <p:extLst>
              <p:ext uri="{D42A27DB-BD31-4B8C-83A1-F6EECF244321}">
                <p14:modId xmlns:p14="http://schemas.microsoft.com/office/powerpoint/2010/main" val="2346250093"/>
              </p:ext>
            </p:extLst>
          </p:nvPr>
        </p:nvGraphicFramePr>
        <p:xfrm>
          <a:off x="10641805" y="4231608"/>
          <a:ext cx="8545089" cy="646258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9966"/>
        </a:solidFill>
        <a:ln w="9525" cap="flat" cmpd="sng" algn="ctr">
          <a:solidFill>
            <a:schemeClr val="tx1"/>
          </a:solidFill>
          <a:prstDash val="solid"/>
          <a:round/>
          <a:headEnd type="none" w="med" len="med"/>
          <a:tailEnd type="none" w="med" len="med"/>
        </a:ln>
        <a:effectLst>
          <a:outerShdw dist="107763" dir="2700000" algn="ctr" rotWithShape="0">
            <a:schemeClr val="tx1"/>
          </a:outerShdw>
        </a:effectLst>
      </a:spPr>
      <a:bodyPr vert="horz" wrap="none" lIns="66623" tIns="33310" rIns="66623" bIns="3331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2000" b="0" i="0" u="none" strike="noStrike" cap="none" normalizeH="0" baseline="-2500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rgbClr val="339966"/>
        </a:solidFill>
        <a:ln w="9525" cap="flat" cmpd="sng" algn="ctr">
          <a:solidFill>
            <a:schemeClr val="tx1"/>
          </a:solidFill>
          <a:prstDash val="solid"/>
          <a:round/>
          <a:headEnd type="none" w="med" len="med"/>
          <a:tailEnd type="none" w="med" len="med"/>
        </a:ln>
        <a:effectLst>
          <a:outerShdw dist="107763" dir="2700000" algn="ctr" rotWithShape="0">
            <a:schemeClr val="tx1"/>
          </a:outerShdw>
        </a:effectLst>
      </a:spPr>
      <a:bodyPr vert="horz" wrap="none" lIns="66623" tIns="33310" rIns="66623" bIns="3331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2000" b="0" i="0" u="none" strike="noStrike" cap="none" normalizeH="0" baseline="-2500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17088</TotalTime>
  <Words>560</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宋体</vt:lpstr>
      <vt:lpstr>Arial</vt:lpstr>
      <vt:lpstr>Times</vt:lpstr>
      <vt:lpstr>Wingdings</vt:lpstr>
      <vt:lpstr>Blank</vt:lpstr>
      <vt:lpstr>PowerPoint Presentation</vt:lpstr>
    </vt:vector>
  </TitlesOfParts>
  <Company>HSC Communications Production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Poster Template</dc:title>
  <dc:creator>HSC Communications Production</dc:creator>
  <cp:lastModifiedBy>Daryl Quek</cp:lastModifiedBy>
  <cp:revision>687</cp:revision>
  <cp:lastPrinted>2004-01-30T19:50:21Z</cp:lastPrinted>
  <dcterms:created xsi:type="dcterms:W3CDTF">2011-07-26T10:49:18Z</dcterms:created>
  <dcterms:modified xsi:type="dcterms:W3CDTF">2018-11-25T09:24:49Z</dcterms:modified>
</cp:coreProperties>
</file>