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3313-A872-4DB2-8A56-EEB8F5B2872C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A4E-B9E2-4D85-94B7-F66D6939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81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3313-A872-4DB2-8A56-EEB8F5B2872C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A4E-B9E2-4D85-94B7-F66D6939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05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3313-A872-4DB2-8A56-EEB8F5B2872C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A4E-B9E2-4D85-94B7-F66D6939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3313-A872-4DB2-8A56-EEB8F5B2872C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A4E-B9E2-4D85-94B7-F66D6939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9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3313-A872-4DB2-8A56-EEB8F5B2872C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A4E-B9E2-4D85-94B7-F66D6939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54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3313-A872-4DB2-8A56-EEB8F5B2872C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A4E-B9E2-4D85-94B7-F66D6939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7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3313-A872-4DB2-8A56-EEB8F5B2872C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A4E-B9E2-4D85-94B7-F66D6939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3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3313-A872-4DB2-8A56-EEB8F5B2872C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A4E-B9E2-4D85-94B7-F66D6939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65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3313-A872-4DB2-8A56-EEB8F5B2872C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A4E-B9E2-4D85-94B7-F66D6939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07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3313-A872-4DB2-8A56-EEB8F5B2872C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A4E-B9E2-4D85-94B7-F66D6939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14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3313-A872-4DB2-8A56-EEB8F5B2872C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6A4E-B9E2-4D85-94B7-F66D6939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41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63313-A872-4DB2-8A56-EEB8F5B2872C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96A4E-B9E2-4D85-94B7-F66D6939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54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33375" y="390525"/>
            <a:ext cx="150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Left: 131</a:t>
            </a:r>
          </a:p>
          <a:p>
            <a:r>
              <a:rPr lang="en-US" altLang="zh-CN" dirty="0" smtClean="0"/>
              <a:t>Top: 80</a:t>
            </a:r>
          </a:p>
          <a:p>
            <a:r>
              <a:rPr lang="en-US" altLang="zh-CN" dirty="0" smtClean="0"/>
              <a:t>Width: 70</a:t>
            </a:r>
          </a:p>
          <a:p>
            <a:r>
              <a:rPr lang="en-US" altLang="zh-CN" dirty="0" smtClean="0"/>
              <a:t>Height: 40</a:t>
            </a:r>
          </a:p>
          <a:p>
            <a:r>
              <a:rPr lang="en-US" altLang="zh-CN" dirty="0" smtClean="0"/>
              <a:t>Rotate: 30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904875" y="6710022"/>
            <a:ext cx="10096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 rot="3022419">
            <a:off x="3695700" y="1990725"/>
            <a:ext cx="280035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>
            <a:off x="3695700" y="390525"/>
            <a:ext cx="0" cy="49434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909762" y="3864760"/>
            <a:ext cx="5457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 rot="3022419">
            <a:off x="3695700" y="1978270"/>
            <a:ext cx="280035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00025" y="1695450"/>
            <a:ext cx="88773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333500" y="2476500"/>
            <a:ext cx="77438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81562" y="5676899"/>
            <a:ext cx="71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newWidth</a:t>
            </a:r>
            <a:r>
              <a:rPr lang="pt-BR" altLang="zh-CN" dirty="0" smtClean="0"/>
              <a:t> </a:t>
            </a:r>
            <a:r>
              <a:rPr lang="pt-BR" altLang="zh-CN" dirty="0"/>
              <a:t>= </a:t>
            </a:r>
            <a:r>
              <a:rPr lang="pt-BR" altLang="zh-CN" dirty="0" smtClean="0"/>
              <a:t>width </a:t>
            </a:r>
            <a:r>
              <a:rPr lang="pt-BR" altLang="zh-CN" dirty="0"/>
              <a:t>* Math.cos(r) + </a:t>
            </a:r>
            <a:r>
              <a:rPr lang="pt-BR" altLang="zh-CN" dirty="0" smtClean="0"/>
              <a:t>height </a:t>
            </a:r>
            <a:r>
              <a:rPr lang="pt-BR" altLang="zh-CN" dirty="0"/>
              <a:t>* Math.sin(r)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05173" y="1990725"/>
            <a:ext cx="280035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6353505" y="457200"/>
            <a:ext cx="0" cy="4876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657475" y="228600"/>
            <a:ext cx="3781425" cy="4667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572375" y="4257675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70 * 0.866 + 20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838193" y="390525"/>
            <a:ext cx="0" cy="49434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629605" y="609600"/>
            <a:ext cx="0" cy="4876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515048" y="542925"/>
            <a:ext cx="0" cy="49434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367587" y="228600"/>
            <a:ext cx="471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diffL</a:t>
            </a:r>
            <a:r>
              <a:rPr lang="en-US" altLang="zh-CN" dirty="0" smtClean="0"/>
              <a:t> = (</a:t>
            </a:r>
            <a:r>
              <a:rPr lang="en-US" altLang="zh-CN" dirty="0" smtClean="0"/>
              <a:t>width – </a:t>
            </a:r>
            <a:r>
              <a:rPr lang="en-US" altLang="zh-CN" dirty="0" err="1" smtClean="0"/>
              <a:t>newWidth</a:t>
            </a:r>
            <a:r>
              <a:rPr lang="en-US" altLang="zh-CN" dirty="0" smtClean="0"/>
              <a:t>) /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6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33375" y="390525"/>
            <a:ext cx="150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Left: 131</a:t>
            </a:r>
          </a:p>
          <a:p>
            <a:r>
              <a:rPr lang="en-US" altLang="zh-CN" dirty="0" smtClean="0"/>
              <a:t>Top: 80</a:t>
            </a:r>
          </a:p>
          <a:p>
            <a:r>
              <a:rPr lang="en-US" altLang="zh-CN" dirty="0" smtClean="0"/>
              <a:t>Width: 70</a:t>
            </a:r>
          </a:p>
          <a:p>
            <a:r>
              <a:rPr lang="en-US" altLang="zh-CN" dirty="0" smtClean="0"/>
              <a:t>Height: 40</a:t>
            </a:r>
          </a:p>
          <a:p>
            <a:r>
              <a:rPr lang="en-US" altLang="zh-CN" dirty="0" smtClean="0"/>
              <a:t>Rotate: 30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904875" y="6710022"/>
            <a:ext cx="10096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81562" y="5676899"/>
            <a:ext cx="71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newWidth</a:t>
            </a:r>
            <a:r>
              <a:rPr lang="pt-BR" altLang="zh-CN" dirty="0" smtClean="0"/>
              <a:t> </a:t>
            </a:r>
            <a:r>
              <a:rPr lang="pt-BR" altLang="zh-CN" dirty="0"/>
              <a:t>= </a:t>
            </a:r>
            <a:r>
              <a:rPr lang="pt-BR" altLang="zh-CN" dirty="0" smtClean="0"/>
              <a:t>width </a:t>
            </a:r>
            <a:r>
              <a:rPr lang="pt-BR" altLang="zh-CN" dirty="0"/>
              <a:t>* Math.cos(r) + </a:t>
            </a:r>
            <a:r>
              <a:rPr lang="pt-BR" altLang="zh-CN" dirty="0" smtClean="0"/>
              <a:t>height </a:t>
            </a:r>
            <a:r>
              <a:rPr lang="pt-BR" altLang="zh-CN" dirty="0"/>
              <a:t>* Math.sin(r)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367587" y="228600"/>
            <a:ext cx="471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diffL</a:t>
            </a:r>
            <a:r>
              <a:rPr lang="en-US" altLang="zh-CN" dirty="0" smtClean="0"/>
              <a:t> = (</a:t>
            </a:r>
            <a:r>
              <a:rPr lang="en-US" altLang="zh-CN" dirty="0"/>
              <a:t>w</a:t>
            </a:r>
            <a:r>
              <a:rPr lang="en-US" altLang="zh-CN" dirty="0" smtClean="0"/>
              <a:t>idth – </a:t>
            </a:r>
            <a:r>
              <a:rPr lang="en-US" altLang="zh-CN" dirty="0" err="1" smtClean="0"/>
              <a:t>newWidth</a:t>
            </a:r>
            <a:r>
              <a:rPr lang="en-US" altLang="zh-CN" dirty="0" smtClean="0"/>
              <a:t>) / 2    (</a:t>
            </a:r>
            <a:r>
              <a:rPr lang="zh-CN" altLang="en-US" dirty="0" smtClean="0"/>
              <a:t>负的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943350" y="2524125"/>
            <a:ext cx="333375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952978">
            <a:off x="3943350" y="2541439"/>
            <a:ext cx="333375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928284" y="228600"/>
            <a:ext cx="0" cy="4905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909234" y="413266"/>
            <a:ext cx="0" cy="4905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77100" y="523875"/>
            <a:ext cx="0" cy="4905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111191" y="523875"/>
            <a:ext cx="0" cy="4905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412081" y="2776537"/>
            <a:ext cx="80200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 flipV="1">
            <a:off x="5646745" y="1033463"/>
            <a:ext cx="2381" cy="4519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614612" y="2092139"/>
            <a:ext cx="6224588" cy="17137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66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33375" y="390525"/>
            <a:ext cx="150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Left: 131</a:t>
            </a:r>
          </a:p>
          <a:p>
            <a:r>
              <a:rPr lang="en-US" altLang="zh-CN" dirty="0" smtClean="0"/>
              <a:t>Top: 80</a:t>
            </a:r>
          </a:p>
          <a:p>
            <a:r>
              <a:rPr lang="en-US" altLang="zh-CN" dirty="0" smtClean="0"/>
              <a:t>Width: 70</a:t>
            </a:r>
          </a:p>
          <a:p>
            <a:r>
              <a:rPr lang="en-US" altLang="zh-CN" dirty="0" smtClean="0"/>
              <a:t>Height: 40</a:t>
            </a:r>
          </a:p>
          <a:p>
            <a:r>
              <a:rPr lang="en-US" altLang="zh-CN" dirty="0" smtClean="0"/>
              <a:t>Rotate: 30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904875" y="6710022"/>
            <a:ext cx="10096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 rot="3022419">
            <a:off x="3695700" y="1990725"/>
            <a:ext cx="280035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3042089">
            <a:off x="3695700" y="1978270"/>
            <a:ext cx="280035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76787" y="5669225"/>
            <a:ext cx="719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newHeight</a:t>
            </a:r>
            <a:r>
              <a:rPr lang="pt-BR" altLang="zh-CN" dirty="0" smtClean="0"/>
              <a:t> = height * Math.cos(r) + width * Math.sin(r)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05173" y="1990725"/>
            <a:ext cx="280035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367587" y="228600"/>
            <a:ext cx="471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diffTop</a:t>
            </a:r>
            <a:r>
              <a:rPr lang="en-US" altLang="zh-CN" dirty="0" smtClean="0"/>
              <a:t> = (</a:t>
            </a:r>
            <a:r>
              <a:rPr lang="en-US" altLang="zh-CN" dirty="0" err="1" smtClean="0"/>
              <a:t>newHeight</a:t>
            </a:r>
            <a:r>
              <a:rPr lang="en-US" altLang="zh-CN" dirty="0" smtClean="0"/>
              <a:t> – height</a:t>
            </a:r>
            <a:r>
              <a:rPr lang="en-US" altLang="zh-CN" dirty="0" smtClean="0"/>
              <a:t>) / 2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1514475" y="2962275"/>
            <a:ext cx="77438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400175" y="1990725"/>
            <a:ext cx="77438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00175" y="1088240"/>
            <a:ext cx="77438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514475" y="3864760"/>
            <a:ext cx="77438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610225" y="313785"/>
            <a:ext cx="0" cy="4657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572000" y="313785"/>
            <a:ext cx="0" cy="4657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400175" y="1697840"/>
            <a:ext cx="77438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59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114</Words>
  <Application>Microsoft Office PowerPoint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DoubleOX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21</cp:revision>
  <dcterms:created xsi:type="dcterms:W3CDTF">2021-01-02T06:34:27Z</dcterms:created>
  <dcterms:modified xsi:type="dcterms:W3CDTF">2021-01-02T11:10:09Z</dcterms:modified>
</cp:coreProperties>
</file>