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38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EE147-C4BA-4FEA-A43B-D9AA065AAC46}" type="datetimeFigureOut">
              <a:rPr lang="zh-CN" altLang="en-US" smtClean="0"/>
              <a:t>2021/1/6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D5483-62A6-45C4-A442-16037DAB66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5943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EE147-C4BA-4FEA-A43B-D9AA065AAC46}" type="datetimeFigureOut">
              <a:rPr lang="zh-CN" altLang="en-US" smtClean="0"/>
              <a:t>2021/1/6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D5483-62A6-45C4-A442-16037DAB66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0278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EE147-C4BA-4FEA-A43B-D9AA065AAC46}" type="datetimeFigureOut">
              <a:rPr lang="zh-CN" altLang="en-US" smtClean="0"/>
              <a:t>2021/1/6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D5483-62A6-45C4-A442-16037DAB66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8823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EE147-C4BA-4FEA-A43B-D9AA065AAC46}" type="datetimeFigureOut">
              <a:rPr lang="zh-CN" altLang="en-US" smtClean="0"/>
              <a:t>2021/1/6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D5483-62A6-45C4-A442-16037DAB66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0804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EE147-C4BA-4FEA-A43B-D9AA065AAC46}" type="datetimeFigureOut">
              <a:rPr lang="zh-CN" altLang="en-US" smtClean="0"/>
              <a:t>2021/1/6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D5483-62A6-45C4-A442-16037DAB66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6048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EE147-C4BA-4FEA-A43B-D9AA065AAC46}" type="datetimeFigureOut">
              <a:rPr lang="zh-CN" altLang="en-US" smtClean="0"/>
              <a:t>2021/1/6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D5483-62A6-45C4-A442-16037DAB66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6311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EE147-C4BA-4FEA-A43B-D9AA065AAC46}" type="datetimeFigureOut">
              <a:rPr lang="zh-CN" altLang="en-US" smtClean="0"/>
              <a:t>2021/1/6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D5483-62A6-45C4-A442-16037DAB66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5214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EE147-C4BA-4FEA-A43B-D9AA065AAC46}" type="datetimeFigureOut">
              <a:rPr lang="zh-CN" altLang="en-US" smtClean="0"/>
              <a:t>2021/1/6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D5483-62A6-45C4-A442-16037DAB66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4716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EE147-C4BA-4FEA-A43B-D9AA065AAC46}" type="datetimeFigureOut">
              <a:rPr lang="zh-CN" altLang="en-US" smtClean="0"/>
              <a:t>2021/1/6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D5483-62A6-45C4-A442-16037DAB66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0681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EE147-C4BA-4FEA-A43B-D9AA065AAC46}" type="datetimeFigureOut">
              <a:rPr lang="zh-CN" altLang="en-US" smtClean="0"/>
              <a:t>2021/1/6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D5483-62A6-45C4-A442-16037DAB66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0455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EE147-C4BA-4FEA-A43B-D9AA065AAC46}" type="datetimeFigureOut">
              <a:rPr lang="zh-CN" altLang="en-US" smtClean="0"/>
              <a:t>2021/1/6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D5483-62A6-45C4-A442-16037DAB66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4275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DEE147-C4BA-4FEA-A43B-D9AA065AAC46}" type="datetimeFigureOut">
              <a:rPr lang="zh-CN" altLang="en-US" smtClean="0"/>
              <a:t>2021/1/6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4D5483-62A6-45C4-A442-16037DAB66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7173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027872" y="3027872"/>
            <a:ext cx="2294626" cy="9575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1311216" y="3535033"/>
            <a:ext cx="615063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4201065" y="1043797"/>
            <a:ext cx="0" cy="427870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 rot="1467639">
            <a:off x="3027872" y="3027872"/>
            <a:ext cx="2294626" cy="9575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 flipH="1">
            <a:off x="3277140" y="1895475"/>
            <a:ext cx="1647285" cy="358894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1060510" y="1878222"/>
            <a:ext cx="6705600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5330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027872" y="3027872"/>
            <a:ext cx="2294626" cy="9575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1311216" y="3027872"/>
            <a:ext cx="615063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5322498" y="1205722"/>
            <a:ext cx="0" cy="427870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 rot="1467639">
            <a:off x="3027872" y="3027872"/>
            <a:ext cx="2294626" cy="9575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 flipH="1">
            <a:off x="4386532" y="2190930"/>
            <a:ext cx="1647285" cy="358894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848265" y="582822"/>
            <a:ext cx="6705600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1970327" y="1972933"/>
            <a:ext cx="4992448" cy="228707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1033732" y="3573672"/>
            <a:ext cx="6705600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1617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6936" y="252983"/>
            <a:ext cx="7160514" cy="7153649"/>
          </a:xfrm>
          <a:prstGeom prst="rect">
            <a:avLst/>
          </a:prstGeom>
        </p:spPr>
      </p:pic>
      <p:cxnSp>
        <p:nvCxnSpPr>
          <p:cNvPr id="5" name="直接连接符 4"/>
          <p:cNvCxnSpPr/>
          <p:nvPr/>
        </p:nvCxnSpPr>
        <p:spPr>
          <a:xfrm>
            <a:off x="2352675" y="1800225"/>
            <a:ext cx="88868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6181725" y="876300"/>
            <a:ext cx="0" cy="5086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4042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0182" y="1656272"/>
            <a:ext cx="4408867" cy="440464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759125" y="4097547"/>
            <a:ext cx="3217652" cy="13802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 rot="1327165">
            <a:off x="759125" y="4097547"/>
            <a:ext cx="3217652" cy="13802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>
            <a:off x="-685800" y="4787660"/>
            <a:ext cx="85058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2367951" y="3208407"/>
            <a:ext cx="0" cy="29146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-485775" y="4097547"/>
            <a:ext cx="552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8597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1582</TotalTime>
  <Words>0</Words>
  <Application>Microsoft Office PowerPoint</Application>
  <PresentationFormat>宽屏</PresentationFormat>
  <Paragraphs>0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>DoubleOX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9</cp:revision>
  <dcterms:created xsi:type="dcterms:W3CDTF">2021-01-04T13:48:42Z</dcterms:created>
  <dcterms:modified xsi:type="dcterms:W3CDTF">2021-01-06T14:47:33Z</dcterms:modified>
</cp:coreProperties>
</file>