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7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2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4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7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E147-C4BA-4FEA-A43B-D9AA065AAC4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7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7872" y="3027872"/>
            <a:ext cx="2294626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311216" y="3535033"/>
            <a:ext cx="6150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01065" y="1043797"/>
            <a:ext cx="0" cy="4278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1467639">
            <a:off x="3027872" y="3027872"/>
            <a:ext cx="2294626" cy="95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277140" y="1895475"/>
            <a:ext cx="1647285" cy="3588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60510" y="1878222"/>
            <a:ext cx="67056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7872" y="3027872"/>
            <a:ext cx="2294626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311216" y="3027872"/>
            <a:ext cx="6150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22498" y="1205722"/>
            <a:ext cx="0" cy="4278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1467639">
            <a:off x="3027872" y="3027872"/>
            <a:ext cx="2294626" cy="95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386532" y="2190930"/>
            <a:ext cx="1647285" cy="3588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48265" y="582822"/>
            <a:ext cx="67056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70327" y="1972933"/>
            <a:ext cx="4992448" cy="2287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33732" y="3573672"/>
            <a:ext cx="67056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6" y="252983"/>
            <a:ext cx="7160514" cy="715364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352675" y="1800225"/>
            <a:ext cx="888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181725" y="876300"/>
            <a:ext cx="0" cy="508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2021-01-04T13:48:42Z</dcterms:created>
  <dcterms:modified xsi:type="dcterms:W3CDTF">2021-01-05T14:13:45Z</dcterms:modified>
</cp:coreProperties>
</file>