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6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5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1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36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9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9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19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1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3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77C3-D5AD-4F2C-A3F5-2B52F72CCDBD}" type="datetimeFigureOut">
              <a:rPr lang="de-CH" smtClean="0"/>
              <a:t>28.03.2015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A2EF-FDD9-4D26-9D4E-4AC5815817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27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esseract-ocr/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Computer Vision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Input: Detektiertes Scrabble Board</a:t>
            </a:r>
          </a:p>
          <a:p>
            <a:r>
              <a:rPr lang="de-CH" dirty="0" smtClean="0"/>
              <a:t>Output: 15x15 Array mit detektierten Buchstaben</a:t>
            </a:r>
          </a:p>
        </p:txBody>
      </p:sp>
      <p:pic>
        <p:nvPicPr>
          <p:cNvPr id="1026" name="Picture 2" descr="http://old.e-s-g.eu/Images/Spiele/Themen/Scrabble/SCRABBLE%20Buchstab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00027"/>
            <a:ext cx="4000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Scrabble Board entzerren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1" y="1701703"/>
            <a:ext cx="3701995" cy="277583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Berechnung der Eckpunkte mittels </a:t>
            </a:r>
            <a:r>
              <a:rPr lang="de-CH" dirty="0" err="1" smtClean="0"/>
              <a:t>Vuforia</a:t>
            </a:r>
            <a:r>
              <a:rPr lang="de-CH" dirty="0" smtClean="0"/>
              <a:t> Pose-Matrix</a:t>
            </a:r>
          </a:p>
          <a:p>
            <a:pPr marL="0" indent="0" algn="ctr">
              <a:buNone/>
            </a:pPr>
            <a:r>
              <a:rPr lang="de-CH" sz="2000" dirty="0" smtClean="0"/>
              <a:t>Target </a:t>
            </a:r>
            <a:r>
              <a:rPr lang="de-CH" sz="2000" dirty="0" smtClean="0">
                <a:sym typeface="Wingdings" panose="05000000000000000000" pitchFamily="2" charset="2"/>
              </a:rPr>
              <a:t></a:t>
            </a:r>
            <a:r>
              <a:rPr lang="de-CH" sz="2000" dirty="0" smtClean="0"/>
              <a:t> World </a:t>
            </a:r>
            <a:r>
              <a:rPr lang="de-CH" sz="2000" dirty="0" smtClean="0">
                <a:sym typeface="Wingdings" panose="05000000000000000000" pitchFamily="2" charset="2"/>
              </a:rPr>
              <a:t> </a:t>
            </a:r>
            <a:r>
              <a:rPr lang="de-CH" sz="2000" dirty="0" err="1" smtClean="0">
                <a:sym typeface="Wingdings" panose="05000000000000000000" pitchFamily="2" charset="2"/>
              </a:rPr>
              <a:t>Camera</a:t>
            </a:r>
            <a:r>
              <a:rPr lang="de-CH" sz="2000" dirty="0" smtClean="0">
                <a:sym typeface="Wingdings" panose="05000000000000000000" pitchFamily="2" charset="2"/>
              </a:rPr>
              <a:t> Screen</a:t>
            </a:r>
            <a:endParaRPr lang="de-CH" sz="2000" dirty="0" smtClean="0"/>
          </a:p>
          <a:p>
            <a:endParaRPr lang="de-CH" dirty="0" smtClean="0"/>
          </a:p>
          <a:p>
            <a:r>
              <a:rPr lang="de-CH" dirty="0" err="1" smtClean="0"/>
              <a:t>OpenCV</a:t>
            </a:r>
            <a:endParaRPr lang="de-CH" dirty="0"/>
          </a:p>
          <a:p>
            <a:pPr marL="0" indent="0" algn="ctr">
              <a:buNone/>
            </a:pPr>
            <a:r>
              <a:rPr lang="de-CH" sz="2000" dirty="0" err="1" smtClean="0"/>
              <a:t>Perspective</a:t>
            </a:r>
            <a:r>
              <a:rPr lang="de-CH" sz="2000" dirty="0" smtClean="0"/>
              <a:t> Transform Operator</a:t>
            </a:r>
          </a:p>
          <a:p>
            <a:pPr marL="0" indent="0" algn="ctr">
              <a:buNone/>
            </a:pPr>
            <a:endParaRPr lang="de-CH" sz="2000" dirty="0" smtClean="0"/>
          </a:p>
          <a:p>
            <a:pPr lvl="1"/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21282688">
            <a:off x="852941" y="4790080"/>
            <a:ext cx="1717482" cy="1717482"/>
          </a:xfrm>
          <a:prstGeom prst="rect">
            <a:avLst/>
          </a:prstGeom>
          <a:noFill/>
          <a:ln w="38100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latin typeface="AA Zuehlke Medium" panose="02000603060000020004" pitchFamily="2" charset="0"/>
              </a:rPr>
              <a:t>Wienerschnitzel</a:t>
            </a:r>
            <a:endParaRPr lang="de-CH" dirty="0">
              <a:solidFill>
                <a:schemeClr val="accent2">
                  <a:lumMod val="75000"/>
                </a:schemeClr>
              </a:solidFill>
              <a:latin typeface="AA Zuehlke Medium" panose="0200060306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0584" y="4790080"/>
            <a:ext cx="1717482" cy="17174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AA Zuehlke Medium" panose="02000603060000020004" pitchFamily="2" charset="0"/>
              </a:rPr>
              <a:t>Wienerschnitzel</a:t>
            </a:r>
            <a:endParaRPr lang="de-CH" dirty="0">
              <a:solidFill>
                <a:schemeClr val="accent2">
                  <a:lumMod val="75000"/>
                </a:schemeClr>
              </a:solidFill>
              <a:latin typeface="AA Zuehlke Medium" panose="02000603060000020004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9920" y="4639088"/>
            <a:ext cx="2830664" cy="150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7300" y="6507562"/>
            <a:ext cx="3140766" cy="103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63043" y="6062289"/>
            <a:ext cx="2687541" cy="445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92128" y="4790081"/>
            <a:ext cx="3275938" cy="44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 sind die Steine?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lvl="1"/>
            <a:r>
              <a:rPr lang="de-CH" dirty="0" smtClean="0"/>
              <a:t>Grobe Segmentierung des </a:t>
            </a:r>
            <a:r>
              <a:rPr lang="de-CH" dirty="0" smtClean="0"/>
              <a:t>Boards</a:t>
            </a:r>
            <a:endParaRPr lang="de-CH" dirty="0" smtClean="0"/>
          </a:p>
          <a:p>
            <a:pPr lvl="1"/>
            <a:r>
              <a:rPr lang="de-CH" dirty="0" smtClean="0"/>
              <a:t>Genaue Segmentierung </a:t>
            </a:r>
            <a:r>
              <a:rPr lang="de-CH" dirty="0" smtClean="0"/>
              <a:t>anhand Linien umständlich und langsam</a:t>
            </a: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 err="1" smtClean="0"/>
              <a:t>Binarisieren</a:t>
            </a:r>
            <a:r>
              <a:rPr lang="de-CH" dirty="0" smtClean="0"/>
              <a:t> jedes Segments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Alle </a:t>
            </a:r>
            <a:r>
              <a:rPr lang="de-CH" dirty="0" err="1" smtClean="0"/>
              <a:t>Blobs</a:t>
            </a:r>
            <a:r>
              <a:rPr lang="de-CH" dirty="0" smtClean="0"/>
              <a:t> mit einer «sinnvollen» Fläche detektieren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 smtClean="0"/>
              <a:t>Blob</a:t>
            </a:r>
            <a:r>
              <a:rPr lang="de-CH" dirty="0" smtClean="0"/>
              <a:t> mit dem kleinsten Abstand zum Segment Zentrum bestimmen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60" y="1499176"/>
            <a:ext cx="4880224" cy="25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5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Bestimmen des Buchstabe</a:t>
            </a:r>
            <a:r>
              <a:rPr lang="de-CH" dirty="0"/>
              <a:t>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lvl="1"/>
            <a:r>
              <a:rPr lang="de-CH" dirty="0" smtClean="0"/>
              <a:t>OCR ab </a:t>
            </a:r>
            <a:r>
              <a:rPr lang="de-CH" dirty="0" err="1" smtClean="0"/>
              <a:t>binarisiertem</a:t>
            </a:r>
            <a:r>
              <a:rPr lang="de-CH" dirty="0" smtClean="0"/>
              <a:t> </a:t>
            </a:r>
            <a:r>
              <a:rPr lang="de-CH" dirty="0" smtClean="0"/>
              <a:t>Buchstabe</a:t>
            </a:r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Tesseract</a:t>
            </a:r>
            <a:r>
              <a:rPr lang="de-CH" dirty="0" smtClean="0"/>
              <a:t> OCR</a:t>
            </a:r>
            <a:br>
              <a:rPr lang="de-CH" dirty="0" smtClean="0"/>
            </a:br>
            <a:r>
              <a:rPr lang="en-US" sz="1600" i="1" dirty="0" smtClean="0"/>
              <a:t>An OCR Engine that was developed at HP Labs between </a:t>
            </a:r>
            <a:r>
              <a:rPr lang="en-US" sz="1600" b="1" i="1" dirty="0" smtClean="0"/>
              <a:t>1985 and 1995</a:t>
            </a:r>
            <a:r>
              <a:rPr lang="en-US" sz="1600" i="1" dirty="0" smtClean="0"/>
              <a:t>... and now at Google.</a:t>
            </a:r>
          </a:p>
          <a:p>
            <a:pPr marL="457200" lvl="1" indent="0">
              <a:buNone/>
            </a:pPr>
            <a:endParaRPr lang="en-US" sz="1600" i="1" dirty="0" smtClean="0"/>
          </a:p>
          <a:p>
            <a:pPr marL="457200" lvl="1" indent="0">
              <a:buNone/>
            </a:pPr>
            <a:r>
              <a:rPr lang="en-US" dirty="0" err="1" smtClean="0"/>
              <a:t>Wieso</a:t>
            </a:r>
            <a:r>
              <a:rPr lang="en-US" dirty="0" smtClean="0"/>
              <a:t> </a:t>
            </a:r>
            <a:r>
              <a:rPr lang="en-US" dirty="0" err="1" smtClean="0"/>
              <a:t>Tesseract</a:t>
            </a:r>
            <a:r>
              <a:rPr lang="en-US" dirty="0" smtClean="0"/>
              <a:t> OCR?</a:t>
            </a:r>
          </a:p>
          <a:p>
            <a:pPr lvl="1"/>
            <a:r>
              <a:rPr lang="en-US" dirty="0" err="1" smtClean="0"/>
              <a:t>Einzige</a:t>
            </a:r>
            <a:r>
              <a:rPr lang="en-US" dirty="0" smtClean="0"/>
              <a:t> OCR Engine,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</a:t>
            </a:r>
            <a:r>
              <a:rPr lang="en-US" dirty="0" err="1" smtClean="0"/>
              <a:t>Buchstaben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erkennt</a:t>
            </a:r>
            <a:endParaRPr lang="de-CH" dirty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60" y="1499176"/>
            <a:ext cx="4880224" cy="25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OpenCV</a:t>
            </a:r>
            <a:r>
              <a:rPr lang="de-CH" dirty="0" smtClean="0"/>
              <a:t>: </a:t>
            </a:r>
            <a:r>
              <a:rPr lang="de-CH" dirty="0" smtClean="0">
                <a:hlinkClick r:id="rId2"/>
              </a:rPr>
              <a:t>http://opencv.org/</a:t>
            </a:r>
            <a:r>
              <a:rPr lang="de-CH" dirty="0" smtClean="0"/>
              <a:t> </a:t>
            </a:r>
          </a:p>
          <a:p>
            <a:r>
              <a:rPr lang="de-CH" dirty="0" err="1" smtClean="0"/>
              <a:t>Tesseract</a:t>
            </a:r>
            <a:r>
              <a:rPr lang="de-CH" dirty="0" smtClean="0"/>
              <a:t> OCR: </a:t>
            </a:r>
            <a:r>
              <a:rPr lang="de-CH" dirty="0" smtClean="0">
                <a:hlinkClick r:id="rId3"/>
              </a:rPr>
              <a:t>https://code.google.com/p/tesseract-ocr/</a:t>
            </a:r>
            <a:r>
              <a:rPr lang="de-CH" dirty="0" smtClean="0"/>
              <a:t> </a:t>
            </a:r>
          </a:p>
          <a:p>
            <a:r>
              <a:rPr lang="de-CH" i="1" dirty="0" smtClean="0"/>
              <a:t>In der schlussendlichen Linksammlung noch ein Hinweis, dass alles Native Libraries *.so/*.</a:t>
            </a:r>
            <a:r>
              <a:rPr lang="de-CH" i="1" dirty="0" err="1" smtClean="0"/>
              <a:t>dll</a:t>
            </a:r>
            <a:r>
              <a:rPr lang="de-CH" i="1" dirty="0" smtClean="0"/>
              <a:t> sind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35817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AA Zuehlke Medium</vt:lpstr>
      <vt:lpstr>Arial</vt:lpstr>
      <vt:lpstr>Calibri</vt:lpstr>
      <vt:lpstr>Calibri Light</vt:lpstr>
      <vt:lpstr>Wingdings</vt:lpstr>
      <vt:lpstr>Office Theme</vt:lpstr>
      <vt:lpstr>Computer Vision</vt:lpstr>
      <vt:lpstr>Scrabble Board entzerren</vt:lpstr>
      <vt:lpstr>Wo sind die Steine?</vt:lpstr>
      <vt:lpstr>Bestimmen des Buchstaben</vt:lpstr>
      <vt:lpstr>Links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</dc:title>
  <dc:creator>Mueller, Benjamin</dc:creator>
  <cp:lastModifiedBy>Mueller, Benjamin</cp:lastModifiedBy>
  <cp:revision>25</cp:revision>
  <dcterms:created xsi:type="dcterms:W3CDTF">2015-03-10T14:05:22Z</dcterms:created>
  <dcterms:modified xsi:type="dcterms:W3CDTF">2015-03-28T10:52:24Z</dcterms:modified>
</cp:coreProperties>
</file>