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fld id="{08B6E3F3-C054-47BC-9236-01EBCBCB60B9}" type="datetime4">
              <a:rPr lang="de-CH" smtClean="0"/>
              <a:t>10. März 2015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eutsch-perfekt.com/files/deutsch_perfekt/leadimages/Schnitzel_8439124_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2656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8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Less</a:t>
            </a:r>
            <a:r>
              <a:rPr lang="it-IT" dirty="0" smtClean="0"/>
              <a:t> </a:t>
            </a:r>
            <a:r>
              <a:rPr lang="it-IT" dirty="0" err="1" smtClean="0"/>
              <a:t>quality</a:t>
            </a:r>
            <a:r>
              <a:rPr lang="it-IT" dirty="0" smtClean="0"/>
              <a:t> </a:t>
            </a:r>
            <a:r>
              <a:rPr lang="it-IT" dirty="0" err="1" smtClean="0"/>
              <a:t>better</a:t>
            </a:r>
            <a:r>
              <a:rPr lang="it-IT" smtClean="0"/>
              <a:t> target</a:t>
            </a:r>
            <a:endParaRPr lang="it-I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TechTalk</a:t>
            </a:r>
            <a:r>
              <a:rPr lang="en-GB" dirty="0" smtClean="0"/>
              <a:t> </a:t>
            </a:r>
            <a:r>
              <a:rPr lang="en-GB" dirty="0" err="1" smtClean="0"/>
              <a:t>Ziele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Erfahrungsbericht</a:t>
            </a:r>
            <a:r>
              <a:rPr lang="en-GB" dirty="0" smtClean="0"/>
              <a:t> </a:t>
            </a:r>
            <a:r>
              <a:rPr lang="en-GB" dirty="0" err="1" smtClean="0"/>
              <a:t>Themencamp</a:t>
            </a:r>
            <a:endParaRPr lang="en-GB" dirty="0" smtClean="0"/>
          </a:p>
          <a:p>
            <a:r>
              <a:rPr lang="en-GB" dirty="0" smtClean="0"/>
              <a:t>Frameworks </a:t>
            </a:r>
            <a:r>
              <a:rPr lang="en-GB" dirty="0" err="1" smtClean="0"/>
              <a:t>rund</a:t>
            </a:r>
            <a:r>
              <a:rPr lang="en-GB" dirty="0" smtClean="0"/>
              <a:t> um Augmented Reality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8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2.bp.blogspot.com/-2iWFVgE8MTk/UWa-BlSMX_I/AAAAAAAACLI/U__9ep-3Bb8/s1600/IMG_204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6" y="548680"/>
            <a:ext cx="7344816" cy="550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7" name="Picture 2" descr="C:\Users\csu\Documents\PrintScreen Files\ScreenShot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48880"/>
            <a:ext cx="511492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csu\Documents\PrintScreen Files\ScreenShot0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3"/>
          <a:stretch/>
        </p:blipFill>
        <p:spPr bwMode="auto">
          <a:xfrm>
            <a:off x="1696118" y="2348880"/>
            <a:ext cx="5114925" cy="170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upload.wikimedia.org/wikipedia/commons/7/7f/Rivergate_Wien_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03278"/>
            <a:ext cx="9167907" cy="515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3331"/>
            <a:ext cx="3347864" cy="6832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07" name="Picture 11" descr="http://www.mcschindler.com/uploads/2013/07/Zuehlke_Logo_rgb_big.jpg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87" y="3501009"/>
            <a:ext cx="3394437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mug0.assets-yammer.com/mugshot/images/51l6H6-Xb1hbPsxGk7ljC88PgQ7nFnq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5" y="133191"/>
            <a:ext cx="1541859" cy="156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Y:\Official\Employees\Switzerland\Photos\Schöb_Stefan\ssh_6.74x6.74_farbi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1" y="133191"/>
            <a:ext cx="1541859" cy="156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Y:\Official\Employees\Switzerland\Photos\Müller_Benjamin\bmu_office_farbi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5" y="1810241"/>
            <a:ext cx="1541859" cy="156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Y:\Official\Employees\Austria\Photos\Pacha_Alexander\Alex_Portrait_20140822_elegant_squar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3" y="1805081"/>
            <a:ext cx="1546927" cy="157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76056" y="918101"/>
            <a:ext cx="38164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err="1" smtClean="0">
                <a:solidFill>
                  <a:schemeClr val="bg1"/>
                </a:solidFill>
              </a:rPr>
              <a:t>Servus</a:t>
            </a:r>
            <a:r>
              <a:rPr lang="en-GB" sz="6600" b="1" dirty="0" smtClean="0">
                <a:solidFill>
                  <a:schemeClr val="bg1"/>
                </a:solidFill>
              </a:rPr>
              <a:t> Wien!</a:t>
            </a:r>
            <a:endParaRPr lang="en-GB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Vorbereitung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1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rs2img.memecdn.com/Scrabble_o_1128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8405166" cy="648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sosceles Triangle 2"/>
          <p:cNvSpPr/>
          <p:nvPr/>
        </p:nvSpPr>
        <p:spPr>
          <a:xfrm rot="1139440">
            <a:off x="5355759" y="1573749"/>
            <a:ext cx="5109936" cy="6114236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3199102"/>
            <a:ext cx="336460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900" dirty="0" smtClean="0"/>
              <a:t>?</a:t>
            </a:r>
            <a:endParaRPr lang="en-GB" sz="23900" dirty="0"/>
          </a:p>
        </p:txBody>
      </p:sp>
    </p:spTree>
    <p:extLst>
      <p:ext uri="{BB962C8B-B14F-4D97-AF65-F5344CB8AC3E}">
        <p14:creationId xmlns:p14="http://schemas.microsoft.com/office/powerpoint/2010/main" val="30604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shalomlife.com/img/2014/01/21640/Astronauts_Nigeria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633" y="-1714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Callout 2"/>
          <p:cNvSpPr/>
          <p:nvPr/>
        </p:nvSpPr>
        <p:spPr>
          <a:xfrm>
            <a:off x="-468560" y="1556792"/>
            <a:ext cx="4968552" cy="5112568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400" dirty="0" smtClean="0"/>
              <a:t>Hey Jeff! How did that work?</a:t>
            </a:r>
            <a:endParaRPr lang="en-GB" sz="5400" dirty="0"/>
          </a:p>
        </p:txBody>
      </p:sp>
      <p:pic>
        <p:nvPicPr>
          <p:cNvPr id="7176" name="Picture 8" descr="https://www-robotics.jpl.nasa.gov/images/people-86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6" t="3884" r="24670" b="36920"/>
          <a:stretch/>
        </p:blipFill>
        <p:spPr bwMode="auto">
          <a:xfrm rot="1687686">
            <a:off x="6007923" y="935826"/>
            <a:ext cx="1013314" cy="11471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500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yt3.ggpht.com/-QNJPMQ7W6-8/AAAAAAAAAAI/AAAAAAAAAAA/DN8IPAMsT40/s900-c-k-no/ph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2987825" cy="298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59832" y="116632"/>
            <a:ext cx="5904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Beschreibung</a:t>
            </a: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Cross platform (IOS/Android) Augmented Reality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Erkennt</a:t>
            </a:r>
            <a:r>
              <a:rPr lang="en-GB" dirty="0" smtClean="0"/>
              <a:t> und </a:t>
            </a:r>
            <a:r>
              <a:rPr lang="en-GB" dirty="0" err="1" smtClean="0"/>
              <a:t>Trackt</a:t>
            </a:r>
            <a:r>
              <a:rPr lang="en-GB" dirty="0" smtClean="0"/>
              <a:t> </a:t>
            </a:r>
            <a:r>
              <a:rPr lang="en-GB" dirty="0" err="1" smtClean="0"/>
              <a:t>Objekte</a:t>
            </a:r>
            <a:r>
              <a:rPr lang="en-GB" dirty="0" smtClean="0"/>
              <a:t>, </a:t>
            </a:r>
            <a:r>
              <a:rPr lang="en-GB" dirty="0" err="1" smtClean="0"/>
              <a:t>Bilder</a:t>
            </a:r>
            <a:r>
              <a:rPr lang="en-GB" dirty="0" smtClean="0"/>
              <a:t>, Tags und Text </a:t>
            </a:r>
            <a:r>
              <a:rPr lang="en-GB" dirty="0" err="1" smtClean="0"/>
              <a:t>im</a:t>
            </a:r>
            <a:r>
              <a:rPr lang="en-GB" dirty="0" smtClean="0"/>
              <a:t> 3D-Raum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 err="1" smtClean="0"/>
              <a:t>Aufgabe</a:t>
            </a:r>
            <a:r>
              <a:rPr lang="en-GB" b="1" dirty="0" smtClean="0"/>
              <a:t> in </a:t>
            </a:r>
            <a:r>
              <a:rPr lang="en-GB" b="1" dirty="0" err="1" smtClean="0"/>
              <a:t>ScrabbleAR</a:t>
            </a: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Spielbrett</a:t>
            </a:r>
            <a:r>
              <a:rPr lang="en-GB" dirty="0" smtClean="0"/>
              <a:t> </a:t>
            </a:r>
            <a:r>
              <a:rPr lang="en-GB" dirty="0" err="1" smtClean="0"/>
              <a:t>finden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93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Larissa-Design</vt:lpstr>
      <vt:lpstr>PowerPoint Presentation</vt:lpstr>
      <vt:lpstr>TechTalk Ziele</vt:lpstr>
      <vt:lpstr>PowerPoint Presentation</vt:lpstr>
      <vt:lpstr>PowerPoint Presentation</vt:lpstr>
      <vt:lpstr>PowerPoint Presentation</vt:lpstr>
      <vt:lpstr>Vorbereitung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Sueess, Christoph</dc:creator>
  <cp:lastModifiedBy>Sueess, Christoph</cp:lastModifiedBy>
  <cp:revision>11</cp:revision>
  <dcterms:created xsi:type="dcterms:W3CDTF">2015-03-10T13:49:44Z</dcterms:created>
  <dcterms:modified xsi:type="dcterms:W3CDTF">2015-03-10T15:48:12Z</dcterms:modified>
</cp:coreProperties>
</file>