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322" r:id="rId3"/>
    <p:sldId id="320" r:id="rId4"/>
    <p:sldId id="32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0EC96-23B5-4301-8B91-BF70EABF146D}" type="datetimeFigureOut">
              <a:rPr lang="en-US" smtClean="0"/>
              <a:pPr/>
              <a:t>10/5/2009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1AC88-51B6-4275-92AE-AF985A1ABA6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D76D-ACEA-4E66-9040-0707EFD59D28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90B4-74E4-420E-9E3F-548EA925D0F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75429ADD-C5BF-4814-8EAF-17BB58E1B0D2}" type="datetimeFigureOut">
              <a:rPr lang="en-US" smtClean="0"/>
              <a:pPr/>
              <a:t>10/5/2009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5817F5F7-CF9B-4134-9CE4-8AA3780EFD4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err="1" smtClean="0"/>
              <a:t>Funktionale</a:t>
            </a:r>
            <a:r>
              <a:rPr lang="en-US" sz="5400" dirty="0" smtClean="0"/>
              <a:t> </a:t>
            </a:r>
            <a:r>
              <a:rPr lang="en-US" sz="5400" dirty="0" err="1" smtClean="0"/>
              <a:t>Programmierung</a:t>
            </a:r>
            <a:r>
              <a:rPr lang="en-US" sz="5400" dirty="0" smtClean="0"/>
              <a:t> in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0524" y="5111750"/>
            <a:ext cx="5553075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rgbClr val="00B0F0"/>
              </a:buClr>
            </a:pPr>
            <a:r>
              <a:rPr lang="en-US" sz="2800" b="1" dirty="0" smtClean="0">
                <a:latin typeface="Calibri" pitchFamily="34" charset="0"/>
              </a:rPr>
              <a:t>Steffen Forkmann</a:t>
            </a:r>
            <a:endParaRPr lang="en-US" sz="2800" b="1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r>
              <a:rPr lang="en-US" sz="2800" b="1" dirty="0" err="1" smtClean="0">
                <a:latin typeface="Calibri" pitchFamily="34" charset="0"/>
              </a:rPr>
              <a:t>msu</a:t>
            </a:r>
            <a:r>
              <a:rPr lang="en-US" sz="2800" b="1" dirty="0" smtClean="0">
                <a:latin typeface="Calibri" pitchFamily="34" charset="0"/>
              </a:rPr>
              <a:t> solutions GmbH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</a:rPr>
              <a:t>http://www.navision-blog.de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</a:rPr>
              <a:t>http://www.twitter.com/sforkmann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800" dirty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400" b="1" dirty="0">
              <a:latin typeface="Calibri" pitchFamily="34" charset="0"/>
            </a:endParaRPr>
          </a:p>
          <a:p>
            <a:pPr marL="342900" indent="-342900" algn="l" rtl="0">
              <a:spcBef>
                <a:spcPct val="20000"/>
              </a:spcBef>
              <a:buClr>
                <a:srgbClr val="00B0F0"/>
              </a:buClr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Functions</a:t>
            </a:r>
            <a:r>
              <a:rPr lang="de-DE" dirty="0" smtClean="0"/>
              <a:t> = Data</a:t>
            </a:r>
            <a:endParaRPr lang="de-DE" dirty="0"/>
          </a:p>
        </p:txBody>
      </p:sp>
      <p:graphicFrame>
        <p:nvGraphicFramePr>
          <p:cNvPr id="5" name="Group 1355"/>
          <p:cNvGraphicFramePr>
            <a:graphicFrameLocks/>
          </p:cNvGraphicFramePr>
          <p:nvPr/>
        </p:nvGraphicFramePr>
        <p:xfrm>
          <a:off x="838200" y="1600200"/>
          <a:ext cx="6845300" cy="5105402"/>
        </p:xfrm>
        <a:graphic>
          <a:graphicData uri="http://schemas.openxmlformats.org/drawingml/2006/table">
            <a:tbl>
              <a:tblPr/>
              <a:tblGrid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144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Asynchronous </a:t>
            </a:r>
            <a:r>
              <a:rPr lang="en-GB" dirty="0" smtClean="0"/>
              <a:t>I/O</a:t>
            </a:r>
            <a:endParaRPr lang="en-GB" dirty="0"/>
          </a:p>
        </p:txBody>
      </p:sp>
      <p:sp>
        <p:nvSpPr>
          <p:cNvPr id="17" name="Folded Corner 16"/>
          <p:cNvSpPr/>
          <p:nvPr/>
        </p:nvSpPr>
        <p:spPr>
          <a:xfrm>
            <a:off x="0" y="1143000"/>
            <a:ext cx="3600913" cy="37840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System.IO;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System.Threading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BulkImageProcAsync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String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"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-";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200;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512 * 512;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has a simple O(N) loop, and you can vary the number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of times you repeat that loop to make the application more CPU-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bound or more IO-bound.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processImageRepeats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Threads must decrement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and protect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their access to it through a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is signalled when all image processing is done.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byte[] pixels;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828800" y="1371600"/>
            <a:ext cx="3749992" cy="49748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asyncResult.AsyncState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Stream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stream.EndRead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!=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throw new Exception(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String.Format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("In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got the wrong number of " +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"bytes from the image: {0}.",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Now write out the image. 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Using asynchronous I/O here appears not to be best practice.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It ends up swamping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because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threads are blocked on I/O requests that were just queued to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".done",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FileMode.Create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FileShare.None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4096, false);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This application model uses too much memory.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Releasing memory as soon as possible is a good idea,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especially global state.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Record that an image is finished now.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--;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== 0)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Monitor.Pulse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               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572000" y="1440489"/>
            <a:ext cx="3700299" cy="5417511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ProcessImagesInBulk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("Processing images...  ");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t0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for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byte[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Very large items are read only once, so you can make the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buffer on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very small to save memory.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".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",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FileMode.Open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1, true);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fs.BeginRead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state);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Determine whether all images are done being processed. 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If not, block until all are finished.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false;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&gt; 0)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true;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("All worker threads are queued. " +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 Blocking until they complete.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numLeft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: {0}",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Monitor.Wait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   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t1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("Total time processing images: {0}ms",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(t1 - t0));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57200" y="4114800"/>
            <a:ext cx="3501527" cy="162945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() =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{ let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inStream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File.OpenRead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"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Image%d.tmp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"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let! pixels   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inStream.</a:t>
            </a:r>
            <a:r>
              <a:rPr lang="en-GB" sz="700" b="1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ReadAsync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numPixels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let  pixels'  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TransformImage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pixels,i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let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outStream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File.OpenWrite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"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Image%d.done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"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do!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outStream.</a:t>
            </a:r>
            <a:r>
              <a:rPr lang="en-GB" sz="700" b="1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WriteAsync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(pixels')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do 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Console.WriteLine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"done!"  }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ProcessImagesAsyncWorkflow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() =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Async.Run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Async.Parallel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     [ for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in 1 ..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numImages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-&gt;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])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700" dirty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743700" y="4276725"/>
            <a:ext cx="1828800" cy="923330"/>
          </a:xfrm>
          <a:prstGeom prst="wedgeRectCallout">
            <a:avLst>
              <a:gd name="adj1" fmla="val -131066"/>
              <a:gd name="adj2" fmla="val -6153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Processing 200 images in parallel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7" grpId="0" animBg="1"/>
      <p:bldP spid="10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ded Corner 18"/>
          <p:cNvSpPr/>
          <p:nvPr/>
        </p:nvSpPr>
        <p:spPr>
          <a:xfrm>
            <a:off x="457200" y="2133600"/>
            <a:ext cx="8589458" cy="4303459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let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ProcessImageAsync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) =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{ let 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inStream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 =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File.OpenRead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sprintf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"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source%d.jpg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"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let! pixels    =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inStream.</a:t>
            </a:r>
            <a:r>
              <a:rPr lang="en-GB" sz="1600" b="1" i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ReadAsync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numPixels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let  pixels'   =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TransformImage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pixels,i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let 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outStream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File.OpenWrite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sprintf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"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result%d.jpg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"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do! 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outStream.</a:t>
            </a:r>
            <a:r>
              <a:rPr lang="en-GB" sz="1600" b="1" i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WriteAsync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(pixels')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do  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Console.WriteLine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"done!"  }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let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ProcessImagesAsync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() =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Async.Run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en-GB" sz="1600" b="1" i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Async.Parallel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     [ for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in 1 ..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numImages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 -&gt; 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ProcessImageAsync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b="1" dirty="0" err="1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) ])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GB" sz="1600" b="1" dirty="0" smtClean="0">
                <a:solidFill>
                  <a:schemeClr val="bg1"/>
                </a:solidFill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en-GB" sz="1600" b="1" dirty="0">
              <a:solidFill>
                <a:schemeClr val="bg1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Asynchronous </a:t>
            </a:r>
            <a:r>
              <a:rPr lang="en-GB" dirty="0" smtClean="0"/>
              <a:t>I/O</a:t>
            </a:r>
            <a:endParaRPr lang="en-GB" dirty="0"/>
          </a:p>
        </p:txBody>
      </p:sp>
      <p:sp>
        <p:nvSpPr>
          <p:cNvPr id="9" name="Rectangular Callout 8"/>
          <p:cNvSpPr/>
          <p:nvPr/>
        </p:nvSpPr>
        <p:spPr>
          <a:xfrm>
            <a:off x="7191375" y="1143000"/>
            <a:ext cx="1828800" cy="914400"/>
          </a:xfrm>
          <a:prstGeom prst="wedgeRectCallout">
            <a:avLst>
              <a:gd name="adj1" fmla="val -92297"/>
              <a:gd name="adj2" fmla="val 12350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Read from the file,</a:t>
            </a:r>
          </a:p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asynchronously</a:t>
            </a:r>
            <a:endParaRPr lang="en-GB" b="1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5249" y="2752725"/>
            <a:ext cx="3724275" cy="3048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ular Callout 10"/>
          <p:cNvSpPr/>
          <p:nvPr/>
        </p:nvSpPr>
        <p:spPr>
          <a:xfrm>
            <a:off x="333374" y="5695949"/>
            <a:ext cx="2390775" cy="646331"/>
          </a:xfrm>
          <a:prstGeom prst="wedgeRectCallout">
            <a:avLst>
              <a:gd name="adj1" fmla="val 20162"/>
              <a:gd name="adj2" fmla="val -4977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“!” 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= “asynchronous”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848475" y="4000500"/>
            <a:ext cx="1828800" cy="584775"/>
          </a:xfrm>
          <a:prstGeom prst="wedgeRectCallout">
            <a:avLst>
              <a:gd name="adj1" fmla="val -78067"/>
              <a:gd name="adj2" fmla="val -5412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b="1" smtClean="0">
                <a:solidFill>
                  <a:schemeClr val="tx1"/>
                </a:solidFill>
              </a:rPr>
              <a:t>Write the result, asynchronously</a:t>
            </a:r>
            <a:endParaRPr lang="en-GB" sz="1600" b="1" dirty="0" smtClean="0">
              <a:solidFill>
                <a:schemeClr val="tx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0" y="3419475"/>
            <a:ext cx="1657350" cy="646331"/>
          </a:xfrm>
          <a:prstGeom prst="wedgeRectCallout">
            <a:avLst>
              <a:gd name="adj1" fmla="val 21727"/>
              <a:gd name="adj2" fmla="val -13592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This object coordinates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1285875" y="1076325"/>
            <a:ext cx="1828800" cy="923330"/>
          </a:xfrm>
          <a:prstGeom prst="wedgeRectCallout">
            <a:avLst>
              <a:gd name="adj1" fmla="val 26962"/>
              <a:gd name="adj2" fmla="val 619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Equivalent F# code 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(same </a:t>
            </a:r>
            <a:r>
              <a:rPr lang="en-GB" b="1" dirty="0" err="1" smtClean="0">
                <a:solidFill>
                  <a:schemeClr val="bg1"/>
                </a:solidFill>
              </a:rPr>
              <a:t>perf</a:t>
            </a:r>
            <a:r>
              <a:rPr lang="en-GB" b="1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6896100" y="5581650"/>
            <a:ext cx="1828800" cy="830997"/>
          </a:xfrm>
          <a:prstGeom prst="wedgeRectCallout">
            <a:avLst>
              <a:gd name="adj1" fmla="val -96512"/>
              <a:gd name="adj2" fmla="val -7119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Generate the tasks and queue them in parallel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47925" y="3590925"/>
            <a:ext cx="3762375" cy="3810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ular Callout 20"/>
          <p:cNvSpPr/>
          <p:nvPr/>
        </p:nvSpPr>
        <p:spPr>
          <a:xfrm>
            <a:off x="4838700" y="971549"/>
            <a:ext cx="1828800" cy="657225"/>
          </a:xfrm>
          <a:prstGeom prst="wedgeRectCallout">
            <a:avLst>
              <a:gd name="adj1" fmla="val -34753"/>
              <a:gd name="adj2" fmla="val 17172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Open the file, synchronously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95724" y="2447925"/>
            <a:ext cx="4943475" cy="3048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1866900" y="2743200"/>
            <a:ext cx="685800" cy="3810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21" grpId="0" animBg="1"/>
      <p:bldP spid="21" grpId="1" animBg="1"/>
      <p:bldP spid="25" grpId="0" animBg="1"/>
      <p:bldP spid="25" grpId="1" animBg="1"/>
      <p:bldP spid="26" grpId="0" animBg="1"/>
      <p:bldP spid="26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378</Words>
  <Application>Microsoft Office PowerPoint</Application>
  <PresentationFormat>Bildschirmpräsentation (4:3)</PresentationFormat>
  <Paragraphs>354</Paragraphs>
  <Slides>4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Module</vt:lpstr>
      <vt:lpstr>Funktionale Programmierung in F#</vt:lpstr>
      <vt:lpstr>Functions = Data</vt:lpstr>
      <vt:lpstr>Asynchronous I/O</vt:lpstr>
      <vt:lpstr>Asynchronous I/O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2009-01-28T18:14:34Z</dcterms:created>
  <dcterms:modified xsi:type="dcterms:W3CDTF">2009-10-05T08:37:46Z</dcterms:modified>
</cp:coreProperties>
</file>