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329" r:id="rId4"/>
    <p:sldId id="327" r:id="rId5"/>
    <p:sldId id="324" r:id="rId6"/>
    <p:sldId id="326" r:id="rId7"/>
    <p:sldId id="322" r:id="rId8"/>
    <p:sldId id="325" r:id="rId9"/>
    <p:sldId id="331" r:id="rId10"/>
    <p:sldId id="330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1/21/2010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Element_(Mathematik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.wikipedia.org/wiki/Zielmenge" TargetMode="External"/><Relationship Id="rId4" Type="http://schemas.openxmlformats.org/officeDocument/2006/relationships/hyperlink" Target="http://de.wikipedia.org/wiki/Definitionsmen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273050"/>
            <a:ext cx="5994400" cy="27559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26600" dirty="0" smtClean="0"/>
              <a:t>λ</a:t>
            </a:r>
            <a:r>
              <a:rPr lang="el-GR" sz="5400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05105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Funktionale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Programmierung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F#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</a:t>
            </a:r>
            <a:r>
              <a:rPr lang="de-DE" sz="6000" dirty="0" smtClean="0"/>
              <a:t>Data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5400" dirty="0" smtClean="0"/>
              <a:t>„Folge den Pfeilen“</a:t>
            </a:r>
          </a:p>
          <a:p>
            <a:pPr lvl="1"/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(+) : 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de-DE" sz="4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4400" dirty="0" smtClean="0"/>
              <a:t>In C# vergleichbar mit </a:t>
            </a:r>
          </a:p>
          <a:p>
            <a:pPr lvl="2"/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int,int,int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de-DE" sz="4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&gt;&gt;</a:t>
            </a:r>
            <a:endParaRPr lang="de-DE" sz="4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Asynchronous I/O</a:t>
            </a:r>
            <a:endParaRPr lang="en-GB" sz="6600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ist funktionale Programmierung?</a:t>
            </a:r>
          </a:p>
          <a:p>
            <a:pPr lvl="1"/>
            <a:r>
              <a:rPr lang="de-DE" sz="3200" dirty="0" smtClean="0"/>
              <a:t>Unveränderlichkeit</a:t>
            </a:r>
          </a:p>
          <a:p>
            <a:pPr lvl="1"/>
            <a:r>
              <a:rPr lang="de-DE" sz="3200" dirty="0" smtClean="0"/>
              <a:t>Lambda-Ausdrücke</a:t>
            </a:r>
          </a:p>
          <a:p>
            <a:pPr lvl="2"/>
            <a:r>
              <a:rPr lang="de-DE" dirty="0" smtClean="0"/>
              <a:t>„</a:t>
            </a:r>
            <a:r>
              <a:rPr lang="de-DE" dirty="0" err="1" smtClean="0"/>
              <a:t>Putting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“</a:t>
            </a:r>
            <a:endParaRPr lang="de-DE" dirty="0" smtClean="0"/>
          </a:p>
          <a:p>
            <a:pPr lvl="1"/>
            <a:r>
              <a:rPr lang="de-DE" sz="3200" dirty="0" smtClean="0"/>
              <a:t>Typinferenz</a:t>
            </a:r>
          </a:p>
          <a:p>
            <a:pPr lvl="1"/>
            <a:r>
              <a:rPr lang="de-DE" sz="3200" dirty="0" smtClean="0"/>
              <a:t>Funktionen höherer Ordnung</a:t>
            </a:r>
          </a:p>
          <a:p>
            <a:pPr lvl="1"/>
            <a:r>
              <a:rPr lang="de-DE" sz="3200" dirty="0" err="1" smtClean="0"/>
              <a:t>Currying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OOP vs. FP</a:t>
            </a:r>
          </a:p>
          <a:p>
            <a:pPr lvl="1"/>
            <a:r>
              <a:rPr lang="de-DE" dirty="0" smtClean="0"/>
              <a:t>Open-</a:t>
            </a:r>
            <a:r>
              <a:rPr lang="de-DE" dirty="0" err="1" smtClean="0"/>
              <a:t>Closed</a:t>
            </a:r>
            <a:r>
              <a:rPr lang="de-DE" dirty="0" smtClean="0"/>
              <a:t>-</a:t>
            </a:r>
            <a:r>
              <a:rPr lang="de-DE" dirty="0" err="1" smtClean="0"/>
              <a:t>Principle</a:t>
            </a:r>
            <a:endParaRPr lang="de-DE" dirty="0" smtClean="0"/>
          </a:p>
          <a:p>
            <a:r>
              <a:rPr lang="de-DE" dirty="0" smtClean="0"/>
              <a:t>F# als Host-Language für DSLs</a:t>
            </a:r>
          </a:p>
          <a:p>
            <a:pPr lvl="1"/>
            <a:r>
              <a:rPr lang="de-DE" dirty="0" smtClean="0"/>
              <a:t>FAKE – F# </a:t>
            </a:r>
            <a:r>
              <a:rPr lang="de-DE" dirty="0" err="1" smtClean="0"/>
              <a:t>Make</a:t>
            </a:r>
            <a:endParaRPr lang="de-DE" dirty="0" smtClean="0"/>
          </a:p>
          <a:p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workflows</a:t>
            </a:r>
            <a:r>
              <a:rPr lang="de-DE" dirty="0" smtClean="0"/>
              <a:t> und Observables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Allgemeines</a:t>
            </a:r>
            <a:endParaRPr lang="de-DE" sz="7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4000" dirty="0" smtClean="0"/>
              <a:t>Kaum Folien</a:t>
            </a:r>
          </a:p>
          <a:p>
            <a:pPr lvl="0"/>
            <a:r>
              <a:rPr lang="de-DE" sz="4000" dirty="0" smtClean="0"/>
              <a:t>Viel Code</a:t>
            </a:r>
          </a:p>
          <a:p>
            <a:pPr lvl="0"/>
            <a:r>
              <a:rPr lang="de-DE" sz="4000" dirty="0" smtClean="0"/>
              <a:t>Zwischenfragen sind ausdrücklich erwünscht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Allgemeines</a:t>
            </a:r>
            <a:endParaRPr lang="de-DE" sz="6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00" y="1775193"/>
            <a:ext cx="8667750" cy="4625609"/>
          </a:xfrm>
        </p:spPr>
        <p:txBody>
          <a:bodyPr>
            <a:noAutofit/>
          </a:bodyPr>
          <a:lstStyle/>
          <a:p>
            <a:pPr lvl="0"/>
            <a:r>
              <a:rPr lang="de-DE" sz="4400" dirty="0" smtClean="0"/>
              <a:t>Keine F# Werbeveranstaltung</a:t>
            </a:r>
          </a:p>
          <a:p>
            <a:pPr lvl="1"/>
            <a:r>
              <a:rPr lang="de-DE" sz="4000" dirty="0" smtClean="0"/>
              <a:t>Funktionale Konzepte und Denkmuster</a:t>
            </a:r>
          </a:p>
          <a:p>
            <a:pPr lvl="1"/>
            <a:r>
              <a:rPr lang="de-DE" sz="4000" dirty="0" smtClean="0"/>
              <a:t>Anwendung oft in imperativen Sprachen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?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Eine Funktion </a:t>
            </a:r>
            <a:r>
              <a:rPr lang="de-DE" sz="3600" i="1" dirty="0" smtClean="0"/>
              <a:t>f</a:t>
            </a:r>
            <a:r>
              <a:rPr lang="de-DE" sz="3600" dirty="0" smtClean="0"/>
              <a:t> ordnet </a:t>
            </a:r>
            <a:br>
              <a:rPr lang="de-DE" sz="3600" dirty="0" smtClean="0"/>
            </a:br>
            <a:r>
              <a:rPr lang="de-DE" sz="3600" i="1" dirty="0" smtClean="0"/>
              <a:t>jedem</a:t>
            </a:r>
            <a:r>
              <a:rPr lang="de-DE" sz="3600" dirty="0" smtClean="0"/>
              <a:t> </a:t>
            </a:r>
            <a:r>
              <a:rPr lang="de-DE" sz="3600" u="sng" dirty="0" smtClean="0">
                <a:hlinkClick r:id="rId3" tooltip="Element (Mathematik)"/>
              </a:rPr>
              <a:t>Element</a:t>
            </a:r>
            <a:r>
              <a:rPr lang="de-DE" sz="3600" dirty="0" smtClean="0"/>
              <a:t> </a:t>
            </a:r>
            <a:r>
              <a:rPr lang="de-DE" sz="3600" i="1" dirty="0" smtClean="0"/>
              <a:t>x</a:t>
            </a:r>
            <a:r>
              <a:rPr lang="de-DE" sz="3600" dirty="0" smtClean="0"/>
              <a:t> einer </a:t>
            </a:r>
            <a:r>
              <a:rPr lang="de-DE" sz="3600" u="sng" dirty="0" err="1" smtClean="0">
                <a:hlinkClick r:id="rId4" tooltip="Definitionsmenge"/>
              </a:rPr>
              <a:t>Definitionsmenge</a:t>
            </a:r>
            <a:r>
              <a:rPr lang="de-DE" sz="3600" dirty="0" smtClean="0"/>
              <a:t> </a:t>
            </a:r>
            <a:r>
              <a:rPr lang="de-DE" sz="3600" i="1" dirty="0" smtClean="0"/>
              <a:t>D</a:t>
            </a:r>
            <a:r>
              <a:rPr lang="de-DE" sz="3600" dirty="0" smtClean="0"/>
              <a:t> </a:t>
            </a:r>
            <a:br>
              <a:rPr lang="de-DE" sz="3600" dirty="0" smtClean="0"/>
            </a:br>
            <a:r>
              <a:rPr lang="de-DE" sz="3600" i="1" dirty="0" smtClean="0"/>
              <a:t>genau ein</a:t>
            </a:r>
            <a:r>
              <a:rPr lang="de-DE" sz="3600" dirty="0" smtClean="0"/>
              <a:t> Element </a:t>
            </a:r>
            <a:r>
              <a:rPr lang="de-DE" sz="3600" i="1" dirty="0" smtClean="0"/>
              <a:t>y</a:t>
            </a:r>
            <a:r>
              <a:rPr lang="de-DE" sz="3600" dirty="0" smtClean="0"/>
              <a:t> einer </a:t>
            </a:r>
            <a:r>
              <a:rPr lang="de-DE" sz="3600" u="sng" dirty="0" smtClean="0">
                <a:hlinkClick r:id="rId5" tooltip="Zielmenge"/>
              </a:rPr>
              <a:t>Zielmenge</a:t>
            </a:r>
            <a:r>
              <a:rPr lang="de-DE" sz="3600" dirty="0" smtClean="0"/>
              <a:t> </a:t>
            </a:r>
            <a:r>
              <a:rPr lang="de-DE" sz="3600" i="1" dirty="0" smtClean="0"/>
              <a:t>Z</a:t>
            </a:r>
            <a:r>
              <a:rPr lang="de-DE" sz="3600" dirty="0" smtClean="0"/>
              <a:t> zu.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?</a:t>
            </a:r>
            <a:endParaRPr lang="de-DE" sz="60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62050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20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215900" y="15621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50100" y="17843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705350" y="4140200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150100" y="24955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</a:t>
            </a:r>
            <a:r>
              <a:rPr lang="de-DE" sz="6000" dirty="0" smtClean="0"/>
              <a:t>Data</a:t>
            </a:r>
            <a:endParaRPr lang="de-DE" sz="60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429000" y="5867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: D -&gt; Z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62050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Office PowerPoint</Application>
  <PresentationFormat>Bildschirmpräsentation (4:3)</PresentationFormat>
  <Paragraphs>386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Module</vt:lpstr>
      <vt:lpstr>λ </vt:lpstr>
      <vt:lpstr>Agenda</vt:lpstr>
      <vt:lpstr>Agenda</vt:lpstr>
      <vt:lpstr>Allgemeines</vt:lpstr>
      <vt:lpstr>Allgemeines</vt:lpstr>
      <vt:lpstr>Functions = ?</vt:lpstr>
      <vt:lpstr>Functions = ?</vt:lpstr>
      <vt:lpstr>Functions = Data</vt:lpstr>
      <vt:lpstr>Functions = Data</vt:lpstr>
      <vt:lpstr>Functions = Data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2010-01-21T08:10:51Z</dcterms:modified>
</cp:coreProperties>
</file>