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8" r:id="rId3"/>
    <p:sldId id="329" r:id="rId4"/>
    <p:sldId id="327" r:id="rId5"/>
    <p:sldId id="324" r:id="rId6"/>
    <p:sldId id="326" r:id="rId7"/>
    <p:sldId id="322" r:id="rId8"/>
    <p:sldId id="325" r:id="rId9"/>
    <p:sldId id="32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Element_(Mathematik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.wikipedia.org/wiki/Zielmenge" TargetMode="External"/><Relationship Id="rId4" Type="http://schemas.openxmlformats.org/officeDocument/2006/relationships/hyperlink" Target="http://de.wikipedia.org/wiki/Definitionsmen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Funktionale</a:t>
            </a:r>
            <a:r>
              <a:rPr lang="en-US" sz="5400" dirty="0" smtClean="0"/>
              <a:t> </a:t>
            </a:r>
            <a:r>
              <a:rPr lang="en-US" sz="5400" dirty="0" err="1" smtClean="0"/>
              <a:t>Programmierung</a:t>
            </a:r>
            <a:r>
              <a:rPr lang="en-US" sz="5400" dirty="0" smtClean="0"/>
              <a:t>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Was ist funktionale Programmierung?</a:t>
            </a:r>
          </a:p>
          <a:p>
            <a:pPr lvl="1"/>
            <a:r>
              <a:rPr lang="de-DE" sz="3200" dirty="0" smtClean="0"/>
              <a:t>Unveränderlichkeit</a:t>
            </a:r>
          </a:p>
          <a:p>
            <a:pPr lvl="1"/>
            <a:r>
              <a:rPr lang="de-DE" sz="3200" dirty="0" smtClean="0"/>
              <a:t>Lambda-Ausdrücke</a:t>
            </a:r>
          </a:p>
          <a:p>
            <a:pPr lvl="1"/>
            <a:r>
              <a:rPr lang="de-DE" sz="3200" dirty="0" smtClean="0"/>
              <a:t>Typinferenz</a:t>
            </a:r>
          </a:p>
          <a:p>
            <a:pPr lvl="1"/>
            <a:r>
              <a:rPr lang="de-DE" sz="3200" dirty="0" smtClean="0"/>
              <a:t>Funktionen höherer Ordnung</a:t>
            </a:r>
          </a:p>
          <a:p>
            <a:pPr lvl="1"/>
            <a:r>
              <a:rPr lang="de-DE" sz="3200" dirty="0" err="1" smtClean="0"/>
              <a:t>Currying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OOP vs. FP</a:t>
            </a:r>
          </a:p>
          <a:p>
            <a:pPr lvl="1"/>
            <a:r>
              <a:rPr lang="de-DE" dirty="0" smtClean="0"/>
              <a:t>Open-</a:t>
            </a:r>
            <a:r>
              <a:rPr lang="de-DE" dirty="0" err="1" smtClean="0"/>
              <a:t>Closed</a:t>
            </a:r>
            <a:r>
              <a:rPr lang="de-DE" dirty="0" smtClean="0"/>
              <a:t>-</a:t>
            </a:r>
            <a:r>
              <a:rPr lang="de-DE" dirty="0" err="1" smtClean="0"/>
              <a:t>Principle</a:t>
            </a:r>
            <a:endParaRPr lang="de-DE" dirty="0" smtClean="0"/>
          </a:p>
          <a:p>
            <a:r>
              <a:rPr lang="de-DE" dirty="0" smtClean="0"/>
              <a:t>F# als Host-Language für DSLs</a:t>
            </a:r>
          </a:p>
          <a:p>
            <a:pPr lvl="1"/>
            <a:r>
              <a:rPr lang="de-DE" dirty="0" smtClean="0"/>
              <a:t>FAKE – F# </a:t>
            </a:r>
            <a:r>
              <a:rPr lang="de-DE" dirty="0" err="1" smtClean="0"/>
              <a:t>Make</a:t>
            </a:r>
            <a:endParaRPr lang="de-DE" dirty="0" smtClean="0"/>
          </a:p>
          <a:p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r>
              <a:rPr lang="de-DE" dirty="0" smtClean="0"/>
              <a:t> und Observables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Allgemeines</a:t>
            </a:r>
            <a:endParaRPr lang="de-DE" sz="7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4000" dirty="0" smtClean="0"/>
              <a:t>Kaum Folien</a:t>
            </a:r>
          </a:p>
          <a:p>
            <a:pPr lvl="0"/>
            <a:r>
              <a:rPr lang="de-DE" sz="4000" dirty="0" smtClean="0"/>
              <a:t>Viel Code</a:t>
            </a:r>
          </a:p>
          <a:p>
            <a:pPr lvl="0"/>
            <a:r>
              <a:rPr lang="de-DE" sz="4000" dirty="0" smtClean="0"/>
              <a:t>Zwischenfragen sind ausdrücklich erwünscht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Allgemeines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00" y="1775193"/>
            <a:ext cx="8667750" cy="4625609"/>
          </a:xfrm>
        </p:spPr>
        <p:txBody>
          <a:bodyPr>
            <a:noAutofit/>
          </a:bodyPr>
          <a:lstStyle/>
          <a:p>
            <a:pPr lvl="0"/>
            <a:r>
              <a:rPr lang="de-DE" sz="4400" dirty="0" smtClean="0"/>
              <a:t>Keine F# Werbeveranstaltung</a:t>
            </a:r>
          </a:p>
          <a:p>
            <a:pPr lvl="1"/>
            <a:r>
              <a:rPr lang="de-DE" sz="4000" dirty="0" smtClean="0"/>
              <a:t>Funktionale Konzepte und Denkmuster</a:t>
            </a:r>
          </a:p>
          <a:p>
            <a:pPr lvl="1"/>
            <a:r>
              <a:rPr lang="de-DE" sz="4000" dirty="0" smtClean="0"/>
              <a:t>Anwendung oft in imperativen Sprachen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1450" y="1775193"/>
            <a:ext cx="8801100" cy="462560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Eine Funktion </a:t>
            </a:r>
            <a:r>
              <a:rPr lang="de-DE" sz="3600" i="1" dirty="0" smtClean="0"/>
              <a:t>f</a:t>
            </a:r>
            <a:r>
              <a:rPr lang="de-DE" sz="3600" dirty="0" smtClean="0"/>
              <a:t> ordnet </a:t>
            </a:r>
            <a:br>
              <a:rPr lang="de-DE" sz="3600" dirty="0" smtClean="0"/>
            </a:br>
            <a:r>
              <a:rPr lang="de-DE" sz="3600" i="1" dirty="0" smtClean="0"/>
              <a:t>jedem</a:t>
            </a:r>
            <a:r>
              <a:rPr lang="de-DE" sz="3600" dirty="0" smtClean="0"/>
              <a:t> </a:t>
            </a:r>
            <a:r>
              <a:rPr lang="de-DE" sz="3600" u="sng" dirty="0" smtClean="0">
                <a:hlinkClick r:id="rId3" tooltip="Element (Mathematik)"/>
              </a:rPr>
              <a:t>Element</a:t>
            </a:r>
            <a:r>
              <a:rPr lang="de-DE" sz="3600" dirty="0" smtClean="0"/>
              <a:t> </a:t>
            </a:r>
            <a:r>
              <a:rPr lang="de-DE" sz="3600" i="1" dirty="0" smtClean="0"/>
              <a:t>x</a:t>
            </a:r>
            <a:r>
              <a:rPr lang="de-DE" sz="3600" dirty="0" smtClean="0"/>
              <a:t> </a:t>
            </a:r>
            <a:r>
              <a:rPr lang="de-DE" sz="3600" dirty="0" smtClean="0"/>
              <a:t>einer </a:t>
            </a:r>
            <a:r>
              <a:rPr lang="de-DE" sz="3600" u="sng" dirty="0" err="1" smtClean="0">
                <a:hlinkClick r:id="rId4" tooltip="Definitionsmenge"/>
              </a:rPr>
              <a:t>Definitionsmenge</a:t>
            </a:r>
            <a:r>
              <a:rPr lang="de-DE" sz="3600" dirty="0" smtClean="0"/>
              <a:t> </a:t>
            </a:r>
            <a:r>
              <a:rPr lang="de-DE" sz="3600" i="1" dirty="0" smtClean="0"/>
              <a:t>D</a:t>
            </a:r>
            <a:r>
              <a:rPr lang="de-DE" sz="3600" dirty="0" smtClean="0"/>
              <a:t> </a:t>
            </a:r>
            <a:br>
              <a:rPr lang="de-DE" sz="3600" dirty="0" smtClean="0"/>
            </a:br>
            <a:r>
              <a:rPr lang="de-DE" sz="3600" i="1" dirty="0" smtClean="0"/>
              <a:t>genau ein</a:t>
            </a:r>
            <a:r>
              <a:rPr lang="de-DE" sz="3600" dirty="0" smtClean="0"/>
              <a:t> Element </a:t>
            </a:r>
            <a:r>
              <a:rPr lang="de-DE" sz="3600" i="1" dirty="0" smtClean="0"/>
              <a:t>y</a:t>
            </a:r>
            <a:r>
              <a:rPr lang="de-DE" sz="3600" dirty="0" smtClean="0"/>
              <a:t> einer </a:t>
            </a:r>
            <a:r>
              <a:rPr lang="de-DE" sz="3600" u="sng" dirty="0" smtClean="0">
                <a:hlinkClick r:id="rId5" tooltip="Zielmenge"/>
              </a:rPr>
              <a:t>Zielmenge</a:t>
            </a:r>
            <a:r>
              <a:rPr lang="de-DE" sz="3600" dirty="0" smtClean="0"/>
              <a:t> </a:t>
            </a:r>
            <a:r>
              <a:rPr lang="de-DE" sz="3600" i="1" dirty="0" smtClean="0"/>
              <a:t>Z</a:t>
            </a:r>
            <a:r>
              <a:rPr lang="de-DE" sz="3600" dirty="0" smtClean="0"/>
              <a:t> zu.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Functions</a:t>
            </a:r>
            <a:r>
              <a:rPr lang="de-DE" sz="6600" dirty="0" smtClean="0"/>
              <a:t> = ?</a:t>
            </a:r>
            <a:endParaRPr lang="de-DE" sz="66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429000" y="5867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: D -&gt; Z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9900" y="984249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20" grpId="0"/>
      <p:bldP spid="21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Functions</a:t>
            </a:r>
            <a:r>
              <a:rPr lang="de-DE" sz="6600" dirty="0" smtClean="0"/>
              <a:t> = Data</a:t>
            </a:r>
            <a:endParaRPr lang="de-DE" sz="6600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215900" y="15621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50100" y="17843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05350" y="4140200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150100" y="2495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Asynchronous I/O</a:t>
            </a:r>
            <a:endParaRPr lang="en-GB" sz="6600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Office PowerPoint</Application>
  <PresentationFormat>Bildschirmpräsentation (4:3)</PresentationFormat>
  <Paragraphs>371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Module</vt:lpstr>
      <vt:lpstr>Funktionale Programmierung in F#</vt:lpstr>
      <vt:lpstr>Agenda</vt:lpstr>
      <vt:lpstr>Agenda</vt:lpstr>
      <vt:lpstr>Allgemeines</vt:lpstr>
      <vt:lpstr>Allgemeines</vt:lpstr>
      <vt:lpstr>Functions = ?</vt:lpstr>
      <vt:lpstr>Functions = ?</vt:lpstr>
      <vt:lpstr>Functions = Data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2010-01-20T14:42:41Z</dcterms:modified>
</cp:coreProperties>
</file>