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322" r:id="rId3"/>
    <p:sldId id="32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Funktionale</a:t>
            </a:r>
            <a:r>
              <a:rPr lang="en-US" sz="5400" dirty="0" smtClean="0"/>
              <a:t> </a:t>
            </a:r>
            <a:r>
              <a:rPr lang="en-US" sz="5400" dirty="0" err="1" smtClean="0"/>
              <a:t>Programmierung</a:t>
            </a:r>
            <a:r>
              <a:rPr lang="en-US" sz="5400" dirty="0" smtClean="0"/>
              <a:t> in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http://github.com/forki/FSharpTalk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Data</a:t>
            </a:r>
            <a:endParaRPr lang="de-DE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838200" y="16002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1430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371600"/>
            <a:ext cx="3749992" cy="49748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72000" y="1440489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let! pixels 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pixels'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do!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"done!"  }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[ for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1 ..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-&gt;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Bildschirmpräsentation (4:3)</PresentationFormat>
  <Paragraphs>334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Module</vt:lpstr>
      <vt:lpstr>Funktionale Programmierung in F#</vt:lpstr>
      <vt:lpstr>Functions = Data</vt:lpstr>
      <vt:lpstr>Asynchronous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2010-01-20T09:45:54Z</dcterms:modified>
</cp:coreProperties>
</file>