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23" r:id="rId3"/>
    <p:sldId id="324" r:id="rId4"/>
    <p:sldId id="326" r:id="rId5"/>
    <p:sldId id="322" r:id="rId6"/>
    <p:sldId id="325" r:id="rId7"/>
    <p:sldId id="32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2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1/20/2010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1/20/2010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Element_%28Mathematik%2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.wikipedia.org/wiki/Zielmenge" TargetMode="External"/><Relationship Id="rId4" Type="http://schemas.openxmlformats.org/officeDocument/2006/relationships/hyperlink" Target="http://de.wikipedia.org/wiki/Definitionsmen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Funktionale</a:t>
            </a:r>
            <a:r>
              <a:rPr lang="en-US" sz="5400" dirty="0" smtClean="0"/>
              <a:t> </a:t>
            </a:r>
            <a:r>
              <a:rPr lang="en-US" sz="5400" dirty="0" err="1" smtClean="0"/>
              <a:t>Programmierung</a:t>
            </a:r>
            <a:r>
              <a:rPr lang="en-US" sz="5400" dirty="0" smtClean="0"/>
              <a:t> in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http://github.com/forki/FSharpTalk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dirty="0" smtClean="0"/>
              <a:t>Allgemeines</a:t>
            </a:r>
            <a:endParaRPr lang="de-DE" sz="7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de-DE" sz="6000" dirty="0" smtClean="0"/>
              <a:t>Kaum </a:t>
            </a:r>
            <a:r>
              <a:rPr lang="de-DE" sz="6000" dirty="0" smtClean="0"/>
              <a:t>Folien</a:t>
            </a:r>
          </a:p>
          <a:p>
            <a:pPr lvl="0"/>
            <a:r>
              <a:rPr lang="de-DE" sz="6000" dirty="0" smtClean="0"/>
              <a:t>Viel Code</a:t>
            </a:r>
          </a:p>
          <a:p>
            <a:pPr lvl="0"/>
            <a:r>
              <a:rPr lang="de-DE" sz="6000" dirty="0" smtClean="0"/>
              <a:t>Zwischenfragen </a:t>
            </a:r>
            <a:r>
              <a:rPr lang="de-DE" sz="6000" dirty="0" smtClean="0"/>
              <a:t>sind </a:t>
            </a:r>
            <a:r>
              <a:rPr lang="de-DE" sz="6000" dirty="0" smtClean="0"/>
              <a:t>ausdrücklich </a:t>
            </a:r>
            <a:r>
              <a:rPr lang="de-DE" sz="6000" dirty="0" smtClean="0"/>
              <a:t>erwünscht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Allgemeines</a:t>
            </a:r>
            <a:endParaRPr lang="de-DE" sz="6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de-DE" sz="4400" dirty="0" smtClean="0"/>
              <a:t>Keine </a:t>
            </a:r>
            <a:r>
              <a:rPr lang="de-DE" sz="4400" dirty="0" smtClean="0"/>
              <a:t>reine F# Werbeveranstaltung</a:t>
            </a:r>
          </a:p>
          <a:p>
            <a:pPr lvl="1"/>
            <a:r>
              <a:rPr lang="de-DE" sz="4000" dirty="0" smtClean="0"/>
              <a:t>Allgemein funktionale Konzepte und Denkmuster</a:t>
            </a:r>
          </a:p>
          <a:p>
            <a:pPr lvl="1"/>
            <a:r>
              <a:rPr lang="de-DE" sz="4000" dirty="0" smtClean="0"/>
              <a:t>Anwendung teilweise in imperativen Sprachen </a:t>
            </a:r>
            <a:r>
              <a:rPr lang="de-DE" sz="4000" dirty="0" smtClean="0"/>
              <a:t>möglich</a:t>
            </a:r>
            <a:endParaRPr lang="de-DE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r>
              <a:rPr lang="de-DE" dirty="0" smtClean="0"/>
              <a:t> = 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smtClean="0"/>
              <a:t>Eine Funktion </a:t>
            </a:r>
            <a:r>
              <a:rPr lang="de-DE" sz="4400" i="1" dirty="0" smtClean="0"/>
              <a:t>f</a:t>
            </a:r>
            <a:r>
              <a:rPr lang="de-DE" sz="4400" dirty="0" smtClean="0"/>
              <a:t> ordnet </a:t>
            </a:r>
            <a:br>
              <a:rPr lang="de-DE" sz="4400" dirty="0" smtClean="0"/>
            </a:br>
            <a:r>
              <a:rPr lang="de-DE" sz="4400" i="1" dirty="0" smtClean="0"/>
              <a:t>jedem</a:t>
            </a:r>
            <a:r>
              <a:rPr lang="de-DE" sz="4400" dirty="0" smtClean="0"/>
              <a:t> </a:t>
            </a:r>
            <a:r>
              <a:rPr lang="de-DE" sz="4400" u="sng" dirty="0" smtClean="0">
                <a:hlinkClick r:id="rId3" tooltip="Element (Mathematik)"/>
              </a:rPr>
              <a:t>Element</a:t>
            </a:r>
            <a:r>
              <a:rPr lang="de-DE" sz="4400" dirty="0" smtClean="0"/>
              <a:t> </a:t>
            </a:r>
            <a:r>
              <a:rPr lang="de-DE" sz="4400" i="1" dirty="0" smtClean="0"/>
              <a:t>x</a:t>
            </a:r>
            <a:r>
              <a:rPr lang="de-DE" sz="4400" dirty="0" smtClean="0"/>
              <a:t> einer </a:t>
            </a:r>
            <a:r>
              <a:rPr lang="de-DE" sz="4400" u="sng" dirty="0" err="1" smtClean="0">
                <a:hlinkClick r:id="rId4" tooltip="Definitionsmenge"/>
              </a:rPr>
              <a:t>Definitionsmenge</a:t>
            </a:r>
            <a:r>
              <a:rPr lang="de-DE" sz="4400" dirty="0" smtClean="0"/>
              <a:t> </a:t>
            </a:r>
            <a:r>
              <a:rPr lang="de-DE" sz="4400" i="1" dirty="0" smtClean="0"/>
              <a:t>D</a:t>
            </a:r>
            <a:r>
              <a:rPr lang="de-DE" sz="4400" dirty="0" smtClean="0"/>
              <a:t> </a:t>
            </a:r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4400" i="1" dirty="0" smtClean="0"/>
              <a:t>genau </a:t>
            </a:r>
            <a:r>
              <a:rPr lang="de-DE" sz="4400" i="1" dirty="0" smtClean="0"/>
              <a:t>ein</a:t>
            </a:r>
            <a:r>
              <a:rPr lang="de-DE" sz="4400" dirty="0" smtClean="0"/>
              <a:t> Element </a:t>
            </a:r>
            <a:r>
              <a:rPr lang="de-DE" sz="4400" i="1" dirty="0" smtClean="0"/>
              <a:t>y</a:t>
            </a:r>
            <a:r>
              <a:rPr lang="de-DE" sz="4400" dirty="0" smtClean="0"/>
              <a:t> </a:t>
            </a:r>
            <a:r>
              <a:rPr lang="de-DE" sz="4400" dirty="0" smtClean="0"/>
              <a:t>einer </a:t>
            </a:r>
            <a:r>
              <a:rPr lang="de-DE" sz="4400" u="sng" dirty="0" smtClean="0">
                <a:hlinkClick r:id="rId5" tooltip="Zielmenge"/>
              </a:rPr>
              <a:t>Zielmenge</a:t>
            </a:r>
            <a:r>
              <a:rPr lang="de-DE" sz="4400" dirty="0" smtClean="0"/>
              <a:t> </a:t>
            </a:r>
            <a:r>
              <a:rPr lang="de-DE" sz="4400" i="1" dirty="0" smtClean="0"/>
              <a:t>Z</a:t>
            </a:r>
            <a:r>
              <a:rPr lang="de-DE" sz="4400" dirty="0" smtClean="0"/>
              <a:t> zu.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Functions</a:t>
            </a:r>
            <a:r>
              <a:rPr lang="de-DE" sz="6600" dirty="0" smtClean="0"/>
              <a:t> = </a:t>
            </a:r>
            <a:r>
              <a:rPr lang="de-DE" sz="6600" dirty="0" smtClean="0"/>
              <a:t>?</a:t>
            </a:r>
            <a:endParaRPr lang="de-DE" sz="6600" dirty="0"/>
          </a:p>
        </p:txBody>
      </p:sp>
      <p:sp>
        <p:nvSpPr>
          <p:cNvPr id="4" name="Ellipse 3"/>
          <p:cNvSpPr/>
          <p:nvPr/>
        </p:nvSpPr>
        <p:spPr>
          <a:xfrm>
            <a:off x="381000" y="2667000"/>
            <a:ext cx="3124200" cy="2971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7" name="Ellipse 6"/>
          <p:cNvSpPr/>
          <p:nvPr/>
        </p:nvSpPr>
        <p:spPr>
          <a:xfrm>
            <a:off x="5105400" y="2743200"/>
            <a:ext cx="3657600" cy="2743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295400" y="4724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400800" y="4648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752600" y="3429000"/>
            <a:ext cx="5105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209800" y="4572000"/>
            <a:ext cx="495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1981200" y="3810000"/>
            <a:ext cx="48768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14800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429000" y="58674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 : D -&gt; Z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905000" y="2209800"/>
            <a:ext cx="2133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025900" y="2228850"/>
            <a:ext cx="3124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127250" y="1606550"/>
            <a:ext cx="435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Side-</a:t>
            </a:r>
            <a:r>
              <a:rPr lang="de-DE" sz="3600" b="1" dirty="0" err="1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</a:t>
            </a:r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!</a:t>
            </a:r>
            <a:endParaRPr lang="de-DE" sz="5400" b="1" dirty="0">
              <a:ln w="1905"/>
              <a:gradFill>
                <a:gsLst>
                  <a:gs pos="0">
                    <a:srgbClr val="C64847">
                      <a:shade val="20000"/>
                      <a:satMod val="200000"/>
                    </a:srgbClr>
                  </a:gs>
                  <a:gs pos="78000">
                    <a:srgbClr val="C64847">
                      <a:tint val="90000"/>
                      <a:shade val="89000"/>
                      <a:satMod val="220000"/>
                    </a:srgbClr>
                  </a:gs>
                  <a:gs pos="100000">
                    <a:srgbClr val="C6484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20" grpId="0"/>
      <p:bldP spid="21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Functions</a:t>
            </a:r>
            <a:r>
              <a:rPr lang="de-DE" sz="6600" dirty="0" smtClean="0"/>
              <a:t> = Data</a:t>
            </a:r>
            <a:endParaRPr lang="de-DE" sz="6600" dirty="0"/>
          </a:p>
        </p:txBody>
      </p:sp>
      <p:graphicFrame>
        <p:nvGraphicFramePr>
          <p:cNvPr id="5" name="Group 1355"/>
          <p:cNvGraphicFramePr>
            <a:graphicFrameLocks/>
          </p:cNvGraphicFramePr>
          <p:nvPr/>
        </p:nvGraphicFramePr>
        <p:xfrm>
          <a:off x="838200" y="1600200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Asynchronous I/O</a:t>
            </a:r>
            <a:endParaRPr lang="en-GB" sz="6600" dirty="0"/>
          </a:p>
        </p:txBody>
      </p:sp>
      <p:sp>
        <p:nvSpPr>
          <p:cNvPr id="17" name="Folded Corner 16"/>
          <p:cNvSpPr/>
          <p:nvPr/>
        </p:nvSpPr>
        <p:spPr>
          <a:xfrm>
            <a:off x="0" y="11430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371600"/>
            <a:ext cx="3749992" cy="49748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572000" y="1440489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{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let! pixels 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pixels'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do!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"done!"  }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     [ for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1 ..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-&gt;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338</Words>
  <Application>Microsoft Office PowerPoint</Application>
  <PresentationFormat>Bildschirmpräsentation (4:3)</PresentationFormat>
  <Paragraphs>354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Module</vt:lpstr>
      <vt:lpstr>Funktionale Programmierung in F#</vt:lpstr>
      <vt:lpstr>Allgemeines</vt:lpstr>
      <vt:lpstr>Allgemeines</vt:lpstr>
      <vt:lpstr>Functions = ?</vt:lpstr>
      <vt:lpstr>Functions = ?</vt:lpstr>
      <vt:lpstr>Functions = Data</vt:lpstr>
      <vt:lpstr>Asynchronous I/O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2010-01-20T13:08:35Z</dcterms:modified>
</cp:coreProperties>
</file>