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322" r:id="rId3"/>
    <p:sldId id="320" r:id="rId4"/>
    <p:sldId id="32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1/20/2010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1/20/2010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/>
              <a:t>Funktionale</a:t>
            </a:r>
            <a:r>
              <a:rPr lang="en-US" sz="5400" dirty="0" smtClean="0"/>
              <a:t> </a:t>
            </a:r>
            <a:r>
              <a:rPr lang="en-US" sz="5400" dirty="0" err="1" smtClean="0"/>
              <a:t>Programmierung</a:t>
            </a:r>
            <a:r>
              <a:rPr lang="en-US" sz="5400" dirty="0" smtClean="0"/>
              <a:t> in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</a:t>
            </a:r>
            <a:r>
              <a:rPr lang="en-US" sz="2800" dirty="0" smtClean="0">
                <a:latin typeface="Calibri" pitchFamily="34" charset="0"/>
                <a:hlinkClick r:id="rId3"/>
              </a:rPr>
              <a:t>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</a:t>
            </a:r>
            <a:r>
              <a:rPr lang="en-US" sz="2800" dirty="0" smtClean="0">
                <a:latin typeface="Calibri" pitchFamily="34" charset="0"/>
                <a:hlinkClick r:id="rId4"/>
              </a:rPr>
              <a:t>://</a:t>
            </a:r>
            <a:r>
              <a:rPr lang="en-US" sz="2800" dirty="0" smtClean="0">
                <a:latin typeface="Calibri" pitchFamily="34" charset="0"/>
                <a:hlinkClick r:id="rId4"/>
              </a:rPr>
              <a:t>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</a:t>
            </a:r>
            <a:r>
              <a:rPr lang="en-US" sz="2800" dirty="0" smtClean="0">
                <a:latin typeface="Calibri" pitchFamily="34" charset="0"/>
                <a:hlinkClick r:id="rId5"/>
              </a:rPr>
              <a:t>github.com/forki/FSharpTalk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r>
              <a:rPr lang="de-DE" dirty="0" smtClean="0"/>
              <a:t> = Data</a:t>
            </a:r>
            <a:endParaRPr lang="de-DE" dirty="0"/>
          </a:p>
        </p:txBody>
      </p:sp>
      <p:graphicFrame>
        <p:nvGraphicFramePr>
          <p:cNvPr id="5" name="Group 1355"/>
          <p:cNvGraphicFramePr>
            <a:graphicFrameLocks/>
          </p:cNvGraphicFramePr>
          <p:nvPr/>
        </p:nvGraphicFramePr>
        <p:xfrm>
          <a:off x="838200" y="1600200"/>
          <a:ext cx="6845300" cy="5105402"/>
        </p:xfrm>
        <a:graphic>
          <a:graphicData uri="http://schemas.openxmlformats.org/drawingml/2006/table">
            <a:tbl>
              <a:tblPr/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144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Asynchronous I/O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1430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371600"/>
            <a:ext cx="3749992" cy="49748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572000" y="1440489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{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let! pixels 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pixels'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do!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"done!"  }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     [ for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1 ..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-&gt;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43700" y="4276725"/>
            <a:ext cx="1828800" cy="923330"/>
          </a:xfrm>
          <a:prstGeom prst="wedgeRectCallout">
            <a:avLst>
              <a:gd name="adj1" fmla="val -131066"/>
              <a:gd name="adj2" fmla="val -6153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7" grpId="0" animBg="1"/>
      <p:bldP spid="10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457200" y="2133600"/>
            <a:ext cx="8589458" cy="4303459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ProcessImageAsync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) =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{ let 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=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File.OpenRead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"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source%d.jpg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"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let! pixels    =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inStream.</a:t>
            </a:r>
            <a:r>
              <a:rPr lang="en-GB" sz="1600" b="1" i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ReadAsync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numPixels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let  pixels'   =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TransformImage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pixels,i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let 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File.OpenWrite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"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result%d.jpg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"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do! 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outStream.</a:t>
            </a:r>
            <a:r>
              <a:rPr lang="en-GB" sz="1600" b="1" i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WriteAsync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(pixels')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do  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Console.WriteLine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"done!"  }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ProcessImagesAsync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() =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en-GB" sz="1600" b="1" i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     [ for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in 1 ..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numImages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-&gt;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ProcessImageAsync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) ])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1600" b="1" dirty="0">
              <a:solidFill>
                <a:schemeClr val="bg1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Asynchronous I/O</a:t>
            </a:r>
            <a:endParaRPr lang="en-GB" dirty="0"/>
          </a:p>
        </p:txBody>
      </p:sp>
      <p:sp>
        <p:nvSpPr>
          <p:cNvPr id="9" name="Rectangular Callout 8"/>
          <p:cNvSpPr/>
          <p:nvPr/>
        </p:nvSpPr>
        <p:spPr>
          <a:xfrm>
            <a:off x="7191375" y="1143000"/>
            <a:ext cx="1828800" cy="914400"/>
          </a:xfrm>
          <a:prstGeom prst="wedgeRectCallout">
            <a:avLst>
              <a:gd name="adj1" fmla="val -92297"/>
              <a:gd name="adj2" fmla="val 12350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Read from the file,</a:t>
            </a:r>
          </a:p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asynchronously</a:t>
            </a:r>
            <a:endParaRPr lang="en-GB" b="1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5249" y="2752725"/>
            <a:ext cx="3724275" cy="3048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ular Callout 10"/>
          <p:cNvSpPr/>
          <p:nvPr/>
        </p:nvSpPr>
        <p:spPr>
          <a:xfrm>
            <a:off x="333374" y="5695949"/>
            <a:ext cx="2390775" cy="646331"/>
          </a:xfrm>
          <a:prstGeom prst="wedgeRectCallout">
            <a:avLst>
              <a:gd name="adj1" fmla="val 20162"/>
              <a:gd name="adj2" fmla="val -497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“!” 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= “asynchronous”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848475" y="4000500"/>
            <a:ext cx="1828800" cy="584775"/>
          </a:xfrm>
          <a:prstGeom prst="wedgeRectCallout">
            <a:avLst>
              <a:gd name="adj1" fmla="val -78067"/>
              <a:gd name="adj2" fmla="val -5412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b="1" smtClean="0">
                <a:solidFill>
                  <a:schemeClr val="tx1"/>
                </a:solidFill>
              </a:rPr>
              <a:t>Write the result, asynchronously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0" y="3419475"/>
            <a:ext cx="1657350" cy="646331"/>
          </a:xfrm>
          <a:prstGeom prst="wedgeRectCallout">
            <a:avLst>
              <a:gd name="adj1" fmla="val 21727"/>
              <a:gd name="adj2" fmla="val -13592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This object coordinates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285875" y="1076325"/>
            <a:ext cx="1828800" cy="923330"/>
          </a:xfrm>
          <a:prstGeom prst="wedgeRectCallout">
            <a:avLst>
              <a:gd name="adj1" fmla="val 26962"/>
              <a:gd name="adj2" fmla="val 619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Equivalent F# code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(same </a:t>
            </a:r>
            <a:r>
              <a:rPr lang="en-GB" b="1" dirty="0" err="1" smtClean="0">
                <a:solidFill>
                  <a:schemeClr val="bg1"/>
                </a:solidFill>
              </a:rPr>
              <a:t>perf</a:t>
            </a:r>
            <a:r>
              <a:rPr lang="en-GB" b="1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896100" y="5581650"/>
            <a:ext cx="1828800" cy="830997"/>
          </a:xfrm>
          <a:prstGeom prst="wedgeRectCallout">
            <a:avLst>
              <a:gd name="adj1" fmla="val -96512"/>
              <a:gd name="adj2" fmla="val -7119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Generate the tasks and queue them in parallel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47925" y="3590925"/>
            <a:ext cx="3762375" cy="3810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ular Callout 20"/>
          <p:cNvSpPr/>
          <p:nvPr/>
        </p:nvSpPr>
        <p:spPr>
          <a:xfrm>
            <a:off x="4838700" y="971549"/>
            <a:ext cx="1828800" cy="657225"/>
          </a:xfrm>
          <a:prstGeom prst="wedgeRectCallout">
            <a:avLst>
              <a:gd name="adj1" fmla="val -34753"/>
              <a:gd name="adj2" fmla="val 1717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Open the file, synchronously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95724" y="2447925"/>
            <a:ext cx="4943475" cy="3048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866900" y="2743200"/>
            <a:ext cx="685800" cy="3810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1" grpId="0" animBg="1"/>
      <p:bldP spid="21" grpId="1" animBg="1"/>
      <p:bldP spid="25" grpId="0" animBg="1"/>
      <p:bldP spid="25" grpId="1" animBg="1"/>
      <p:bldP spid="26" grpId="0" animBg="1"/>
      <p:bldP spid="26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382</Words>
  <Application>Microsoft Office PowerPoint</Application>
  <PresentationFormat>Bildschirmpräsentation (4:3)</PresentationFormat>
  <Paragraphs>357</Paragraphs>
  <Slides>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Module</vt:lpstr>
      <vt:lpstr>Funktionale Programmierung in F#</vt:lpstr>
      <vt:lpstr>Functions = Data</vt:lpstr>
      <vt:lpstr>Asynchronous I/O</vt:lpstr>
      <vt:lpstr>Asynchronous I/O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2010-01-20T09:36:08Z</dcterms:modified>
</cp:coreProperties>
</file>