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27" r:id="rId5"/>
    <p:sldId id="324" r:id="rId6"/>
    <p:sldId id="326" r:id="rId7"/>
    <p:sldId id="322" r:id="rId8"/>
    <p:sldId id="325" r:id="rId9"/>
    <p:sldId id="332" r:id="rId10"/>
    <p:sldId id="330" r:id="rId11"/>
    <p:sldId id="33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5/5/2011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14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5/5/2011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273050"/>
            <a:ext cx="5994400" cy="27559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6600" dirty="0" smtClean="0"/>
              <a:t>λ</a:t>
            </a:r>
            <a:r>
              <a:rPr lang="el-GR" sz="5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05105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Funktionale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Programmierung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5400" dirty="0" smtClean="0"/>
              <a:t>„Folge den Pfeilen“</a:t>
            </a:r>
          </a:p>
          <a:p>
            <a:pPr lvl="1"/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(+) : 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de-DE" sz="4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4400" dirty="0" smtClean="0"/>
              <a:t>In C# vergleichbar mit 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/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int,Func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4000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de-DE" sz="4000" dirty="0" smtClean="0">
                <a:latin typeface="Courier New" pitchFamily="49" charset="0"/>
                <a:cs typeface="Courier New" pitchFamily="49" charset="0"/>
              </a:rPr>
              <a:t>&gt;&gt;</a:t>
            </a:r>
            <a:endParaRPr lang="de-DE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Demo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5400" dirty="0" smtClean="0"/>
              <a:t>Bilde die „Summe der Quadrate“ aus einer List von </a:t>
            </a:r>
            <a:r>
              <a:rPr lang="de-DE" sz="5400" smtClean="0"/>
              <a:t>Integern</a:t>
            </a:r>
            <a:endParaRPr lang="de-DE" sz="4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Was ist funktionale Programmierung?</a:t>
            </a:r>
          </a:p>
          <a:p>
            <a:pPr lvl="1"/>
            <a:r>
              <a:rPr lang="de-DE" sz="3200" dirty="0" smtClean="0"/>
              <a:t>Unveränderlichkeit</a:t>
            </a:r>
          </a:p>
          <a:p>
            <a:pPr lvl="1"/>
            <a:r>
              <a:rPr lang="de-DE" sz="3200" dirty="0" smtClean="0"/>
              <a:t>Lambda-Ausdrücke</a:t>
            </a:r>
          </a:p>
          <a:p>
            <a:pPr lvl="2"/>
            <a:r>
              <a:rPr lang="de-DE" dirty="0" smtClean="0"/>
              <a:t>„</a:t>
            </a:r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70C0"/>
                </a:solidFill>
              </a:rPr>
              <a:t>fun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.“</a:t>
            </a:r>
          </a:p>
          <a:p>
            <a:pPr lvl="1"/>
            <a:r>
              <a:rPr lang="de-DE" sz="3200" dirty="0" smtClean="0"/>
              <a:t>Typinferenz</a:t>
            </a:r>
          </a:p>
          <a:p>
            <a:pPr lvl="1"/>
            <a:r>
              <a:rPr lang="de-DE" sz="3200" dirty="0" smtClean="0"/>
              <a:t>Funktionen höherer Ordnung</a:t>
            </a:r>
          </a:p>
          <a:p>
            <a:pPr lvl="1"/>
            <a:r>
              <a:rPr lang="de-DE" sz="3200" dirty="0" err="1" smtClean="0"/>
              <a:t>Currying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Einführung in funktionale Programmierung</a:t>
            </a:r>
          </a:p>
          <a:p>
            <a:r>
              <a:rPr lang="de-DE" sz="3600" dirty="0" smtClean="0"/>
              <a:t>OOP </a:t>
            </a:r>
            <a:r>
              <a:rPr lang="de-DE" sz="3600" dirty="0" smtClean="0"/>
              <a:t>vs. FP</a:t>
            </a:r>
          </a:p>
          <a:p>
            <a:pPr lvl="1"/>
            <a:r>
              <a:rPr lang="de-DE" sz="3200" dirty="0" smtClean="0"/>
              <a:t>Open-</a:t>
            </a:r>
            <a:r>
              <a:rPr lang="de-DE" sz="3200" dirty="0" err="1" smtClean="0"/>
              <a:t>Closed</a:t>
            </a:r>
            <a:r>
              <a:rPr lang="de-DE" sz="3200" dirty="0" smtClean="0"/>
              <a:t>-</a:t>
            </a:r>
            <a:r>
              <a:rPr lang="de-DE" sz="3200" dirty="0" err="1" smtClean="0"/>
              <a:t>Principle</a:t>
            </a:r>
            <a:endParaRPr lang="de-DE" sz="3200" dirty="0" smtClean="0"/>
          </a:p>
          <a:p>
            <a:r>
              <a:rPr lang="de-DE" sz="3600" dirty="0" smtClean="0"/>
              <a:t>F# als Host-Language für DSLs</a:t>
            </a:r>
          </a:p>
          <a:p>
            <a:pPr lvl="1"/>
            <a:r>
              <a:rPr lang="de-DE" sz="3200" dirty="0" smtClean="0"/>
              <a:t>FAKE – F# </a:t>
            </a:r>
            <a:r>
              <a:rPr lang="de-DE" sz="3200" dirty="0" err="1" smtClean="0"/>
              <a:t>Make</a:t>
            </a:r>
            <a:endParaRPr lang="de-DE" sz="3200" dirty="0" smtClean="0"/>
          </a:p>
          <a:p>
            <a:r>
              <a:rPr lang="de-DE" sz="3600" dirty="0" err="1" smtClean="0"/>
              <a:t>Async</a:t>
            </a:r>
            <a:r>
              <a:rPr lang="de-DE" sz="3600" dirty="0" smtClean="0"/>
              <a:t> </a:t>
            </a:r>
            <a:r>
              <a:rPr lang="de-DE" sz="3600" dirty="0" err="1" smtClean="0"/>
              <a:t>workflows</a:t>
            </a:r>
            <a:r>
              <a:rPr lang="de-DE" sz="3600" dirty="0" smtClean="0"/>
              <a:t> und Observables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4000" dirty="0" smtClean="0"/>
              <a:t>Kaum Folien</a:t>
            </a:r>
          </a:p>
          <a:p>
            <a:pPr lvl="0"/>
            <a:r>
              <a:rPr lang="de-DE" sz="4000" dirty="0" smtClean="0"/>
              <a:t>Viel Code</a:t>
            </a:r>
          </a:p>
          <a:p>
            <a:pPr lvl="0"/>
            <a:r>
              <a:rPr lang="de-DE" sz="4000" dirty="0" smtClean="0"/>
              <a:t>Zwischenfragen sind ausdrücklich 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775193"/>
            <a:ext cx="8667750" cy="4625609"/>
          </a:xfrm>
        </p:spPr>
        <p:txBody>
          <a:bodyPr>
            <a:noAutofit/>
          </a:bodyPr>
          <a:lstStyle/>
          <a:p>
            <a:pPr lvl="0"/>
            <a:r>
              <a:rPr lang="de-DE" sz="4400" dirty="0" smtClean="0"/>
              <a:t>Keine F# Werbeveranstaltung</a:t>
            </a:r>
          </a:p>
          <a:p>
            <a:pPr lvl="1"/>
            <a:r>
              <a:rPr lang="de-DE" sz="4000" dirty="0" smtClean="0"/>
              <a:t>Funktionale Konzepte und Denkmuster</a:t>
            </a:r>
          </a:p>
          <a:p>
            <a:pPr lvl="1"/>
            <a:r>
              <a:rPr lang="de-DE" sz="4000" dirty="0" smtClean="0"/>
              <a:t>Anwendung oft in imperativen Sprachen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Eine Funktion </a:t>
            </a:r>
            <a:r>
              <a:rPr lang="de-DE" sz="3600" i="1" dirty="0" smtClean="0"/>
              <a:t>f</a:t>
            </a:r>
            <a:r>
              <a:rPr lang="de-DE" sz="3600" dirty="0" smtClean="0"/>
              <a:t> ordnet </a:t>
            </a:r>
            <a:br>
              <a:rPr lang="de-DE" sz="3600" dirty="0" smtClean="0"/>
            </a:br>
            <a:r>
              <a:rPr lang="de-DE" sz="3600" i="1" u="sng" dirty="0" smtClean="0"/>
              <a:t>jedem</a:t>
            </a:r>
            <a:r>
              <a:rPr lang="de-DE" sz="3600" u="sng" dirty="0" smtClean="0"/>
              <a:t> Element </a:t>
            </a:r>
            <a:r>
              <a:rPr lang="de-DE" sz="3600" i="1" u="sng" dirty="0" smtClean="0"/>
              <a:t>x</a:t>
            </a:r>
            <a:r>
              <a:rPr lang="de-DE" sz="3600" u="sng" dirty="0" smtClean="0"/>
              <a:t> </a:t>
            </a:r>
            <a:r>
              <a:rPr lang="de-DE" sz="3600" dirty="0" smtClean="0"/>
              <a:t>einer </a:t>
            </a:r>
            <a:r>
              <a:rPr lang="de-DE" sz="3600" dirty="0" err="1" smtClean="0"/>
              <a:t>Definitionsmenge</a:t>
            </a:r>
            <a:r>
              <a:rPr lang="de-DE" sz="3600" dirty="0" smtClean="0"/>
              <a:t> </a:t>
            </a:r>
            <a:r>
              <a:rPr lang="de-DE" sz="3600" i="1" dirty="0" smtClean="0"/>
              <a:t>D</a:t>
            </a:r>
            <a:r>
              <a:rPr lang="de-DE" sz="3600" dirty="0" smtClean="0"/>
              <a:t> </a:t>
            </a:r>
            <a:br>
              <a:rPr lang="de-DE" sz="3600" dirty="0" smtClean="0"/>
            </a:br>
            <a:r>
              <a:rPr lang="de-DE" sz="3600" i="1" u="sng" dirty="0" smtClean="0"/>
              <a:t>genau ein</a:t>
            </a:r>
            <a:r>
              <a:rPr lang="de-DE" sz="3600" u="sng" dirty="0" smtClean="0"/>
              <a:t> Element </a:t>
            </a:r>
            <a:r>
              <a:rPr lang="de-DE" sz="3600" i="1" u="sng" dirty="0" smtClean="0"/>
              <a:t>y</a:t>
            </a:r>
            <a:r>
              <a:rPr lang="de-DE" sz="3600" dirty="0" smtClean="0"/>
              <a:t> einer Zielmenge </a:t>
            </a:r>
            <a:r>
              <a:rPr lang="de-DE" sz="3600" i="1" dirty="0" smtClean="0"/>
              <a:t>Z</a:t>
            </a:r>
            <a:r>
              <a:rPr lang="de-DE" sz="3600" dirty="0" smtClean="0"/>
              <a:t> zu.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?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215900" y="15621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05350" y="4140200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err="1" smtClean="0"/>
              <a:t>Functions</a:t>
            </a:r>
            <a:r>
              <a:rPr lang="de-DE" sz="6000" dirty="0" smtClean="0"/>
              <a:t> = Data</a:t>
            </a:r>
            <a:endParaRPr lang="de-DE" sz="60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62050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3282950" y="58293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Bildschirmpräsentation (4:3)</PresentationFormat>
  <Paragraphs>262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Module</vt:lpstr>
      <vt:lpstr>λ </vt:lpstr>
      <vt:lpstr>Agenda</vt:lpstr>
      <vt:lpstr>Agenda</vt:lpstr>
      <vt:lpstr>Allgemeines</vt:lpstr>
      <vt:lpstr>Allgemeines</vt:lpstr>
      <vt:lpstr>Functions = ?</vt:lpstr>
      <vt:lpstr>Functions = ?</vt:lpstr>
      <vt:lpstr>Functions = Data</vt:lpstr>
      <vt:lpstr>Functions = Data</vt:lpstr>
      <vt:lpstr>Functions = Data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2011-05-05T18:49:00Z</dcterms:modified>
</cp:coreProperties>
</file>