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388" r:id="rId13"/>
    <p:sldId id="342" r:id="rId14"/>
    <p:sldId id="343" r:id="rId15"/>
    <p:sldId id="347" r:id="rId16"/>
    <p:sldId id="344" r:id="rId17"/>
    <p:sldId id="346" r:id="rId18"/>
    <p:sldId id="348" r:id="rId19"/>
    <p:sldId id="353" r:id="rId20"/>
    <p:sldId id="352" r:id="rId21"/>
    <p:sldId id="394" r:id="rId22"/>
    <p:sldId id="405" r:id="rId23"/>
    <p:sldId id="404" r:id="rId24"/>
    <p:sldId id="403" r:id="rId25"/>
    <p:sldId id="402" r:id="rId26"/>
    <p:sldId id="401" r:id="rId27"/>
    <p:sldId id="400" r:id="rId28"/>
    <p:sldId id="399" r:id="rId29"/>
    <p:sldId id="398" r:id="rId30"/>
    <p:sldId id="397" r:id="rId31"/>
    <p:sldId id="396" r:id="rId32"/>
    <p:sldId id="395" r:id="rId33"/>
    <p:sldId id="393" r:id="rId34"/>
    <p:sldId id="389" r:id="rId35"/>
    <p:sldId id="392" r:id="rId36"/>
    <p:sldId id="391" r:id="rId37"/>
    <p:sldId id="390" r:id="rId38"/>
    <p:sldId id="384" r:id="rId39"/>
    <p:sldId id="385" r:id="rId40"/>
    <p:sldId id="408" r:id="rId41"/>
    <p:sldId id="409" r:id="rId42"/>
    <p:sldId id="369" r:id="rId43"/>
    <p:sldId id="38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2/1/2011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vie.com/posts/a-successful-git-branching-model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Convention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Versionskontrolle</a:t>
            </a:r>
            <a:r>
              <a:rPr lang="en-US" sz="4000" dirty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sz="2400" dirty="0" err="1" smtClean="0"/>
              <a:t>Objektmodell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Index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Speichert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Informationen</a:t>
            </a:r>
            <a:r>
              <a:rPr lang="en-US" sz="2400" dirty="0" smtClean="0"/>
              <a:t> </a:t>
            </a:r>
            <a:r>
              <a:rPr lang="en-US" sz="2400" dirty="0" err="1" smtClean="0"/>
              <a:t>über</a:t>
            </a:r>
            <a:r>
              <a:rPr lang="en-US" sz="2400" dirty="0" smtClean="0"/>
              <a:t> die </a:t>
            </a:r>
            <a:r>
              <a:rPr lang="en-US" sz="2400" dirty="0" err="1" smtClean="0"/>
              <a:t>aktuelle</a:t>
            </a:r>
            <a:r>
              <a:rPr lang="en-US" sz="2400" dirty="0" smtClean="0"/>
              <a:t> </a:t>
            </a:r>
            <a:r>
              <a:rPr lang="en-US" sz="2400" dirty="0" err="1" smtClean="0"/>
              <a:t>Arbeitskopie</a:t>
            </a:r>
            <a:r>
              <a:rPr lang="en-US" sz="2400" dirty="0" smtClean="0"/>
              <a:t> und </a:t>
            </a:r>
            <a:r>
              <a:rPr lang="en-US" sz="2400" dirty="0" err="1" smtClean="0"/>
              <a:t>deren</a:t>
            </a:r>
            <a:r>
              <a:rPr lang="en-US" sz="2400" dirty="0" smtClean="0"/>
              <a:t> </a:t>
            </a:r>
            <a:r>
              <a:rPr lang="en-US" sz="2400" dirty="0" err="1" smtClean="0"/>
              <a:t>Änderungen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</a:t>
            </a:r>
            <a:r>
              <a:rPr lang="en-US" sz="2800" i="1" dirty="0">
                <a:latin typeface="Courier" pitchFamily="-32" charset="0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</a:t>
            </a:r>
            <a:r>
              <a:rPr lang="de-DE" sz="3200" dirty="0" smtClean="0"/>
              <a:t>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59368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29" idx="1"/>
          </p:cNvCxnSpPr>
          <p:nvPr/>
        </p:nvCxnSpPr>
        <p:spPr>
          <a:xfrm>
            <a:off x="5449598" y="897142"/>
            <a:ext cx="1000877" cy="45293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</a:t>
            </a:r>
            <a:r>
              <a:rPr lang="de-DE" sz="4400" dirty="0" smtClean="0"/>
              <a:t>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</a:t>
            </a:r>
            <a:r>
              <a:rPr lang="de-DE" sz="4400" dirty="0" smtClean="0"/>
              <a:t>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</a:t>
            </a:r>
            <a:r>
              <a:rPr lang="de-DE" sz="4400" dirty="0" smtClean="0"/>
              <a:t>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/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7" y="143635"/>
            <a:ext cx="4627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2"/>
            <a:r>
              <a:rPr lang="de-DE" sz="3200" dirty="0" err="1" smtClean="0"/>
              <a:t>single</a:t>
            </a:r>
            <a:r>
              <a:rPr lang="de-DE" sz="3200" dirty="0" smtClean="0"/>
              <a:t> </a:t>
            </a:r>
            <a:r>
              <a:rPr lang="de-DE" sz="3200" dirty="0" err="1" smtClean="0"/>
              <a:t>point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failure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1092</Words>
  <Application>Microsoft Office PowerPoint</Application>
  <PresentationFormat>Bildschirmpräsentation (4:3)</PresentationFormat>
  <Paragraphs>418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2011-02-01T18:39:29Z</dcterms:modified>
</cp:coreProperties>
</file>