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342" r:id="rId13"/>
    <p:sldId id="343" r:id="rId14"/>
    <p:sldId id="347" r:id="rId15"/>
    <p:sldId id="344" r:id="rId16"/>
    <p:sldId id="346" r:id="rId17"/>
    <p:sldId id="348" r:id="rId18"/>
    <p:sldId id="353" r:id="rId19"/>
    <p:sldId id="352" r:id="rId20"/>
    <p:sldId id="384" r:id="rId21"/>
    <p:sldId id="385" r:id="rId22"/>
    <p:sldId id="369" r:id="rId23"/>
    <p:sldId id="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1/29/2011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vie.com/posts/a-successful-git-branching-mode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53825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Convention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Versionskontrolle</a:t>
            </a:r>
            <a:r>
              <a:rPr lang="en-US" sz="4000" dirty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sz="2400" dirty="0" err="1" smtClean="0"/>
              <a:t>Objektmodell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</a:t>
            </a:r>
            <a:r>
              <a:rPr lang="en-US" dirty="0" smtClean="0"/>
              <a:t>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smtClean="0"/>
              <a:t>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Index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Speichert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Informationen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die </a:t>
            </a:r>
            <a:r>
              <a:rPr lang="en-US" sz="2400" dirty="0" err="1" smtClean="0"/>
              <a:t>aktuelle</a:t>
            </a:r>
            <a:r>
              <a:rPr lang="en-US" sz="2400" dirty="0" smtClean="0"/>
              <a:t> </a:t>
            </a:r>
            <a:r>
              <a:rPr lang="en-US" sz="2400" dirty="0" err="1" smtClean="0"/>
              <a:t>Arbeitskopie</a:t>
            </a:r>
            <a:r>
              <a:rPr lang="en-US" sz="2400" dirty="0" smtClean="0"/>
              <a:t> und </a:t>
            </a:r>
            <a:r>
              <a:rPr lang="en-US" sz="2400" dirty="0" err="1" smtClean="0"/>
              <a:t>deren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</a:t>
            </a:r>
            <a:r>
              <a:rPr lang="en-US" sz="2000" dirty="0" smtClean="0"/>
              <a:t>Hash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</a:t>
            </a:r>
            <a:r>
              <a:rPr lang="en-US" sz="2000" dirty="0" smtClean="0"/>
              <a:t>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</a:t>
            </a:r>
            <a:r>
              <a:rPr lang="en-US" sz="2000" dirty="0" smtClean="0"/>
              <a:t>Hash </a:t>
            </a:r>
            <a:r>
              <a:rPr lang="en-US" sz="2000" dirty="0" smtClean="0"/>
              <a:t>von </a:t>
            </a:r>
            <a:r>
              <a:rPr lang="en-US" sz="2000" dirty="0"/>
              <a:t>P</a:t>
            </a:r>
            <a:r>
              <a:rPr lang="en-US" sz="2000" dirty="0" smtClean="0"/>
              <a:t>arent</a:t>
            </a:r>
            <a:r>
              <a:rPr lang="en-US" sz="2000" dirty="0" smtClean="0"/>
              <a:t>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</a:t>
            </a:r>
            <a:r>
              <a:rPr lang="en-US" sz="2000" dirty="0" smtClean="0"/>
              <a:t>Hash </a:t>
            </a:r>
            <a:r>
              <a:rPr lang="en-US" sz="2000" dirty="0" smtClean="0"/>
              <a:t>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</a:t>
            </a:r>
            <a:r>
              <a:rPr lang="en-US" sz="2800" i="1" dirty="0">
                <a:latin typeface="Courier" pitchFamily="-32" charset="0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</a:t>
            </a:r>
            <a:r>
              <a:rPr lang="en-US" sz="2400" dirty="0" smtClean="0"/>
              <a:t>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</a:t>
            </a:r>
            <a:r>
              <a:rPr lang="en-US" sz="3600" dirty="0" smtClean="0"/>
              <a:t>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</a:t>
            </a:r>
            <a:r>
              <a:rPr lang="de-DE" sz="3600" dirty="0" smtClean="0"/>
              <a:t>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5400" dirty="0" err="1" smtClean="0"/>
              <a:t>git</a:t>
            </a:r>
            <a:r>
              <a:rPr lang="de-DE" sz="5400" dirty="0" smtClean="0"/>
              <a:t> </a:t>
            </a:r>
            <a:r>
              <a:rPr lang="de-DE" sz="5400" dirty="0" err="1" smtClean="0"/>
              <a:t>fetch</a:t>
            </a:r>
            <a:r>
              <a:rPr lang="de-DE" sz="5400" dirty="0" smtClean="0"/>
              <a:t> [remote]</a:t>
            </a:r>
          </a:p>
          <a:p>
            <a:r>
              <a:rPr lang="de-DE" sz="5400" dirty="0" err="1" smtClean="0"/>
              <a:t>git</a:t>
            </a:r>
            <a:r>
              <a:rPr lang="de-DE" sz="5400" dirty="0" smtClean="0"/>
              <a:t> pull [remote] [</a:t>
            </a:r>
            <a:r>
              <a:rPr lang="de-DE" sz="5400" dirty="0" err="1" smtClean="0"/>
              <a:t>branch</a:t>
            </a:r>
            <a:r>
              <a:rPr lang="de-DE" sz="5400" dirty="0" smtClean="0"/>
              <a:t>]</a:t>
            </a:r>
          </a:p>
          <a:p>
            <a:r>
              <a:rPr lang="de-DE" sz="5400" dirty="0" err="1" smtClean="0"/>
              <a:t>git</a:t>
            </a:r>
            <a:r>
              <a:rPr lang="de-DE" sz="5400" dirty="0" smtClean="0"/>
              <a:t> push</a:t>
            </a:r>
            <a:r>
              <a:rPr lang="de-DE" sz="5400" dirty="0"/>
              <a:t> [remote] [</a:t>
            </a:r>
            <a:r>
              <a:rPr lang="de-DE" sz="5400" dirty="0" err="1"/>
              <a:t>branch</a:t>
            </a:r>
            <a:r>
              <a:rPr lang="de-DE" sz="5400" dirty="0" smtClean="0"/>
              <a:t>]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git</a:t>
            </a:r>
            <a:r>
              <a:rPr lang="de-DE" sz="4800" dirty="0" smtClean="0"/>
              <a:t> </a:t>
            </a:r>
            <a:r>
              <a:rPr lang="de-DE" sz="4800" dirty="0" err="1" smtClean="0"/>
              <a:t>commit</a:t>
            </a:r>
            <a:r>
              <a:rPr lang="de-DE" sz="4800" dirty="0" smtClean="0"/>
              <a:t> -a</a:t>
            </a:r>
          </a:p>
          <a:p>
            <a:r>
              <a:rPr lang="de-DE" sz="4800" dirty="0" err="1" smtClean="0"/>
              <a:t>git</a:t>
            </a:r>
            <a:r>
              <a:rPr lang="de-DE" sz="4800" dirty="0" smtClean="0"/>
              <a:t> </a:t>
            </a:r>
            <a:r>
              <a:rPr lang="de-DE" sz="4800" dirty="0" err="1" smtClean="0"/>
              <a:t>rebase</a:t>
            </a:r>
            <a:r>
              <a:rPr lang="de-DE" sz="4800" dirty="0" smtClean="0"/>
              <a:t> –</a:t>
            </a:r>
            <a:r>
              <a:rPr lang="de-DE" sz="4800" dirty="0" err="1" smtClean="0"/>
              <a:t>interactive</a:t>
            </a:r>
            <a:r>
              <a:rPr lang="de-DE" sz="48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7" y="143635"/>
            <a:ext cx="4627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Wer </a:t>
            </a:r>
            <a:r>
              <a:rPr lang="de-DE" sz="3200" dirty="0"/>
              <a:t>hat was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</a:t>
            </a:r>
            <a:r>
              <a:rPr lang="de-DE" sz="3200" dirty="0" smtClean="0"/>
              <a:t>gemacht?</a:t>
            </a:r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</a:t>
            </a:r>
            <a:r>
              <a:rPr lang="de-DE" sz="4000" dirty="0" smtClean="0"/>
              <a:t>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</a:t>
            </a:r>
            <a:r>
              <a:rPr lang="de-DE" sz="3600" dirty="0" smtClean="0">
                <a:sym typeface="Wingdings" pitchFamily="2" charset="2"/>
              </a:rPr>
              <a:t>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</a:t>
            </a:r>
            <a:r>
              <a:rPr lang="de-DE" sz="3600" dirty="0" smtClean="0">
                <a:sym typeface="Wingdings" pitchFamily="2" charset="2"/>
              </a:rPr>
              <a:t>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</a:t>
            </a:r>
            <a:r>
              <a:rPr lang="de-DE" sz="3600" dirty="0" smtClean="0"/>
              <a:t>korrupte Files</a:t>
            </a:r>
            <a:endParaRPr lang="de-DE" sz="3600" dirty="0" smtClean="0"/>
          </a:p>
          <a:p>
            <a:pPr lvl="1"/>
            <a:r>
              <a:rPr lang="de-DE" sz="3600" dirty="0" smtClean="0"/>
              <a:t>Zur Wartung müssen alle Entwickler aus dem VSS </a:t>
            </a:r>
            <a:r>
              <a:rPr lang="de-DE" sz="3600" dirty="0" smtClean="0"/>
              <a:t>raus</a:t>
            </a:r>
          </a:p>
          <a:p>
            <a:pPr lvl="2"/>
            <a:r>
              <a:rPr lang="de-DE" sz="3200" dirty="0" err="1" smtClean="0"/>
              <a:t>single</a:t>
            </a:r>
            <a:r>
              <a:rPr lang="de-DE" sz="3200" dirty="0" smtClean="0"/>
              <a:t> </a:t>
            </a:r>
            <a:r>
              <a:rPr lang="de-DE" sz="3200" dirty="0" err="1" smtClean="0"/>
              <a:t>point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failure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Bildschirmpräsentation (4:3)</PresentationFormat>
  <Paragraphs>173</Paragraphs>
  <Slides>23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Module</vt:lpstr>
      <vt:lpstr>PowerPoint-Präsentation</vt:lpstr>
      <vt:lpstr>Agenda</vt:lpstr>
      <vt:lpstr>Versionskontrolle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Collaboration</vt:lpstr>
      <vt:lpstr>Rewriting history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2011-01-29T16:16:26Z</dcterms:modified>
</cp:coreProperties>
</file>