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28" r:id="rId3"/>
    <p:sldId id="329" r:id="rId4"/>
    <p:sldId id="343" r:id="rId5"/>
    <p:sldId id="330" r:id="rId6"/>
    <p:sldId id="332" r:id="rId7"/>
    <p:sldId id="331" r:id="rId8"/>
    <p:sldId id="333" r:id="rId9"/>
    <p:sldId id="334" r:id="rId10"/>
    <p:sldId id="335" r:id="rId11"/>
    <p:sldId id="336" r:id="rId12"/>
    <p:sldId id="337" r:id="rId13"/>
    <p:sldId id="339" r:id="rId14"/>
    <p:sldId id="338" r:id="rId15"/>
    <p:sldId id="340" r:id="rId16"/>
    <p:sldId id="341" r:id="rId17"/>
    <p:sldId id="34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72" y="-6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2/15/2010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2/15/2010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0900" y="228600"/>
            <a:ext cx="5994400" cy="27559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26600" dirty="0" smtClean="0"/>
              <a:t>λ</a:t>
            </a:r>
            <a:r>
              <a:rPr lang="el-GR" sz="5400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de-DE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</a:t>
            </a:r>
            <a:r>
              <a:rPr lang="en-US" sz="2800" b="1" dirty="0" smtClean="0">
                <a:latin typeface="Calibri" pitchFamily="34" charset="0"/>
              </a:rPr>
              <a:t>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</a:t>
            </a:r>
            <a:r>
              <a:rPr lang="en-US" sz="2800" dirty="0" smtClean="0">
                <a:latin typeface="Calibri" pitchFamily="34" charset="0"/>
                <a:hlinkClick r:id="rId5"/>
              </a:rPr>
              <a:t>github.com/forki/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93700" y="200660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de-DE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Open source tools 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F#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Scenario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75193"/>
            <a:ext cx="8515350" cy="462560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800" dirty="0" smtClean="0"/>
              <a:t>[Scenario]</a:t>
            </a:r>
          </a:p>
          <a:p>
            <a:pPr>
              <a:buNone/>
            </a:pPr>
            <a:r>
              <a:rPr lang="en-US" sz="1800" dirty="0" smtClean="0"/>
              <a:t>let When_removing_an_element_from_a_list_it_should_not_contain_the_element() =</a:t>
            </a:r>
          </a:p>
          <a:p>
            <a:pPr>
              <a:buNone/>
            </a:pPr>
            <a:r>
              <a:rPr lang="en-US" sz="1800" dirty="0" smtClean="0"/>
              <a:t>  Given [1;2;3;4;5]                 </a:t>
            </a:r>
            <a:r>
              <a:rPr lang="en-US" sz="1800" dirty="0" smtClean="0"/>
              <a:t>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"Arrange" test context</a:t>
            </a:r>
          </a:p>
          <a:p>
            <a:pPr>
              <a:buNone/>
            </a:pPr>
            <a:r>
              <a:rPr lang="en-US" sz="1800" dirty="0" smtClean="0"/>
              <a:t>    |&gt; When removing 3              </a:t>
            </a: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"Act"</a:t>
            </a:r>
          </a:p>
          <a:p>
            <a:pPr>
              <a:buNone/>
            </a:pPr>
            <a:r>
              <a:rPr lang="en-US" sz="1800" dirty="0" smtClean="0"/>
              <a:t>    |&gt; It shouldn't contain 3       </a:t>
            </a:r>
            <a:r>
              <a:rPr lang="en-US" sz="1800" dirty="0" smtClean="0"/>
              <a:t>     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"Assert"</a:t>
            </a:r>
          </a:p>
          <a:p>
            <a:pPr>
              <a:buNone/>
            </a:pPr>
            <a:r>
              <a:rPr lang="en-US" sz="1800" dirty="0" smtClean="0"/>
              <a:t>    |&gt; It should contain 4          </a:t>
            </a:r>
            <a:r>
              <a:rPr lang="en-US" sz="1800" dirty="0" smtClean="0"/>
              <a:t>       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another assertion</a:t>
            </a:r>
          </a:p>
          <a:p>
            <a:pPr>
              <a:buNone/>
            </a:pPr>
            <a:r>
              <a:rPr lang="en-US" sz="1800" dirty="0" smtClean="0"/>
              <a:t>    |&gt; It should have (Length 4)    </a:t>
            </a:r>
            <a:r>
              <a:rPr lang="en-US" sz="1800" dirty="0" smtClean="0"/>
              <a:t>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Assertion for length</a:t>
            </a:r>
          </a:p>
          <a:p>
            <a:pPr>
              <a:buNone/>
            </a:pPr>
            <a:r>
              <a:rPr lang="en-US" sz="1800" dirty="0" smtClean="0"/>
              <a:t>    |&gt; It shouldn't have Duplicates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Tests if the context contains duplicates</a:t>
            </a:r>
          </a:p>
          <a:p>
            <a:pPr>
              <a:buNone/>
            </a:pPr>
            <a:r>
              <a:rPr lang="en-US" sz="1800" dirty="0" smtClean="0"/>
              <a:t>    |&gt; Verify      </a:t>
            </a:r>
            <a:r>
              <a:rPr lang="en-US" sz="1800" dirty="0" smtClean="0"/>
              <a:t>                                         </a:t>
            </a:r>
            <a:r>
              <a:rPr lang="en-US" sz="1800" dirty="0" smtClean="0">
                <a:solidFill>
                  <a:schemeClr val="accent4"/>
                </a:solidFill>
              </a:rPr>
              <a:t>// </a:t>
            </a:r>
            <a:r>
              <a:rPr lang="en-US" sz="1800" dirty="0" smtClean="0">
                <a:solidFill>
                  <a:schemeClr val="accent4"/>
                </a:solidFill>
              </a:rPr>
              <a:t>Verify </a:t>
            </a:r>
            <a:r>
              <a:rPr lang="en-US" sz="1800" dirty="0" smtClean="0">
                <a:solidFill>
                  <a:schemeClr val="accent4"/>
                </a:solidFill>
              </a:rPr>
              <a:t>scenario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Scenario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: When removing an element from a list it should not contain the element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- Given [1; 2; 3; 4; 5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]</a:t>
            </a:r>
            <a:endParaRPr lang="en-US" sz="1800" dirty="0" smtClean="0">
              <a:solidFill>
                <a:schemeClr val="tx1">
                  <a:lumMod val="65000"/>
                </a:schemeClr>
              </a:solidFill>
            </a:endParaRP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- When removing 3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not contain 3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contain 4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have length 4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    =&gt; It should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not </a:t>
            </a: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have Duplicates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==&gt; OK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65000"/>
                  </a:schemeClr>
                </a:solidFill>
              </a:rPr>
              <a:t>  ==&gt; Time: 0.0239s</a:t>
            </a:r>
          </a:p>
          <a:p>
            <a:pPr>
              <a:buNone/>
            </a:pPr>
            <a:endParaRPr lang="en-US" sz="1800" dirty="0" smtClean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FunctionalNHibernate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A </a:t>
            </a:r>
            <a:r>
              <a:rPr lang="en-US" dirty="0" smtClean="0"/>
              <a:t>layer on top of </a:t>
            </a:r>
            <a:r>
              <a:rPr lang="en-US" dirty="0" err="1" smtClean="0"/>
              <a:t>NHibernate</a:t>
            </a:r>
            <a:r>
              <a:rPr lang="en-US" dirty="0" smtClean="0"/>
              <a:t> </a:t>
            </a:r>
            <a:r>
              <a:rPr lang="en-US" dirty="0" smtClean="0"/>
              <a:t>for working with F#'s immutable record </a:t>
            </a:r>
            <a:r>
              <a:rPr lang="en-US" dirty="0" smtClean="0"/>
              <a:t>types.</a:t>
            </a:r>
          </a:p>
          <a:p>
            <a:r>
              <a:rPr lang="en-US" dirty="0" smtClean="0"/>
              <a:t>Created by Robert Pickering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de-DE" sz="2800" dirty="0" smtClean="0"/>
              <a:t>http://bitbucket.org/robertpi/functionalnhibernate/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876300"/>
            <a:r>
              <a:rPr lang="de-DE" dirty="0" smtClean="0"/>
              <a:t>Model </a:t>
            </a:r>
            <a:r>
              <a:rPr lang="de-DE" dirty="0" err="1" smtClean="0"/>
              <a:t>and</a:t>
            </a:r>
            <a:r>
              <a:rPr lang="de-DE" dirty="0" smtClean="0"/>
              <a:t> Mapping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>
          <a:xfrm>
            <a:off x="457200" y="1562100"/>
            <a:ext cx="3403600" cy="48387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type </a:t>
            </a:r>
            <a:r>
              <a:rPr lang="de-DE" dirty="0" err="1" smtClean="0"/>
              <a:t>Invoice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InvoiceNumber</a:t>
            </a:r>
            <a:r>
              <a:rPr lang="de-DE" dirty="0" smtClean="0"/>
              <a:t>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InvoiceDate</a:t>
            </a:r>
            <a:r>
              <a:rPr lang="de-DE" dirty="0" smtClean="0"/>
              <a:t>: </a:t>
            </a:r>
            <a:r>
              <a:rPr lang="de-DE" dirty="0" err="1" smtClean="0"/>
              <a:t>DateTime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Amount</a:t>
            </a:r>
            <a:r>
              <a:rPr lang="de-DE" dirty="0" smtClean="0"/>
              <a:t>: </a:t>
            </a:r>
            <a:r>
              <a:rPr lang="de-DE" dirty="0" err="1" smtClean="0"/>
              <a:t>decimal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Employee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FirstName: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LastName</a:t>
            </a:r>
            <a:r>
              <a:rPr lang="de-DE" dirty="0" smtClean="0"/>
              <a:t>: </a:t>
            </a:r>
            <a:r>
              <a:rPr lang="de-DE" dirty="0" err="1" smtClean="0"/>
              <a:t>string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Product</a:t>
            </a:r>
            <a:r>
              <a:rPr lang="de-DE" dirty="0" smtClean="0"/>
              <a:t>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Price: </a:t>
            </a:r>
            <a:r>
              <a:rPr lang="de-DE" dirty="0" err="1" smtClean="0"/>
              <a:t>float</a:t>
            </a:r>
            <a:r>
              <a:rPr lang="de-DE" dirty="0" smtClean="0"/>
              <a:t>; }</a:t>
            </a:r>
          </a:p>
          <a:p>
            <a:pPr>
              <a:buNone/>
            </a:pPr>
            <a:r>
              <a:rPr lang="de-DE" dirty="0" err="1" smtClean="0"/>
              <a:t>and</a:t>
            </a:r>
            <a:r>
              <a:rPr lang="de-DE" dirty="0" smtClean="0"/>
              <a:t> Store =</a:t>
            </a:r>
          </a:p>
          <a:p>
            <a:pPr>
              <a:buNone/>
            </a:pPr>
            <a:r>
              <a:rPr lang="de-DE" dirty="0" smtClean="0"/>
              <a:t>    { </a:t>
            </a:r>
            <a:r>
              <a:rPr lang="de-DE" dirty="0" err="1" smtClean="0"/>
              <a:t>Id</a:t>
            </a:r>
            <a:r>
              <a:rPr lang="de-DE" dirty="0" smtClean="0"/>
              <a:t>: </a:t>
            </a:r>
            <a:r>
              <a:rPr lang="de-DE" dirty="0" err="1" smtClean="0"/>
              <a:t>int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Name: </a:t>
            </a:r>
            <a:r>
              <a:rPr lang="de-DE" dirty="0" err="1" smtClean="0"/>
              <a:t>string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HeadOfStaff</a:t>
            </a:r>
            <a:r>
              <a:rPr lang="de-DE" dirty="0" smtClean="0"/>
              <a:t>: </a:t>
            </a:r>
            <a:r>
              <a:rPr lang="de-DE" dirty="0" err="1" smtClean="0"/>
              <a:t>Employee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</a:t>
            </a:r>
            <a:r>
              <a:rPr lang="de-DE" dirty="0" err="1" smtClean="0"/>
              <a:t>Staff</a:t>
            </a:r>
            <a:r>
              <a:rPr lang="de-DE" dirty="0" smtClean="0"/>
              <a:t>: </a:t>
            </a:r>
            <a:r>
              <a:rPr lang="de-DE" dirty="0" err="1" smtClean="0"/>
              <a:t>Employee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;</a:t>
            </a:r>
          </a:p>
          <a:p>
            <a:pPr>
              <a:buNone/>
            </a:pPr>
            <a:r>
              <a:rPr lang="de-DE" dirty="0" smtClean="0"/>
              <a:t>      Products: </a:t>
            </a:r>
            <a:r>
              <a:rPr lang="de-DE" dirty="0" err="1" smtClean="0"/>
              <a:t>Product</a:t>
            </a:r>
            <a:r>
              <a:rPr lang="de-DE" dirty="0" smtClean="0"/>
              <a:t> </a:t>
            </a:r>
            <a:r>
              <a:rPr lang="de-DE" dirty="0" err="1" smtClean="0"/>
              <a:t>list</a:t>
            </a:r>
            <a:r>
              <a:rPr lang="de-DE" dirty="0" smtClean="0"/>
              <a:t> 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905250" y="1517650"/>
            <a:ext cx="5067299" cy="488315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de-DE" sz="1600" dirty="0" smtClean="0"/>
              <a:t> [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Invoice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x.InvoiceNumber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x.InvoiceDate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x.Amount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     |&gt; </a:t>
            </a:r>
            <a:r>
              <a:rPr lang="de-DE" sz="1600" dirty="0" err="1" smtClean="0"/>
              <a:t>TableName</a:t>
            </a:r>
            <a:r>
              <a:rPr lang="de-DE" sz="1600" dirty="0" smtClean="0"/>
              <a:t> "</a:t>
            </a:r>
            <a:r>
              <a:rPr lang="de-DE" sz="1600" dirty="0" err="1" smtClean="0"/>
              <a:t>Invs</a:t>
            </a:r>
            <a:r>
              <a:rPr lang="de-DE" sz="1600" dirty="0" smtClean="0"/>
              <a:t>"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Employee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x.FirstName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x.LastName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</a:t>
            </a:r>
            <a:r>
              <a:rPr lang="de-DE" sz="1600" dirty="0" err="1" smtClean="0"/>
              <a:t>Product</a:t>
            </a:r>
            <a:r>
              <a:rPr lang="de-DE" sz="1600" dirty="0" smtClean="0"/>
              <a:t>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x.Price</a:t>
            </a:r>
            <a:r>
              <a:rPr lang="de-DE" sz="1600" dirty="0" smtClean="0"/>
              <a:t> @&gt;]</a:t>
            </a:r>
          </a:p>
          <a:p>
            <a:pPr>
              <a:buNone/>
            </a:pPr>
            <a:r>
              <a:rPr lang="de-DE" sz="1600" dirty="0" smtClean="0"/>
              <a:t>     </a:t>
            </a:r>
            <a:r>
              <a:rPr lang="de-DE" sz="1600" dirty="0" err="1" smtClean="0"/>
              <a:t>ClassMap</a:t>
            </a:r>
            <a:r>
              <a:rPr lang="de-DE" sz="1600" dirty="0" smtClean="0"/>
              <a:t>&lt;Store&gt;</a:t>
            </a:r>
          </a:p>
          <a:p>
            <a:pPr>
              <a:buNone/>
            </a:pPr>
            <a:r>
              <a:rPr lang="de-DE" sz="1600" dirty="0" smtClean="0"/>
              <a:t>       [</a:t>
            </a:r>
            <a:r>
              <a:rPr lang="de-DE" sz="1600" dirty="0" err="1" smtClean="0"/>
              <a:t>Id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x.Id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Field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x.Name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References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x.HeadOfStaff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</a:t>
            </a:r>
            <a:r>
              <a:rPr lang="de-DE" sz="1600" dirty="0" err="1" smtClean="0"/>
              <a:t>HasMany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x.Staff</a:t>
            </a:r>
            <a:r>
              <a:rPr lang="de-DE" sz="1600" dirty="0" smtClean="0"/>
              <a:t> @&gt; </a:t>
            </a:r>
          </a:p>
          <a:p>
            <a:pPr>
              <a:buNone/>
            </a:pPr>
            <a:r>
              <a:rPr lang="de-DE" sz="1600" dirty="0" smtClean="0"/>
              <a:t>        </a:t>
            </a:r>
            <a:r>
              <a:rPr lang="de-DE" sz="1600" dirty="0" err="1" smtClean="0"/>
              <a:t>HasManyToMany</a:t>
            </a:r>
            <a:r>
              <a:rPr lang="de-DE" sz="1600" dirty="0" smtClean="0"/>
              <a:t> &lt;@</a:t>
            </a:r>
            <a:r>
              <a:rPr lang="de-DE" sz="1600" dirty="0" err="1" smtClean="0"/>
              <a:t>fun</a:t>
            </a:r>
            <a:r>
              <a:rPr lang="de-DE" sz="1600" dirty="0" smtClean="0"/>
              <a:t> x -&gt; </a:t>
            </a:r>
            <a:r>
              <a:rPr lang="de-DE" sz="1600" dirty="0" err="1" smtClean="0"/>
              <a:t>x.Products</a:t>
            </a:r>
            <a:r>
              <a:rPr lang="de-DE" sz="1600" dirty="0" smtClean="0"/>
              <a:t> @&gt;</a:t>
            </a:r>
          </a:p>
          <a:p>
            <a:pPr>
              <a:buNone/>
            </a:pPr>
            <a:r>
              <a:rPr lang="de-DE" sz="1600" dirty="0" smtClean="0"/>
              <a:t>            |&gt; Table "</a:t>
            </a:r>
            <a:r>
              <a:rPr lang="de-DE" sz="1600" dirty="0" err="1" smtClean="0"/>
              <a:t>StoreProduct</a:t>
            </a:r>
            <a:r>
              <a:rPr lang="de-DE" sz="1600" dirty="0" smtClean="0"/>
              <a:t>"]]</a:t>
            </a:r>
            <a:endParaRPr lang="de-DE" sz="1600" dirty="0"/>
          </a:p>
        </p:txBody>
      </p:sp>
      <p:sp>
        <p:nvSpPr>
          <p:cNvPr id="7" name="Textfeld 6"/>
          <p:cNvSpPr txBox="1"/>
          <p:nvPr/>
        </p:nvSpPr>
        <p:spPr>
          <a:xfrm>
            <a:off x="6438900" y="16954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Primary </a:t>
            </a:r>
            <a:r>
              <a:rPr lang="de-DE" dirty="0" err="1" smtClean="0"/>
              <a:t>key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7461250" y="23177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fields</a:t>
            </a:r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7194550" y="276225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Table </a:t>
            </a:r>
            <a:r>
              <a:rPr lang="de-DE" dirty="0" err="1" smtClean="0"/>
              <a:t>name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7639050" y="5384800"/>
            <a:ext cx="133350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smtClean="0"/>
              <a:t>References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Convention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fields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tables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named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property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endParaRPr lang="de-DE" dirty="0" smtClean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override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endParaRPr lang="de-DE" dirty="0" smtClean="0"/>
          </a:p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conventions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</a:t>
            </a:r>
            <a:r>
              <a:rPr lang="de-DE" dirty="0" err="1" smtClean="0"/>
              <a:t>combinators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dirty="0" err="1" smtClean="0"/>
              <a:t>let</a:t>
            </a:r>
            <a:r>
              <a:rPr lang="de-DE" sz="2800" dirty="0" smtClean="0"/>
              <a:t> </a:t>
            </a:r>
            <a:r>
              <a:rPr lang="de-DE" sz="2800" dirty="0" err="1" smtClean="0"/>
              <a:t>invoicesQuery</a:t>
            </a:r>
            <a:r>
              <a:rPr lang="de-DE" sz="2800" dirty="0" smtClean="0"/>
              <a:t> (</a:t>
            </a:r>
            <a:r>
              <a:rPr lang="de-DE" sz="2800" dirty="0" err="1" smtClean="0"/>
              <a:t>session:ISession</a:t>
            </a:r>
            <a:r>
              <a:rPr lang="de-DE" sz="2800" dirty="0" smtClean="0"/>
              <a:t>) </a:t>
            </a:r>
            <a:r>
              <a:rPr lang="de-DE" sz="2800" dirty="0" smtClean="0"/>
              <a:t>= 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Query.create</a:t>
            </a:r>
            <a:r>
              <a:rPr lang="de-DE" sz="2800" dirty="0" smtClean="0"/>
              <a:t>&lt;</a:t>
            </a:r>
            <a:r>
              <a:rPr lang="de-DE" sz="2800" dirty="0" err="1" smtClean="0"/>
              <a:t>Invoice</a:t>
            </a:r>
            <a:r>
              <a:rPr lang="de-DE" sz="2800" dirty="0" smtClean="0"/>
              <a:t>&gt; </a:t>
            </a:r>
            <a:r>
              <a:rPr lang="de-DE" sz="2800" dirty="0" err="1" smtClean="0"/>
              <a:t>session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     </a:t>
            </a:r>
            <a:r>
              <a:rPr lang="de-DE" sz="2800" dirty="0" smtClean="0"/>
              <a:t>  |&gt; </a:t>
            </a:r>
            <a:r>
              <a:rPr lang="de-DE" sz="2800" dirty="0" err="1" smtClean="0"/>
              <a:t>Query.filter</a:t>
            </a:r>
            <a:r>
              <a:rPr lang="de-DE" sz="2800" dirty="0" smtClean="0"/>
              <a:t> &lt;@</a:t>
            </a:r>
            <a:r>
              <a:rPr lang="de-DE" sz="2800" dirty="0" err="1" smtClean="0"/>
              <a:t>fun</a:t>
            </a:r>
            <a:r>
              <a:rPr lang="de-DE" sz="2800" dirty="0" smtClean="0"/>
              <a:t> x -&gt; </a:t>
            </a:r>
            <a:r>
              <a:rPr lang="de-DE" sz="2800" dirty="0" err="1" smtClean="0"/>
              <a:t>x.Number</a:t>
            </a:r>
            <a:r>
              <a:rPr lang="de-DE" sz="2800" dirty="0" smtClean="0"/>
              <a:t> </a:t>
            </a:r>
            <a:r>
              <a:rPr lang="de-DE" sz="2800" dirty="0" smtClean="0"/>
              <a:t>= "1" @&gt;</a:t>
            </a:r>
          </a:p>
          <a:p>
            <a:pPr>
              <a:buNone/>
            </a:pPr>
            <a:r>
              <a:rPr lang="de-DE" sz="2800" dirty="0" smtClean="0"/>
              <a:t>      </a:t>
            </a:r>
            <a:r>
              <a:rPr lang="de-DE" sz="2800" dirty="0" smtClean="0"/>
              <a:t>  |&gt; </a:t>
            </a:r>
            <a:r>
              <a:rPr lang="de-DE" sz="2800" dirty="0" smtClean="0"/>
              <a:t>Query.map &lt;@</a:t>
            </a:r>
            <a:r>
              <a:rPr lang="de-DE" sz="2800" dirty="0" err="1" smtClean="0"/>
              <a:t>fun</a:t>
            </a:r>
            <a:r>
              <a:rPr lang="de-DE" sz="2800" dirty="0" smtClean="0"/>
              <a:t> x -&gt; (</a:t>
            </a:r>
            <a:r>
              <a:rPr lang="de-DE" sz="2800" dirty="0" err="1" smtClean="0"/>
              <a:t>x.Number,x.Date</a:t>
            </a:r>
            <a:r>
              <a:rPr lang="de-DE" sz="2800" dirty="0" smtClean="0"/>
              <a:t>) </a:t>
            </a:r>
            <a:r>
              <a:rPr lang="de-DE" sz="2800" dirty="0" smtClean="0"/>
              <a:t>@&gt;</a:t>
            </a:r>
          </a:p>
          <a:p>
            <a:pPr>
              <a:buNone/>
            </a:pPr>
            <a:r>
              <a:rPr lang="de-DE" sz="2800" dirty="0" smtClean="0"/>
              <a:t>      </a:t>
            </a:r>
            <a:r>
              <a:rPr lang="de-DE" sz="2800" dirty="0" smtClean="0"/>
              <a:t>  |&gt; </a:t>
            </a:r>
            <a:r>
              <a:rPr lang="de-DE" sz="2800" dirty="0" err="1" smtClean="0"/>
              <a:t>Query.toList</a:t>
            </a:r>
            <a:r>
              <a:rPr lang="de-DE" sz="2800" dirty="0" smtClean="0"/>
              <a:t> </a:t>
            </a:r>
            <a:endParaRPr lang="de-DE" sz="2800" dirty="0" smtClean="0"/>
          </a:p>
          <a:p>
            <a:pPr>
              <a:buNone/>
            </a:pPr>
            <a:endParaRPr lang="de-DE" sz="2800" dirty="0" smtClean="0"/>
          </a:p>
          <a:p>
            <a:r>
              <a:rPr lang="de-DE" sz="2800" dirty="0" smtClean="0">
                <a:sym typeface="Wingdings" pitchFamily="2" charset="2"/>
              </a:rPr>
              <a:t> Generates </a:t>
            </a:r>
            <a:r>
              <a:rPr lang="de-DE" sz="2800" dirty="0" err="1" smtClean="0">
                <a:sym typeface="Wingdings" pitchFamily="2" charset="2"/>
              </a:rPr>
              <a:t>NHibernate.Linq</a:t>
            </a:r>
            <a:r>
              <a:rPr lang="de-DE" sz="2800" dirty="0" smtClean="0">
                <a:sym typeface="Wingdings" pitchFamily="2" charset="2"/>
              </a:rPr>
              <a:t> </a:t>
            </a:r>
            <a:r>
              <a:rPr lang="de-DE" sz="2800" dirty="0" err="1" smtClean="0">
                <a:sym typeface="Wingdings" pitchFamily="2" charset="2"/>
              </a:rPr>
              <a:t>query</a:t>
            </a:r>
            <a:endParaRPr lang="de-DE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</a:t>
            </a:r>
            <a:r>
              <a:rPr lang="de-DE" dirty="0" err="1" smtClean="0"/>
              <a:t>monads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800" dirty="0" err="1" smtClean="0"/>
              <a:t>let</a:t>
            </a:r>
            <a:r>
              <a:rPr lang="de-DE" sz="2800" dirty="0" smtClean="0"/>
              <a:t> </a:t>
            </a:r>
            <a:r>
              <a:rPr lang="de-DE" sz="2800" dirty="0" err="1" smtClean="0"/>
              <a:t>customer,balance</a:t>
            </a:r>
            <a:r>
              <a:rPr lang="de-DE" sz="2800" dirty="0" smtClean="0"/>
              <a:t> = </a:t>
            </a:r>
          </a:p>
          <a:p>
            <a:pPr>
              <a:buNone/>
            </a:pPr>
            <a:r>
              <a:rPr lang="de-DE" sz="2800" dirty="0" smtClean="0"/>
              <a:t>  </a:t>
            </a:r>
            <a:r>
              <a:rPr lang="de-DE" sz="2800" dirty="0" err="1" smtClean="0"/>
              <a:t>query</a:t>
            </a:r>
            <a:r>
              <a:rPr lang="de-DE" sz="2800" dirty="0" smtClean="0"/>
              <a:t> { 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let</a:t>
            </a:r>
            <a:r>
              <a:rPr lang="de-DE" sz="2800" dirty="0" smtClean="0"/>
              <a:t>! </a:t>
            </a:r>
            <a:r>
              <a:rPr lang="de-DE" sz="2800" dirty="0" err="1" smtClean="0"/>
              <a:t>customer</a:t>
            </a:r>
            <a:r>
              <a:rPr lang="de-DE" sz="2800" dirty="0" smtClean="0"/>
              <a:t> = Query.get&lt;Customer&gt; "100000"</a:t>
            </a:r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let</a:t>
            </a:r>
            <a:r>
              <a:rPr lang="de-DE" sz="2800" dirty="0" smtClean="0"/>
              <a:t>! </a:t>
            </a:r>
            <a:r>
              <a:rPr lang="de-DE" sz="2800" dirty="0" err="1" smtClean="0"/>
              <a:t>balance</a:t>
            </a:r>
            <a:r>
              <a:rPr lang="de-DE" sz="2800" dirty="0" smtClean="0"/>
              <a:t> = </a:t>
            </a:r>
            <a:r>
              <a:rPr lang="de-DE" sz="2800" dirty="0" err="1" smtClean="0"/>
              <a:t>customer.GetBalance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   </a:t>
            </a:r>
            <a:r>
              <a:rPr lang="de-DE" sz="2800" dirty="0" err="1" smtClean="0"/>
              <a:t>return</a:t>
            </a:r>
            <a:r>
              <a:rPr lang="de-DE" sz="2800" dirty="0" smtClean="0"/>
              <a:t> </a:t>
            </a:r>
            <a:r>
              <a:rPr lang="de-DE" sz="2800" dirty="0" err="1" smtClean="0"/>
              <a:t>customer,balance</a:t>
            </a:r>
            <a:r>
              <a:rPr lang="de-DE" sz="2800" dirty="0" smtClean="0"/>
              <a:t> } </a:t>
            </a:r>
            <a:endParaRPr lang="de-DE" sz="2800" dirty="0" smtClean="0"/>
          </a:p>
          <a:p>
            <a:pPr>
              <a:buNone/>
            </a:pPr>
            <a:r>
              <a:rPr lang="de-DE" sz="2800" dirty="0" smtClean="0"/>
              <a:t> </a:t>
            </a:r>
            <a:r>
              <a:rPr lang="de-DE" sz="2800" dirty="0" smtClean="0"/>
              <a:t>         |&gt; </a:t>
            </a:r>
            <a:r>
              <a:rPr lang="de-DE" sz="2800" dirty="0" err="1" smtClean="0"/>
              <a:t>runQuery</a:t>
            </a:r>
            <a:r>
              <a:rPr lang="de-DE" sz="2800" dirty="0" smtClean="0"/>
              <a:t> </a:t>
            </a:r>
            <a:endParaRPr lang="de-DE" sz="2800" dirty="0"/>
          </a:p>
        </p:txBody>
      </p:sp>
      <p:sp>
        <p:nvSpPr>
          <p:cNvPr id="4" name="Textfeld 3"/>
          <p:cNvSpPr txBox="1"/>
          <p:nvPr/>
        </p:nvSpPr>
        <p:spPr>
          <a:xfrm>
            <a:off x="3416300" y="4051300"/>
            <a:ext cx="306705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Queries</a:t>
            </a:r>
            <a:r>
              <a:rPr lang="de-DE" dirty="0" smtClean="0"/>
              <a:t> – </a:t>
            </a:r>
            <a:r>
              <a:rPr lang="de-DE" dirty="0" err="1" smtClean="0"/>
              <a:t>U</a:t>
            </a:r>
            <a:r>
              <a:rPr lang="de-DE" dirty="0" err="1" smtClean="0"/>
              <a:t>sing</a:t>
            </a:r>
            <a:r>
              <a:rPr lang="de-DE" dirty="0" smtClean="0"/>
              <a:t> </a:t>
            </a:r>
            <a:r>
              <a:rPr lang="de-DE" dirty="0" err="1" smtClean="0"/>
              <a:t>monads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2700" dirty="0" err="1" smtClean="0"/>
              <a:t>query</a:t>
            </a:r>
            <a:r>
              <a:rPr lang="de-DE" sz="2700" dirty="0" smtClean="0"/>
              <a:t> { </a:t>
            </a:r>
          </a:p>
          <a:p>
            <a:pPr>
              <a:buNone/>
            </a:pPr>
            <a:r>
              <a:rPr lang="de-DE" sz="2700" dirty="0" smtClean="0"/>
              <a:t>    </a:t>
            </a:r>
            <a:r>
              <a:rPr lang="de-DE" sz="2700" dirty="0" err="1" smtClean="0"/>
              <a:t>let</a:t>
            </a:r>
            <a:r>
              <a:rPr lang="de-DE" sz="2700" dirty="0" smtClean="0"/>
              <a:t>! </a:t>
            </a:r>
            <a:r>
              <a:rPr lang="de-DE" sz="2700" dirty="0" err="1" smtClean="0"/>
              <a:t>postingGroups</a:t>
            </a:r>
            <a:r>
              <a:rPr lang="de-DE" sz="2700" dirty="0" smtClean="0"/>
              <a:t> = </a:t>
            </a:r>
            <a:r>
              <a:rPr lang="de-DE" sz="2700" dirty="0" err="1" smtClean="0"/>
              <a:t>Query.getAll</a:t>
            </a:r>
            <a:r>
              <a:rPr lang="de-DE" sz="2700" dirty="0" smtClean="0"/>
              <a:t>&lt;</a:t>
            </a:r>
            <a:r>
              <a:rPr lang="de-DE" sz="2700" dirty="0" err="1" smtClean="0"/>
              <a:t>PostingGroup</a:t>
            </a:r>
            <a:r>
              <a:rPr lang="de-DE" sz="2700" dirty="0" smtClean="0"/>
              <a:t>&gt;</a:t>
            </a:r>
          </a:p>
          <a:p>
            <a:pPr>
              <a:buNone/>
            </a:pPr>
            <a:r>
              <a:rPr lang="de-DE" sz="2700" dirty="0" smtClean="0"/>
              <a:t>    </a:t>
            </a:r>
            <a:r>
              <a:rPr lang="de-DE" sz="2700" dirty="0" err="1" smtClean="0"/>
              <a:t>for</a:t>
            </a:r>
            <a:r>
              <a:rPr lang="de-DE" sz="2700" dirty="0" smtClean="0"/>
              <a:t> </a:t>
            </a:r>
            <a:r>
              <a:rPr lang="de-DE" sz="2700" dirty="0" err="1" smtClean="0"/>
              <a:t>pg</a:t>
            </a:r>
            <a:r>
              <a:rPr lang="de-DE" sz="2700" dirty="0" smtClean="0"/>
              <a:t> </a:t>
            </a:r>
            <a:r>
              <a:rPr lang="de-DE" sz="2700" dirty="0" smtClean="0"/>
              <a:t>in </a:t>
            </a:r>
            <a:r>
              <a:rPr lang="de-DE" sz="2700" dirty="0" err="1" smtClean="0"/>
              <a:t>postingGroups</a:t>
            </a:r>
            <a:r>
              <a:rPr lang="de-DE" sz="2700" dirty="0" smtClean="0"/>
              <a:t> do</a:t>
            </a:r>
          </a:p>
          <a:p>
            <a:pPr>
              <a:buNone/>
            </a:pPr>
            <a:r>
              <a:rPr lang="de-DE" sz="2700" dirty="0" smtClean="0"/>
              <a:t>        </a:t>
            </a:r>
            <a:r>
              <a:rPr lang="de-DE" sz="2700" dirty="0" err="1" smtClean="0"/>
              <a:t>let</a:t>
            </a:r>
            <a:r>
              <a:rPr lang="de-DE" sz="2700" dirty="0" smtClean="0"/>
              <a:t>! </a:t>
            </a:r>
            <a:r>
              <a:rPr lang="de-DE" sz="2700" dirty="0" err="1" smtClean="0"/>
              <a:t>balance</a:t>
            </a:r>
            <a:r>
              <a:rPr lang="de-DE" sz="2700" dirty="0" smtClean="0"/>
              <a:t> = </a:t>
            </a:r>
            <a:r>
              <a:rPr lang="de-DE" sz="2700" dirty="0" err="1" smtClean="0"/>
              <a:t>pg.GetBalance</a:t>
            </a:r>
            <a:endParaRPr lang="de-DE" sz="2700" dirty="0" smtClean="0"/>
          </a:p>
          <a:p>
            <a:pPr>
              <a:buNone/>
            </a:pPr>
            <a:r>
              <a:rPr lang="de-DE" sz="2700" dirty="0" smtClean="0"/>
              <a:t>        </a:t>
            </a:r>
            <a:r>
              <a:rPr lang="de-DE" sz="2700" dirty="0" err="1" smtClean="0"/>
              <a:t>printfn</a:t>
            </a:r>
            <a:r>
              <a:rPr lang="de-DE" sz="2700" dirty="0" smtClean="0"/>
              <a:t> "</a:t>
            </a:r>
            <a:r>
              <a:rPr lang="de-DE" sz="2700" dirty="0" smtClean="0"/>
              <a:t>PG: </a:t>
            </a:r>
            <a:r>
              <a:rPr lang="de-DE" sz="2700" dirty="0" smtClean="0"/>
              <a:t>%s -&gt; Balance %0.2f" </a:t>
            </a:r>
            <a:r>
              <a:rPr lang="de-DE" sz="2700" dirty="0" err="1" smtClean="0"/>
              <a:t>pg.Code</a:t>
            </a:r>
            <a:r>
              <a:rPr lang="de-DE" sz="2700" dirty="0" smtClean="0"/>
              <a:t> </a:t>
            </a:r>
            <a:r>
              <a:rPr lang="de-DE" sz="2700" dirty="0" err="1" smtClean="0"/>
              <a:t>balance</a:t>
            </a:r>
            <a:r>
              <a:rPr lang="de-DE" sz="2700" dirty="0" smtClean="0"/>
              <a:t> }</a:t>
            </a:r>
            <a:endParaRPr lang="de-DE" sz="2700" dirty="0" smtClean="0"/>
          </a:p>
          <a:p>
            <a:pPr>
              <a:buNone/>
            </a:pPr>
            <a:r>
              <a:rPr lang="de-DE" sz="2700" dirty="0" smtClean="0"/>
              <a:t>       </a:t>
            </a:r>
            <a:r>
              <a:rPr lang="de-DE" sz="2700" dirty="0" smtClean="0"/>
              <a:t>       </a:t>
            </a:r>
            <a:r>
              <a:rPr lang="de-DE" sz="2700" dirty="0" smtClean="0"/>
              <a:t>|&gt; </a:t>
            </a:r>
            <a:r>
              <a:rPr lang="de-DE" sz="2700" dirty="0" err="1" smtClean="0"/>
              <a:t>runQuery</a:t>
            </a:r>
            <a:r>
              <a:rPr lang="de-DE" sz="2700" dirty="0" smtClean="0"/>
              <a:t> </a:t>
            </a:r>
            <a:endParaRPr lang="de-DE" sz="2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Updating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 smtClean="0"/>
              <a:t>query</a:t>
            </a:r>
            <a:r>
              <a:rPr lang="de-DE" dirty="0" smtClean="0"/>
              <a:t> {</a:t>
            </a:r>
          </a:p>
          <a:p>
            <a:pPr>
              <a:buNone/>
            </a:pPr>
            <a:r>
              <a:rPr lang="de-DE" dirty="0" smtClean="0"/>
              <a:t>    do! </a:t>
            </a:r>
            <a:r>
              <a:rPr lang="de-DE" dirty="0" err="1" smtClean="0"/>
              <a:t>saveOrUpdate</a:t>
            </a:r>
            <a:r>
              <a:rPr lang="de-DE" dirty="0" smtClean="0"/>
              <a:t> invoice1</a:t>
            </a:r>
          </a:p>
          <a:p>
            <a:pPr>
              <a:buNone/>
            </a:pPr>
            <a:r>
              <a:rPr lang="de-DE" dirty="0" smtClean="0"/>
              <a:t>    do! </a:t>
            </a:r>
            <a:r>
              <a:rPr lang="de-DE" dirty="0" err="1" smtClean="0"/>
              <a:t>saveOrUpdate</a:t>
            </a:r>
            <a:r>
              <a:rPr lang="de-DE" dirty="0" smtClean="0"/>
              <a:t> </a:t>
            </a:r>
            <a:r>
              <a:rPr lang="de-DE" dirty="0" smtClean="0"/>
              <a:t>invoice2 } </a:t>
            </a:r>
          </a:p>
          <a:p>
            <a:pPr>
              <a:buNone/>
            </a:pPr>
            <a:r>
              <a:rPr lang="de-DE" dirty="0" smtClean="0"/>
              <a:t> </a:t>
            </a:r>
            <a:r>
              <a:rPr lang="de-DE" dirty="0" smtClean="0"/>
              <a:t>          |&gt; </a:t>
            </a:r>
            <a:r>
              <a:rPr lang="de-DE" dirty="0" err="1" smtClean="0"/>
              <a:t>commit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3549650" y="3384550"/>
            <a:ext cx="306705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dirty="0" err="1" smtClean="0"/>
              <a:t>Encapsulates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FAKE – F# Make</a:t>
            </a:r>
          </a:p>
          <a:p>
            <a:r>
              <a:rPr lang="en-US" sz="4800" dirty="0" err="1" smtClean="0"/>
              <a:t>NaturalSpec</a:t>
            </a:r>
            <a:endParaRPr lang="en-US" sz="4800" dirty="0" smtClean="0"/>
          </a:p>
          <a:p>
            <a:r>
              <a:rPr lang="en-US" sz="4800" dirty="0" err="1" smtClean="0"/>
              <a:t>FunctionalNHibernate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FAKE – F# </a:t>
            </a:r>
            <a:r>
              <a:rPr lang="de-DE" dirty="0" err="1" smtClean="0"/>
              <a:t>Make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Build automation tool in F#</a:t>
            </a:r>
          </a:p>
          <a:p>
            <a:pPr lvl="1"/>
            <a:r>
              <a:rPr lang="en-US" dirty="0" smtClean="0"/>
              <a:t>Uses vanilla .</a:t>
            </a:r>
            <a:r>
              <a:rPr lang="en-US" dirty="0" err="1" smtClean="0"/>
              <a:t>fsx</a:t>
            </a:r>
            <a:r>
              <a:rPr lang="en-US" dirty="0" smtClean="0"/>
              <a:t> scripts and FSI</a:t>
            </a:r>
          </a:p>
          <a:p>
            <a:pPr lvl="1"/>
            <a:r>
              <a:rPr lang="en-US" dirty="0" smtClean="0"/>
              <a:t>Easy syntax (no XML pain) </a:t>
            </a:r>
          </a:p>
          <a:p>
            <a:pPr lvl="1"/>
            <a:r>
              <a:rPr lang="en-US" dirty="0" smtClean="0"/>
              <a:t>Full power of .NET Framework</a:t>
            </a:r>
          </a:p>
          <a:p>
            <a:pPr lvl="1"/>
            <a:r>
              <a:rPr lang="en-US" dirty="0" smtClean="0"/>
              <a:t>Extensible via .NET assemblies</a:t>
            </a:r>
          </a:p>
          <a:p>
            <a:pPr lvl="1"/>
            <a:r>
              <a:rPr lang="en-US" dirty="0" err="1" smtClean="0"/>
              <a:t>Intellisense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Visual Studio Debugger (missing in </a:t>
            </a:r>
            <a:r>
              <a:rPr lang="en-US" dirty="0" err="1" smtClean="0"/>
              <a:t>NAnt</a:t>
            </a:r>
            <a:r>
              <a:rPr lang="en-US" dirty="0" smtClean="0"/>
              <a:t> or </a:t>
            </a:r>
            <a:r>
              <a:rPr lang="en-US" dirty="0" err="1" smtClean="0"/>
              <a:t>MSBuild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Works with </a:t>
            </a:r>
            <a:r>
              <a:rPr lang="en-US" dirty="0" err="1" smtClean="0"/>
              <a:t>TeamCity</a:t>
            </a:r>
            <a:r>
              <a:rPr lang="en-US" dirty="0" smtClean="0"/>
              <a:t> and CruiseControl.NET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http://bitbucket.org/forki/fake/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scripts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build tasks (</a:t>
            </a:r>
            <a:r>
              <a:rPr lang="en-US" dirty="0" err="1" smtClean="0"/>
              <a:t>usalliy</a:t>
            </a:r>
            <a:r>
              <a:rPr lang="en-US" dirty="0" smtClean="0"/>
              <a:t> called „targets“)</a:t>
            </a:r>
          </a:p>
          <a:p>
            <a:pPr lvl="1"/>
            <a:r>
              <a:rPr lang="en-US" dirty="0" smtClean="0"/>
              <a:t>Clean, Compile, </a:t>
            </a:r>
            <a:r>
              <a:rPr lang="en-US" dirty="0" err="1" smtClean="0"/>
              <a:t>UnitTest</a:t>
            </a:r>
            <a:r>
              <a:rPr lang="en-US" dirty="0" smtClean="0"/>
              <a:t>, </a:t>
            </a:r>
            <a:r>
              <a:rPr lang="en-US" dirty="0" err="1" smtClean="0"/>
              <a:t>FxCop</a:t>
            </a:r>
            <a:r>
              <a:rPr lang="en-US" dirty="0" smtClean="0"/>
              <a:t>, Deploy, …</a:t>
            </a:r>
          </a:p>
          <a:p>
            <a:r>
              <a:rPr lang="en-US" dirty="0" smtClean="0"/>
              <a:t>Define dependencies between targets</a:t>
            </a:r>
          </a:p>
          <a:p>
            <a:pPr lvl="1"/>
            <a:r>
              <a:rPr lang="en-US" dirty="0" smtClean="0"/>
              <a:t>„We can‘t run tests if we didn‘t compile the app“</a:t>
            </a:r>
          </a:p>
          <a:p>
            <a:r>
              <a:rPr lang="en-US" dirty="0" smtClean="0"/>
              <a:t>Build runtime resolves the dependency graph and executes the script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// </a:t>
            </a:r>
            <a:r>
              <a:rPr lang="en-US" sz="4000" dirty="0" smtClean="0"/>
              <a:t>cleans the </a:t>
            </a:r>
            <a:r>
              <a:rPr lang="en-US" sz="4000" dirty="0" smtClean="0"/>
              <a:t>build </a:t>
            </a:r>
            <a:r>
              <a:rPr lang="en-US" sz="4000" dirty="0" smtClean="0"/>
              <a:t>and deploy </a:t>
            </a:r>
            <a:r>
              <a:rPr lang="en-US" sz="4000" dirty="0" smtClean="0"/>
              <a:t>folder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Target “Clean” = (fun </a:t>
            </a:r>
            <a:r>
              <a:rPr lang="en-US" sz="4000" dirty="0" smtClean="0"/>
              <a:t>_ -&gt; 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"./build/"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"./deploy</a:t>
            </a:r>
            <a:r>
              <a:rPr lang="en-US" sz="4000" dirty="0" smtClean="0"/>
              <a:t>/“</a:t>
            </a:r>
          </a:p>
          <a:p>
            <a:pPr>
              <a:buNone/>
            </a:pPr>
            <a:r>
              <a:rPr lang="en-US" sz="40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Targets –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000" dirty="0" smtClean="0"/>
              <a:t>// </a:t>
            </a:r>
            <a:r>
              <a:rPr lang="en-US" sz="4000" dirty="0" smtClean="0"/>
              <a:t>cleans the build and deploy </a:t>
            </a:r>
            <a:r>
              <a:rPr lang="en-US" sz="4000" dirty="0" smtClean="0"/>
              <a:t>folder 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Target? Clean &lt;- </a:t>
            </a:r>
          </a:p>
          <a:p>
            <a:pPr>
              <a:buNone/>
            </a:pPr>
            <a:r>
              <a:rPr lang="en-US" sz="4000" dirty="0" smtClean="0"/>
              <a:t>    fun _ -&gt; 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"./build/"</a:t>
            </a:r>
          </a:p>
          <a:p>
            <a:pPr>
              <a:buNone/>
            </a:pPr>
            <a:r>
              <a:rPr lang="en-US" sz="4000" dirty="0" smtClean="0"/>
              <a:t>        </a:t>
            </a:r>
            <a:r>
              <a:rPr lang="en-US" sz="4000" dirty="0" err="1" smtClean="0"/>
              <a:t>CleanDir</a:t>
            </a:r>
            <a:r>
              <a:rPr lang="en-US" sz="4000" dirty="0" smtClean="0"/>
              <a:t> "./deploy</a:t>
            </a:r>
            <a:r>
              <a:rPr lang="en-US" sz="4000" dirty="0" smtClean="0"/>
              <a:t>/"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Dependencies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sz="4800" dirty="0" smtClean="0"/>
              <a:t>„Test" </a:t>
            </a:r>
            <a:r>
              <a:rPr lang="de-DE" sz="4800" dirty="0" smtClean="0"/>
              <a:t>&lt;== ["Clean"; "</a:t>
            </a:r>
            <a:r>
              <a:rPr lang="de-DE" sz="4800" dirty="0" err="1" smtClean="0"/>
              <a:t>BuildApp</a:t>
            </a:r>
            <a:r>
              <a:rPr lang="de-DE" sz="4800" dirty="0" smtClean="0"/>
              <a:t>"] </a:t>
            </a:r>
            <a:endParaRPr lang="de-DE" sz="4800" dirty="0" smtClean="0"/>
          </a:p>
          <a:p>
            <a:pPr>
              <a:buNone/>
            </a:pPr>
            <a:endParaRPr lang="de-DE" sz="4800" dirty="0" smtClean="0"/>
          </a:p>
          <a:p>
            <a:r>
              <a:rPr lang="de-DE" sz="4400" dirty="0" err="1" smtClean="0"/>
              <a:t>We</a:t>
            </a:r>
            <a:r>
              <a:rPr lang="de-DE" sz="4400" dirty="0" smtClean="0"/>
              <a:t> </a:t>
            </a:r>
            <a:r>
              <a:rPr lang="de-DE" sz="4400" dirty="0" err="1" smtClean="0"/>
              <a:t>have</a:t>
            </a:r>
            <a:r>
              <a:rPr lang="de-DE" sz="4400" dirty="0" smtClean="0"/>
              <a:t> </a:t>
            </a:r>
            <a:r>
              <a:rPr lang="de-DE" sz="4400" dirty="0" err="1" smtClean="0"/>
              <a:t>to</a:t>
            </a:r>
            <a:r>
              <a:rPr lang="de-DE" sz="4400" dirty="0" smtClean="0"/>
              <a:t> </a:t>
            </a:r>
            <a:r>
              <a:rPr lang="de-DE" sz="4400" dirty="0" err="1" smtClean="0"/>
              <a:t>run</a:t>
            </a:r>
            <a:r>
              <a:rPr lang="de-DE" sz="4400" dirty="0" smtClean="0"/>
              <a:t> Clean </a:t>
            </a:r>
            <a:r>
              <a:rPr lang="de-DE" sz="4400" dirty="0" err="1" smtClean="0"/>
              <a:t>and</a:t>
            </a:r>
            <a:r>
              <a:rPr lang="de-DE" sz="4400" dirty="0" smtClean="0"/>
              <a:t> </a:t>
            </a:r>
            <a:r>
              <a:rPr lang="de-DE" sz="4400" dirty="0" err="1" smtClean="0"/>
              <a:t>BuildApp</a:t>
            </a:r>
            <a:r>
              <a:rPr lang="de-DE" sz="4400" dirty="0" smtClean="0"/>
              <a:t> </a:t>
            </a:r>
            <a:r>
              <a:rPr lang="de-DE" sz="4400" dirty="0" err="1" smtClean="0"/>
              <a:t>before</a:t>
            </a:r>
            <a:r>
              <a:rPr lang="de-DE" sz="4400" dirty="0" smtClean="0"/>
              <a:t> Test</a:t>
            </a:r>
          </a:p>
          <a:p>
            <a:r>
              <a:rPr lang="de-DE" sz="4400" dirty="0" smtClean="0"/>
              <a:t>Every </a:t>
            </a:r>
            <a:r>
              <a:rPr lang="de-DE" sz="4400" dirty="0" err="1" smtClean="0"/>
              <a:t>target</a:t>
            </a:r>
            <a:r>
              <a:rPr lang="de-DE" sz="4400" dirty="0" smtClean="0"/>
              <a:t> </a:t>
            </a:r>
            <a:r>
              <a:rPr lang="de-DE" sz="4400" dirty="0" err="1" smtClean="0"/>
              <a:t>is</a:t>
            </a:r>
            <a:r>
              <a:rPr lang="de-DE" sz="4400" dirty="0" smtClean="0"/>
              <a:t> </a:t>
            </a:r>
            <a:r>
              <a:rPr lang="de-DE" sz="4400" dirty="0" err="1" smtClean="0"/>
              <a:t>only</a:t>
            </a:r>
            <a:r>
              <a:rPr lang="de-DE" sz="4400" dirty="0" smtClean="0"/>
              <a:t> </a:t>
            </a:r>
            <a:r>
              <a:rPr lang="de-DE" sz="4400" dirty="0" err="1" smtClean="0"/>
              <a:t>run</a:t>
            </a:r>
            <a:r>
              <a:rPr lang="de-DE" sz="4400" dirty="0" smtClean="0"/>
              <a:t> </a:t>
            </a:r>
            <a:r>
              <a:rPr lang="de-DE" sz="4400" dirty="0" err="1" smtClean="0"/>
              <a:t>once</a:t>
            </a:r>
            <a:endParaRPr lang="en-US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Dependencies</a:t>
            </a:r>
            <a:r>
              <a:rPr lang="de-DE" dirty="0" smtClean="0"/>
              <a:t>– </a:t>
            </a:r>
            <a:r>
              <a:rPr lang="de-DE" dirty="0" smtClean="0"/>
              <a:t>Dynamic </a:t>
            </a:r>
            <a:r>
              <a:rPr lang="de-DE" dirty="0" smtClean="0"/>
              <a:t>Lookup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4800" dirty="0" smtClean="0"/>
              <a:t>For</a:t>
            </a:r>
            <a:r>
              <a:rPr lang="en-US" sz="4800" dirty="0" smtClean="0"/>
              <a:t>? </a:t>
            </a:r>
            <a:r>
              <a:rPr lang="en-US" sz="4800" dirty="0" smtClean="0"/>
              <a:t>Test </a:t>
            </a:r>
            <a:r>
              <a:rPr lang="en-US" sz="4800" dirty="0" smtClean="0"/>
              <a:t>&lt;-</a:t>
            </a:r>
          </a:p>
          <a:p>
            <a:pPr>
              <a:buNone/>
            </a:pPr>
            <a:r>
              <a:rPr lang="en-US" sz="4800" dirty="0" smtClean="0"/>
              <a:t>    Dependency? Clean</a:t>
            </a:r>
          </a:p>
          <a:p>
            <a:pPr>
              <a:buNone/>
            </a:pPr>
            <a:r>
              <a:rPr lang="en-US" sz="4800" dirty="0" smtClean="0"/>
              <a:t>      </a:t>
            </a:r>
            <a:r>
              <a:rPr lang="en-US" sz="4800" dirty="0" smtClean="0"/>
              <a:t>      |&gt; </a:t>
            </a:r>
            <a:r>
              <a:rPr lang="en-US" sz="4800" dirty="0" smtClean="0"/>
              <a:t>And? </a:t>
            </a:r>
            <a:r>
              <a:rPr lang="en-US" sz="4800" dirty="0" err="1" smtClean="0"/>
              <a:t>BuildApp</a:t>
            </a:r>
            <a:endParaRPr lang="en-US" sz="4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NaturalSpec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Domain-specific language for testing</a:t>
            </a:r>
          </a:p>
          <a:p>
            <a:pPr lvl="1"/>
            <a:r>
              <a:rPr lang="en-US" dirty="0" smtClean="0"/>
              <a:t>AAA - Arrange, Act, Assert</a:t>
            </a:r>
          </a:p>
          <a:p>
            <a:r>
              <a:rPr lang="en-US" dirty="0" smtClean="0"/>
              <a:t>Embedded in F#</a:t>
            </a:r>
          </a:p>
          <a:p>
            <a:r>
              <a:rPr lang="en-US" dirty="0" smtClean="0"/>
              <a:t>Works </a:t>
            </a:r>
            <a:r>
              <a:rPr lang="en-US" dirty="0" smtClean="0"/>
              <a:t>with “FAKE – F# Make</a:t>
            </a:r>
            <a:r>
              <a:rPr lang="en-US" dirty="0" smtClean="0"/>
              <a:t>” ;-)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NUnit</a:t>
            </a:r>
            <a:endParaRPr lang="en-US" dirty="0" smtClean="0"/>
          </a:p>
          <a:p>
            <a:r>
              <a:rPr lang="en-US" dirty="0" smtClean="0"/>
              <a:t>Works with all </a:t>
            </a:r>
            <a:r>
              <a:rPr lang="en-US" dirty="0" err="1" smtClean="0"/>
              <a:t>NUnit</a:t>
            </a:r>
            <a:r>
              <a:rPr lang="en-US" dirty="0" smtClean="0"/>
              <a:t> runners</a:t>
            </a:r>
          </a:p>
          <a:p>
            <a:pPr lvl="1"/>
            <a:r>
              <a:rPr lang="en-US" dirty="0" smtClean="0"/>
              <a:t>Including </a:t>
            </a:r>
            <a:r>
              <a:rPr lang="en-US" dirty="0" err="1" smtClean="0"/>
              <a:t>Resharper</a:t>
            </a:r>
            <a:r>
              <a:rPr lang="en-US" dirty="0" smtClean="0"/>
              <a:t> </a:t>
            </a:r>
            <a:r>
              <a:rPr lang="en-US" dirty="0" err="1" smtClean="0"/>
              <a:t>UnitTest</a:t>
            </a:r>
            <a:r>
              <a:rPr lang="en-US" dirty="0" smtClean="0"/>
              <a:t> </a:t>
            </a:r>
            <a:r>
              <a:rPr lang="en-US" dirty="0" smtClean="0"/>
              <a:t>runner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http://bitbucket.org/forki/naturalspec</a:t>
            </a:r>
            <a:endParaRPr lang="en-US" dirty="0" smtClean="0"/>
          </a:p>
          <a:p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890</Words>
  <Application>Microsoft Office PowerPoint</Application>
  <PresentationFormat>Bildschirmpräsentation (4:3)</PresentationFormat>
  <Paragraphs>185</Paragraphs>
  <Slides>17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Module</vt:lpstr>
      <vt:lpstr>λ </vt:lpstr>
      <vt:lpstr>Agenda</vt:lpstr>
      <vt:lpstr>FAKE – F# Make</vt:lpstr>
      <vt:lpstr>Build scripts</vt:lpstr>
      <vt:lpstr>Targets</vt:lpstr>
      <vt:lpstr>Targets – Using dynamic Lookup</vt:lpstr>
      <vt:lpstr>Dependencies</vt:lpstr>
      <vt:lpstr>Dependencies– Dynamic Lookup</vt:lpstr>
      <vt:lpstr>NaturalSpec</vt:lpstr>
      <vt:lpstr>Scenario</vt:lpstr>
      <vt:lpstr>FunctionalNHibernate</vt:lpstr>
      <vt:lpstr>Model and Mapping</vt:lpstr>
      <vt:lpstr>Convention over Configuration</vt:lpstr>
      <vt:lpstr>Queries – Using combinators</vt:lpstr>
      <vt:lpstr>Queries – Using monads</vt:lpstr>
      <vt:lpstr>Queries – Using monads</vt:lpstr>
      <vt:lpstr>Updating data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2010-02-15T19:44:45Z</dcterms:modified>
</cp:coreProperties>
</file>