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E1A7D"/>
    <a:srgbClr val="017F00"/>
    <a:srgbClr val="7030A0"/>
    <a:srgbClr val="E2D6D6"/>
    <a:srgbClr val="B4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1"/>
    <p:restoredTop sz="59783" autoAdjust="0"/>
  </p:normalViewPr>
  <p:slideViewPr>
    <p:cSldViewPr snapToGrid="0" snapToObjects="1">
      <p:cViewPr varScale="1">
        <p:scale>
          <a:sx n="47" d="100"/>
          <a:sy n="47" d="100"/>
        </p:scale>
        <p:origin x="215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973AF-55A1-EE44-9E80-14F04A0A1E69}" type="datetimeFigureOut">
              <a:rPr lang="en-US" smtClean="0"/>
              <a:t>2016-10-03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D4D8-429E-AF43-AD95-5AF17694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professional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Long-time Microsoft developer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.NET since it was in beta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Years of: C# &gt; VB &gt; </a:t>
            </a:r>
            <a:r>
              <a:rPr lang="en-US" baseline="0" dirty="0" err="1"/>
              <a:t>IronPython</a:t>
            </a:r>
            <a:r>
              <a:rPr lang="en-US" baseline="0" dirty="0"/>
              <a:t> &gt;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2015, 2016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background info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aimed at lib authors (not app authors) 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not covered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C++/CLI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DLR (e.g. Iron*)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fringe tech (e.g. </a:t>
            </a:r>
            <a:r>
              <a:rPr lang="en-US" dirty="0" err="1"/>
              <a:t>edge.js</a:t>
            </a:r>
            <a:r>
              <a:rPr lang="en-US" dirty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  <a:p>
            <a:pPr marL="171450" lvl="0" indent="-171450">
              <a:buFont typeface="Arial" charset="0"/>
              <a:buChar char="•"/>
            </a:pPr>
            <a:r>
              <a:rPr lang="en-US" dirty="0"/>
              <a:t>Disclaimers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Most</a:t>
            </a:r>
            <a:r>
              <a:rPr lang="en-US" baseline="0" dirty="0"/>
              <a:t> of this talk is subjective!</a:t>
            </a:r>
            <a:endParaRPr lang="en-US" dirty="0"/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none of this applies to </a:t>
            </a:r>
            <a:r>
              <a:rPr lang="en-US" dirty="0" err="1"/>
              <a:t>eDSLs</a:t>
            </a:r>
            <a:r>
              <a:rPr lang="en-US" dirty="0"/>
              <a:t> -- that's a whole separate talk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not talking about performance -- not relevant!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BCL (including </a:t>
            </a:r>
            <a:r>
              <a:rPr lang="en-US" dirty="0" err="1"/>
              <a:t>FSharp.Core</a:t>
            </a:r>
            <a:r>
              <a:rPr lang="en-US" dirty="0"/>
              <a:t>) violate many of these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D4D8-429E-AF43-AD95-5AF176946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966-289B-6447-B773-0F3263DBE8E6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44AA-4FC3-8941-AF83-55386EAA9401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315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CC7-FC2D-9F41-B3FA-7078415FBD74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24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92B4-4669-AF47-8898-D5749AC05E5D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D6C-A6D5-B04A-877E-8CCBBCD2C27F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1CCF-54A3-6D44-B028-DC7C890AD276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447188"/>
            <a:ext cx="7928999" cy="970450"/>
          </a:xfrm>
        </p:spPr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AFF1-8966-CF42-82E7-FDEA487D1BBC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3600" b="1" cap="none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8595-419A-7A4C-AC17-85AE5E021F25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5DF-6EB8-6846-B2F2-8024D0BC663C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A71-B545-204A-9465-5C14FAC3CDB3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9A2E-E0CD-1B43-8128-D8CBB0F81482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2A68-846A-CE4F-A2CD-58521084FF33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1500" b="1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E54-6A00-9A45-B449-5AF5530F0C36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1800" b="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8183003-BF4D-DC49-8AF4-1AB66511F885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0091" y="6041363"/>
            <a:ext cx="1494266" cy="365125"/>
          </a:xfrm>
        </p:spPr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946212"/>
            <a:ext cx="971571" cy="53436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520" y="6041363"/>
            <a:ext cx="5399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0" i="0">
                <a:solidFill>
                  <a:schemeClr val="tx1"/>
                </a:solidFill>
                <a:latin typeface="Fira Code Medium" charset="0"/>
                <a:ea typeface="Fira Code Medium" charset="0"/>
                <a:cs typeface="Fira Code Medium" charset="0"/>
              </a:defRPr>
            </a:lvl1pPr>
          </a:lstStyle>
          <a:p>
            <a:fld id="{B9712966-289B-6447-B773-0F3263DBE8E6}" type="datetime1">
              <a:rPr lang="en-US" smtClean="0"/>
              <a:t>2016-10-03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 b="0" i="0">
                <a:solidFill>
                  <a:schemeClr val="accent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000" b="0" i="0" kern="1200">
          <a:solidFill>
            <a:srgbClr val="FEFEFE"/>
          </a:solidFill>
          <a:latin typeface="Fira Code Medium" charset="0"/>
          <a:ea typeface="Fira Code Medium" charset="0"/>
          <a:cs typeface="Fira Code Medium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b="0" i="0" kern="1200">
          <a:solidFill>
            <a:schemeClr val="tx1"/>
          </a:solidFill>
          <a:latin typeface="Fira Code Medium" charset="0"/>
          <a:ea typeface="Fira Code Medium" charset="0"/>
          <a:cs typeface="Fira Code Medium" charset="0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paulmichael@je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4" Type="http://schemas.openxmlformats.org/officeDocument/2006/relationships/hyperlink" Target="http://twitter.com/pblasuc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/>
          <a:p>
            <a:r>
              <a:rPr lang="en-US" sz="3800" dirty="0"/>
              <a:t>QUICK! </a:t>
            </a:r>
            <a:br>
              <a:rPr lang="en-US" sz="3800" dirty="0"/>
            </a:br>
            <a:r>
              <a:rPr lang="en-US" sz="3800" dirty="0">
                <a:solidFill>
                  <a:schemeClr val="tx1"/>
                </a:solidFill>
              </a:rPr>
              <a:t>CHECK YOUR PROPERTIES</a:t>
            </a:r>
            <a:br>
              <a:rPr lang="en-US" sz="3800" dirty="0"/>
            </a:b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</a:t>
            </a:r>
            <a: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3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8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WRITE BETTER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470414"/>
            <a:ext cx="7929000" cy="434974"/>
          </a:xfrm>
        </p:spPr>
        <p:txBody>
          <a:bodyPr/>
          <a:lstStyle/>
          <a:p>
            <a:r>
              <a:rPr lang="en-US" dirty="0"/>
              <a:t>         Paulmichael Blasucci </a:t>
            </a:r>
            <a:r>
              <a:rPr lang="is-IS" dirty="0"/>
              <a:t>… @</a:t>
            </a:r>
            <a:r>
              <a:rPr lang="is-IS" dirty="0">
                <a:hlinkClick r:id="rId3"/>
              </a:rPr>
              <a:t>pblasucci</a:t>
            </a:r>
            <a:r>
              <a:rPr lang="en-US" dirty="0"/>
              <a:t> </a:t>
            </a:r>
            <a:r>
              <a:rPr lang="is-IS" dirty="0"/>
              <a:t>… mailto:</a:t>
            </a:r>
            <a:r>
              <a:rPr lang="is-IS" dirty="0">
                <a:hlinkClick r:id="rId4"/>
              </a:rPr>
              <a:t>paulmichael@jet.com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6" y="5344045"/>
            <a:ext cx="971571" cy="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FURTHER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2"/>
              </a:rPr>
              <a:t>fsharp.org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>
                <a:hlinkClick r:id="rId3"/>
              </a:rPr>
              <a:t>fscheck.github.io/</a:t>
            </a:r>
            <a:r>
              <a:rPr lang="en-US" sz="1600" dirty="0" err="1">
                <a:hlinkClick r:id="rId3"/>
              </a:rPr>
              <a:t>fscheck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4"/>
              </a:rPr>
              <a:t>twitter.com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5"/>
              </a:rPr>
              <a:t>linkedin.com</a:t>
            </a:r>
            <a:r>
              <a:rPr lang="en-US" sz="1600" dirty="0">
                <a:hlinkClick r:id="rId5"/>
              </a:rPr>
              <a:t>/in/</a:t>
            </a:r>
            <a:r>
              <a:rPr lang="en-US" sz="1600" dirty="0" err="1">
                <a:hlinkClick r:id="rId5"/>
              </a:rPr>
              <a:t>pblasucci</a:t>
            </a:r>
            <a:endParaRPr lang="en-US" sz="1600" dirty="0"/>
          </a:p>
          <a:p>
            <a:pPr marL="285750" indent="-285750">
              <a:buFont typeface="Courier New" charset="0"/>
              <a:buChar char="o"/>
            </a:pPr>
            <a:r>
              <a:rPr lang="en-US" sz="1600" dirty="0" err="1">
                <a:hlinkClick r:id="rId6"/>
              </a:rPr>
              <a:t>github.com</a:t>
            </a:r>
            <a:r>
              <a:rPr lang="en-US" sz="1600" dirty="0">
                <a:hlinkClick r:id="rId6"/>
              </a:rPr>
              <a:t>/</a:t>
            </a:r>
            <a:r>
              <a:rPr lang="en-US" sz="1600" dirty="0" err="1">
                <a:hlinkClick r:id="rId6"/>
              </a:rPr>
              <a:t>pblasucci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etty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8135FF"/>
      </a:accent1>
      <a:accent2>
        <a:srgbClr val="9F2936"/>
      </a:accent2>
      <a:accent3>
        <a:srgbClr val="1B587C"/>
      </a:accent3>
      <a:accent4>
        <a:srgbClr val="4E8542"/>
      </a:accent4>
      <a:accent5>
        <a:srgbClr val="EA7C0E"/>
      </a:accent5>
      <a:accent6>
        <a:srgbClr val="C19859"/>
      </a:accent6>
      <a:hlink>
        <a:srgbClr val="FFC775"/>
      </a:hlink>
      <a:folHlink>
        <a:srgbClr val="FFC77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2564</TotalTime>
  <Words>157</Words>
  <Application>Microsoft Office PowerPoint</Application>
  <PresentationFormat>On-screen Show (4:3)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Courier New</vt:lpstr>
      <vt:lpstr>Fira Code Medium</vt:lpstr>
      <vt:lpstr>Wingdings 2</vt:lpstr>
      <vt:lpstr>Quotable</vt:lpstr>
      <vt:lpstr>QUICK!  CHECK YOUR PROPERTIES AND  WRITE BETTER SOFTWARE</vt:lpstr>
      <vt:lpstr>AGENDA</vt:lpstr>
      <vt:lpstr>LINKS TO 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98</cp:revision>
  <dcterms:created xsi:type="dcterms:W3CDTF">2016-09-13T00:15:38Z</dcterms:created>
  <dcterms:modified xsi:type="dcterms:W3CDTF">2016-10-04T03:23:55Z</dcterms:modified>
</cp:coreProperties>
</file>