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59" r:id="rId7"/>
    <p:sldId id="262" r:id="rId8"/>
    <p:sldId id="277" r:id="rId9"/>
    <p:sldId id="276" r:id="rId10"/>
    <p:sldId id="278" r:id="rId11"/>
    <p:sldId id="279" r:id="rId12"/>
    <p:sldId id="274" r:id="rId13"/>
    <p:sldId id="272" r:id="rId14"/>
    <p:sldId id="273" r:id="rId15"/>
    <p:sldId id="280" r:id="rId16"/>
    <p:sldId id="270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44FF90-1959-4BAA-9CE9-ED90860AA00A}" v="2236" dt="2023-10-25T19:38:40.990"/>
    <p1510:client id="{D21C18FB-1118-0A0B-1733-3F8976FB0C51}" v="197" dt="2023-10-26T07:52:27.252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1" autoAdjust="0"/>
    <p:restoredTop sz="90655" autoAdjust="0"/>
  </p:normalViewPr>
  <p:slideViewPr>
    <p:cSldViewPr snapToGrid="0">
      <p:cViewPr>
        <p:scale>
          <a:sx n="100" d="100"/>
          <a:sy n="100" d="100"/>
        </p:scale>
        <p:origin x="-154" y="-61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48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hawchar" userId="S::ahmad.hawchar@isae.edu.lb::82b2506c-c6df-42fc-88cb-29cf428b0afe" providerId="AD" clId="Web-{5C44FF90-1959-4BAA-9CE9-ED90860AA00A}"/>
    <pc:docChg chg="addSld delSld modSld sldOrd">
      <pc:chgData name="ahmad hawchar" userId="S::ahmad.hawchar@isae.edu.lb::82b2506c-c6df-42fc-88cb-29cf428b0afe" providerId="AD" clId="Web-{5C44FF90-1959-4BAA-9CE9-ED90860AA00A}" dt="2023-10-25T19:38:38.193" v="2196" actId="20577"/>
      <pc:docMkLst>
        <pc:docMk/>
      </pc:docMkLst>
      <pc:sldChg chg="modSp">
        <pc:chgData name="ahmad hawchar" userId="S::ahmad.hawchar@isae.edu.lb::82b2506c-c6df-42fc-88cb-29cf428b0afe" providerId="AD" clId="Web-{5C44FF90-1959-4BAA-9CE9-ED90860AA00A}" dt="2023-10-25T11:38:30.014" v="243" actId="20577"/>
        <pc:sldMkLst>
          <pc:docMk/>
          <pc:sldMk cId="2586058810" sldId="256"/>
        </pc:sldMkLst>
        <pc:spChg chg="mod">
          <ac:chgData name="ahmad hawchar" userId="S::ahmad.hawchar@isae.edu.lb::82b2506c-c6df-42fc-88cb-29cf428b0afe" providerId="AD" clId="Web-{5C44FF90-1959-4BAA-9CE9-ED90860AA00A}" dt="2023-10-25T11:37:54.888" v="222" actId="20577"/>
          <ac:spMkLst>
            <pc:docMk/>
            <pc:sldMk cId="2586058810" sldId="256"/>
            <ac:spMk id="2" creationId="{CFE75451-6A4B-484B-9ED1-353CCE25B0F4}"/>
          </ac:spMkLst>
        </pc:spChg>
        <pc:spChg chg="mod">
          <ac:chgData name="ahmad hawchar" userId="S::ahmad.hawchar@isae.edu.lb::82b2506c-c6df-42fc-88cb-29cf428b0afe" providerId="AD" clId="Web-{5C44FF90-1959-4BAA-9CE9-ED90860AA00A}" dt="2023-10-25T11:38:30.014" v="243" actId="20577"/>
          <ac:spMkLst>
            <pc:docMk/>
            <pc:sldMk cId="2586058810" sldId="256"/>
            <ac:spMk id="3" creationId="{0236A1B4-B8D1-4A72-8E20-0703F54BF1FE}"/>
          </ac:spMkLst>
        </pc:spChg>
      </pc:sldChg>
      <pc:sldChg chg="modSp del">
        <pc:chgData name="ahmad hawchar" userId="S::ahmad.hawchar@isae.edu.lb::82b2506c-c6df-42fc-88cb-29cf428b0afe" providerId="AD" clId="Web-{5C44FF90-1959-4BAA-9CE9-ED90860AA00A}" dt="2023-10-25T18:45:04.331" v="493"/>
        <pc:sldMkLst>
          <pc:docMk/>
          <pc:sldMk cId="1713219598" sldId="257"/>
        </pc:sldMkLst>
        <pc:spChg chg="mod">
          <ac:chgData name="ahmad hawchar" userId="S::ahmad.hawchar@isae.edu.lb::82b2506c-c6df-42fc-88cb-29cf428b0afe" providerId="AD" clId="Web-{5C44FF90-1959-4BAA-9CE9-ED90860AA00A}" dt="2023-10-25T11:41:02.502" v="280" actId="20577"/>
          <ac:spMkLst>
            <pc:docMk/>
            <pc:sldMk cId="1713219598" sldId="257"/>
            <ac:spMk id="3" creationId="{5671D7E5-EF66-4BCD-8DAA-E9061157F0BE}"/>
          </ac:spMkLst>
        </pc:spChg>
      </pc:sldChg>
      <pc:sldChg chg="addSp modSp ord">
        <pc:chgData name="ahmad hawchar" userId="S::ahmad.hawchar@isae.edu.lb::82b2506c-c6df-42fc-88cb-29cf428b0afe" providerId="AD" clId="Web-{5C44FF90-1959-4BAA-9CE9-ED90860AA00A}" dt="2023-10-25T18:39:53.542" v="398" actId="20577"/>
        <pc:sldMkLst>
          <pc:docMk/>
          <pc:sldMk cId="3571516367" sldId="258"/>
        </pc:sldMkLst>
        <pc:spChg chg="mod">
          <ac:chgData name="ahmad hawchar" userId="S::ahmad.hawchar@isae.edu.lb::82b2506c-c6df-42fc-88cb-29cf428b0afe" providerId="AD" clId="Web-{5C44FF90-1959-4BAA-9CE9-ED90860AA00A}" dt="2023-10-25T18:39:53.542" v="398" actId="20577"/>
          <ac:spMkLst>
            <pc:docMk/>
            <pc:sldMk cId="3571516367" sldId="258"/>
            <ac:spMk id="3" creationId="{9D5232F9-FD00-464A-9F17-619C91AEF8F3}"/>
          </ac:spMkLst>
        </pc:spChg>
        <pc:picChg chg="add mod">
          <ac:chgData name="ahmad hawchar" userId="S::ahmad.hawchar@isae.edu.lb::82b2506c-c6df-42fc-88cb-29cf428b0afe" providerId="AD" clId="Web-{5C44FF90-1959-4BAA-9CE9-ED90860AA00A}" dt="2023-10-25T11:28:34.903" v="84" actId="14100"/>
          <ac:picMkLst>
            <pc:docMk/>
            <pc:sldMk cId="3571516367" sldId="258"/>
            <ac:picMk id="4" creationId="{32C283D4-CC96-B368-7ED9-B08B620CB056}"/>
          </ac:picMkLst>
        </pc:picChg>
      </pc:sldChg>
      <pc:sldChg chg="modSp ord">
        <pc:chgData name="ahmad hawchar" userId="S::ahmad.hawchar@isae.edu.lb::82b2506c-c6df-42fc-88cb-29cf428b0afe" providerId="AD" clId="Web-{5C44FF90-1959-4BAA-9CE9-ED90860AA00A}" dt="2023-10-25T18:44:33.909" v="492" actId="14100"/>
        <pc:sldMkLst>
          <pc:docMk/>
          <pc:sldMk cId="332104327" sldId="259"/>
        </pc:sldMkLst>
        <pc:spChg chg="mod">
          <ac:chgData name="ahmad hawchar" userId="S::ahmad.hawchar@isae.edu.lb::82b2506c-c6df-42fc-88cb-29cf428b0afe" providerId="AD" clId="Web-{5C44FF90-1959-4BAA-9CE9-ED90860AA00A}" dt="2023-10-25T11:47:24.013" v="331" actId="20577"/>
          <ac:spMkLst>
            <pc:docMk/>
            <pc:sldMk cId="332104327" sldId="259"/>
            <ac:spMk id="3" creationId="{AEF37E83-2D8B-42EF-A2C4-5D2BBDB1F05B}"/>
          </ac:spMkLst>
        </pc:spChg>
        <pc:spChg chg="mod">
          <ac:chgData name="ahmad hawchar" userId="S::ahmad.hawchar@isae.edu.lb::82b2506c-c6df-42fc-88cb-29cf428b0afe" providerId="AD" clId="Web-{5C44FF90-1959-4BAA-9CE9-ED90860AA00A}" dt="2023-10-25T11:47:21.294" v="330" actId="20577"/>
          <ac:spMkLst>
            <pc:docMk/>
            <pc:sldMk cId="332104327" sldId="259"/>
            <ac:spMk id="4" creationId="{B0D77839-2CFD-4BC8-85DA-9EE69CCE1B20}"/>
          </ac:spMkLst>
        </pc:spChg>
        <pc:spChg chg="mod">
          <ac:chgData name="ahmad hawchar" userId="S::ahmad.hawchar@isae.edu.lb::82b2506c-c6df-42fc-88cb-29cf428b0afe" providerId="AD" clId="Web-{5C44FF90-1959-4BAA-9CE9-ED90860AA00A}" dt="2023-10-25T18:41:44.233" v="443" actId="20577"/>
          <ac:spMkLst>
            <pc:docMk/>
            <pc:sldMk cId="332104327" sldId="259"/>
            <ac:spMk id="5" creationId="{57E386FF-C90F-4484-A843-D4BA75FFF002}"/>
          </ac:spMkLst>
        </pc:spChg>
        <pc:spChg chg="mod">
          <ac:chgData name="ahmad hawchar" userId="S::ahmad.hawchar@isae.edu.lb::82b2506c-c6df-42fc-88cb-29cf428b0afe" providerId="AD" clId="Web-{5C44FF90-1959-4BAA-9CE9-ED90860AA00A}" dt="2023-10-25T18:42:44.828" v="475" actId="20577"/>
          <ac:spMkLst>
            <pc:docMk/>
            <pc:sldMk cId="332104327" sldId="259"/>
            <ac:spMk id="6" creationId="{F30780D1-5C1B-411C-81ED-7B9970FCBF8A}"/>
          </ac:spMkLst>
        </pc:spChg>
        <pc:spChg chg="mod">
          <ac:chgData name="ahmad hawchar" userId="S::ahmad.hawchar@isae.edu.lb::82b2506c-c6df-42fc-88cb-29cf428b0afe" providerId="AD" clId="Web-{5C44FF90-1959-4BAA-9CE9-ED90860AA00A}" dt="2023-10-25T18:42:05.764" v="455" actId="20577"/>
          <ac:spMkLst>
            <pc:docMk/>
            <pc:sldMk cId="332104327" sldId="259"/>
            <ac:spMk id="12" creationId="{FABE7D8B-D1CD-44C0-AD2D-2ABA67684E97}"/>
          </ac:spMkLst>
        </pc:spChg>
        <pc:spChg chg="mod">
          <ac:chgData name="ahmad hawchar" userId="S::ahmad.hawchar@isae.edu.lb::82b2506c-c6df-42fc-88cb-29cf428b0afe" providerId="AD" clId="Web-{5C44FF90-1959-4BAA-9CE9-ED90860AA00A}" dt="2023-10-25T18:41:36.154" v="442" actId="20577"/>
          <ac:spMkLst>
            <pc:docMk/>
            <pc:sldMk cId="332104327" sldId="259"/>
            <ac:spMk id="13" creationId="{8C2F0B15-120C-423F-8EE5-F303B19D5CC5}"/>
          </ac:spMkLst>
        </pc:spChg>
        <pc:spChg chg="mod">
          <ac:chgData name="ahmad hawchar" userId="S::ahmad.hawchar@isae.edu.lb::82b2506c-c6df-42fc-88cb-29cf428b0afe" providerId="AD" clId="Web-{5C44FF90-1959-4BAA-9CE9-ED90860AA00A}" dt="2023-10-25T18:42:51.765" v="478" actId="14100"/>
          <ac:spMkLst>
            <pc:docMk/>
            <pc:sldMk cId="332104327" sldId="259"/>
            <ac:spMk id="14" creationId="{300D2644-F516-41F1-A88D-93673EA209A4}"/>
          </ac:spMkLst>
        </pc:spChg>
        <pc:spChg chg="mod">
          <ac:chgData name="ahmad hawchar" userId="S::ahmad.hawchar@isae.edu.lb::82b2506c-c6df-42fc-88cb-29cf428b0afe" providerId="AD" clId="Web-{5C44FF90-1959-4BAA-9CE9-ED90860AA00A}" dt="2023-10-25T18:44:33.909" v="492" actId="14100"/>
          <ac:spMkLst>
            <pc:docMk/>
            <pc:sldMk cId="332104327" sldId="259"/>
            <ac:spMk id="15" creationId="{9405A1F0-98C1-4B11-8D9A-3C009ADC44D0}"/>
          </ac:spMkLst>
        </pc:spChg>
      </pc:sldChg>
      <pc:sldChg chg="addSp delSp modSp">
        <pc:chgData name="ahmad hawchar" userId="S::ahmad.hawchar@isae.edu.lb::82b2506c-c6df-42fc-88cb-29cf428b0afe" providerId="AD" clId="Web-{5C44FF90-1959-4BAA-9CE9-ED90860AA00A}" dt="2023-10-25T11:41:13.596" v="289" actId="20577"/>
        <pc:sldMkLst>
          <pc:docMk/>
          <pc:sldMk cId="379728094" sldId="262"/>
        </pc:sldMkLst>
        <pc:spChg chg="mod">
          <ac:chgData name="ahmad hawchar" userId="S::ahmad.hawchar@isae.edu.lb::82b2506c-c6df-42fc-88cb-29cf428b0afe" providerId="AD" clId="Web-{5C44FF90-1959-4BAA-9CE9-ED90860AA00A}" dt="2023-10-25T11:29:25.327" v="91" actId="20577"/>
          <ac:spMkLst>
            <pc:docMk/>
            <pc:sldMk cId="379728094" sldId="262"/>
            <ac:spMk id="2" creationId="{B1FE5F11-B7B9-4B80-8C6A-A8A7A7190B77}"/>
          </ac:spMkLst>
        </pc:spChg>
        <pc:spChg chg="del">
          <ac:chgData name="ahmad hawchar" userId="S::ahmad.hawchar@isae.edu.lb::82b2506c-c6df-42fc-88cb-29cf428b0afe" providerId="AD" clId="Web-{5C44FF90-1959-4BAA-9CE9-ED90860AA00A}" dt="2023-10-25T11:29:30.905" v="92"/>
          <ac:spMkLst>
            <pc:docMk/>
            <pc:sldMk cId="379728094" sldId="262"/>
            <ac:spMk id="3" creationId="{DA8AFAA9-633A-475C-B8ED-840A34F7294D}"/>
          </ac:spMkLst>
        </pc:spChg>
        <pc:spChg chg="add mod">
          <ac:chgData name="ahmad hawchar" userId="S::ahmad.hawchar@isae.edu.lb::82b2506c-c6df-42fc-88cb-29cf428b0afe" providerId="AD" clId="Web-{5C44FF90-1959-4BAA-9CE9-ED90860AA00A}" dt="2023-10-25T11:41:13.596" v="289" actId="20577"/>
          <ac:spMkLst>
            <pc:docMk/>
            <pc:sldMk cId="379728094" sldId="262"/>
            <ac:spMk id="5" creationId="{9772968B-31E8-7D98-F180-9916FE112C25}"/>
          </ac:spMkLst>
        </pc:spChg>
      </pc:sldChg>
      <pc:sldChg chg="addSp delSp modSp del">
        <pc:chgData name="ahmad hawchar" userId="S::ahmad.hawchar@isae.edu.lb::82b2506c-c6df-42fc-88cb-29cf428b0afe" providerId="AD" clId="Web-{5C44FF90-1959-4BAA-9CE9-ED90860AA00A}" dt="2023-10-25T11:35:18.821" v="173"/>
        <pc:sldMkLst>
          <pc:docMk/>
          <pc:sldMk cId="4055079983" sldId="263"/>
        </pc:sldMkLst>
        <pc:spChg chg="del">
          <ac:chgData name="ahmad hawchar" userId="S::ahmad.hawchar@isae.edu.lb::82b2506c-c6df-42fc-88cb-29cf428b0afe" providerId="AD" clId="Web-{5C44FF90-1959-4BAA-9CE9-ED90860AA00A}" dt="2023-10-25T11:29:44.780" v="111"/>
          <ac:spMkLst>
            <pc:docMk/>
            <pc:sldMk cId="4055079983" sldId="263"/>
            <ac:spMk id="3" creationId="{25A49E2A-E51F-4DB7-B643-0BACFA4CDF33}"/>
          </ac:spMkLst>
        </pc:spChg>
        <pc:spChg chg="add del mod">
          <ac:chgData name="ahmad hawchar" userId="S::ahmad.hawchar@isae.edu.lb::82b2506c-c6df-42fc-88cb-29cf428b0afe" providerId="AD" clId="Web-{5C44FF90-1959-4BAA-9CE9-ED90860AA00A}" dt="2023-10-25T11:29:53.671" v="129"/>
          <ac:spMkLst>
            <pc:docMk/>
            <pc:sldMk cId="4055079983" sldId="263"/>
            <ac:spMk id="5" creationId="{0D32EBDC-003C-9E0C-19B9-2855646F89E5}"/>
          </ac:spMkLst>
        </pc:spChg>
        <pc:spChg chg="del">
          <ac:chgData name="ahmad hawchar" userId="S::ahmad.hawchar@isae.edu.lb::82b2506c-c6df-42fc-88cb-29cf428b0afe" providerId="AD" clId="Web-{5C44FF90-1959-4BAA-9CE9-ED90860AA00A}" dt="2023-10-25T11:29:44.468" v="108"/>
          <ac:spMkLst>
            <pc:docMk/>
            <pc:sldMk cId="4055079983" sldId="263"/>
            <ac:spMk id="8" creationId="{9584E2DE-7061-44CB-A94B-5555484F9744}"/>
          </ac:spMkLst>
        </pc:spChg>
        <pc:spChg chg="del">
          <ac:chgData name="ahmad hawchar" userId="S::ahmad.hawchar@isae.edu.lb::82b2506c-c6df-42fc-88cb-29cf428b0afe" providerId="AD" clId="Web-{5C44FF90-1959-4BAA-9CE9-ED90860AA00A}" dt="2023-10-25T11:29:44.108" v="105"/>
          <ac:spMkLst>
            <pc:docMk/>
            <pc:sldMk cId="4055079983" sldId="263"/>
            <ac:spMk id="9" creationId="{87AF403D-91FB-404C-9346-862EFEC3564F}"/>
          </ac:spMkLst>
        </pc:spChg>
        <pc:spChg chg="del">
          <ac:chgData name="ahmad hawchar" userId="S::ahmad.hawchar@isae.edu.lb::82b2506c-c6df-42fc-88cb-29cf428b0afe" providerId="AD" clId="Web-{5C44FF90-1959-4BAA-9CE9-ED90860AA00A}" dt="2023-10-25T11:29:53.827" v="132"/>
          <ac:spMkLst>
            <pc:docMk/>
            <pc:sldMk cId="4055079983" sldId="263"/>
            <ac:spMk id="10" creationId="{0EE34DCC-0789-4B21-A328-FF554B1B07BE}"/>
          </ac:spMkLst>
        </pc:spChg>
        <pc:spChg chg="del">
          <ac:chgData name="ahmad hawchar" userId="S::ahmad.hawchar@isae.edu.lb::82b2506c-c6df-42fc-88cb-29cf428b0afe" providerId="AD" clId="Web-{5C44FF90-1959-4BAA-9CE9-ED90860AA00A}" dt="2023-10-25T11:29:44.671" v="110"/>
          <ac:spMkLst>
            <pc:docMk/>
            <pc:sldMk cId="4055079983" sldId="263"/>
            <ac:spMk id="11" creationId="{AA8375DF-11E9-44DF-BAA3-EACBE17AF4A7}"/>
          </ac:spMkLst>
        </pc:spChg>
        <pc:spChg chg="del">
          <ac:chgData name="ahmad hawchar" userId="S::ahmad.hawchar@isae.edu.lb::82b2506c-c6df-42fc-88cb-29cf428b0afe" providerId="AD" clId="Web-{5C44FF90-1959-4BAA-9CE9-ED90860AA00A}" dt="2023-10-25T11:29:44.374" v="107"/>
          <ac:spMkLst>
            <pc:docMk/>
            <pc:sldMk cId="4055079983" sldId="263"/>
            <ac:spMk id="12" creationId="{57F11552-18E0-4565-AE6F-DE5290DF1269}"/>
          </ac:spMkLst>
        </pc:spChg>
        <pc:spChg chg="del">
          <ac:chgData name="ahmad hawchar" userId="S::ahmad.hawchar@isae.edu.lb::82b2506c-c6df-42fc-88cb-29cf428b0afe" providerId="AD" clId="Web-{5C44FF90-1959-4BAA-9CE9-ED90860AA00A}" dt="2023-10-25T11:29:44.015" v="104"/>
          <ac:spMkLst>
            <pc:docMk/>
            <pc:sldMk cId="4055079983" sldId="263"/>
            <ac:spMk id="13" creationId="{92682AD9-94FA-4E64-864B-DC8F7A320D5C}"/>
          </ac:spMkLst>
        </pc:spChg>
        <pc:spChg chg="del">
          <ac:chgData name="ahmad hawchar" userId="S::ahmad.hawchar@isae.edu.lb::82b2506c-c6df-42fc-88cb-29cf428b0afe" providerId="AD" clId="Web-{5C44FF90-1959-4BAA-9CE9-ED90860AA00A}" dt="2023-10-25T11:29:53.765" v="131"/>
          <ac:spMkLst>
            <pc:docMk/>
            <pc:sldMk cId="4055079983" sldId="263"/>
            <ac:spMk id="14" creationId="{AE93F4CF-DD26-41DA-BA4C-2DCAC0B2F5EB}"/>
          </ac:spMkLst>
        </pc:spChg>
        <pc:spChg chg="add mod">
          <ac:chgData name="ahmad hawchar" userId="S::ahmad.hawchar@isae.edu.lb::82b2506c-c6df-42fc-88cb-29cf428b0afe" providerId="AD" clId="Web-{5C44FF90-1959-4BAA-9CE9-ED90860AA00A}" dt="2023-10-25T11:29:43.030" v="94"/>
          <ac:spMkLst>
            <pc:docMk/>
            <pc:sldMk cId="4055079983" sldId="263"/>
            <ac:spMk id="15" creationId="{DA62C483-64D2-69B7-ED99-30D8E281444B}"/>
          </ac:spMkLst>
        </pc:spChg>
        <pc:spChg chg="add del mod">
          <ac:chgData name="ahmad hawchar" userId="S::ahmad.hawchar@isae.edu.lb::82b2506c-c6df-42fc-88cb-29cf428b0afe" providerId="AD" clId="Web-{5C44FF90-1959-4BAA-9CE9-ED90860AA00A}" dt="2023-10-25T11:29:53.671" v="128"/>
          <ac:spMkLst>
            <pc:docMk/>
            <pc:sldMk cId="4055079983" sldId="263"/>
            <ac:spMk id="18" creationId="{6919185E-C32F-A814-E942-3D104A5597A9}"/>
          </ac:spMkLst>
        </pc:spChg>
        <pc:spChg chg="add del mod">
          <ac:chgData name="ahmad hawchar" userId="S::ahmad.hawchar@isae.edu.lb::82b2506c-c6df-42fc-88cb-29cf428b0afe" providerId="AD" clId="Web-{5C44FF90-1959-4BAA-9CE9-ED90860AA00A}" dt="2023-10-25T11:29:53.671" v="127"/>
          <ac:spMkLst>
            <pc:docMk/>
            <pc:sldMk cId="4055079983" sldId="263"/>
            <ac:spMk id="20" creationId="{7C872DBC-C49C-D336-C4CF-023E7048FF9D}"/>
          </ac:spMkLst>
        </pc:spChg>
        <pc:spChg chg="add mod">
          <ac:chgData name="ahmad hawchar" userId="S::ahmad.hawchar@isae.edu.lb::82b2506c-c6df-42fc-88cb-29cf428b0afe" providerId="AD" clId="Web-{5C44FF90-1959-4BAA-9CE9-ED90860AA00A}" dt="2023-10-25T11:29:43.280" v="97"/>
          <ac:spMkLst>
            <pc:docMk/>
            <pc:sldMk cId="4055079983" sldId="263"/>
            <ac:spMk id="22" creationId="{293C790B-A898-2906-06E8-622924AECE8D}"/>
          </ac:spMkLst>
        </pc:spChg>
        <pc:spChg chg="add del mod">
          <ac:chgData name="ahmad hawchar" userId="S::ahmad.hawchar@isae.edu.lb::82b2506c-c6df-42fc-88cb-29cf428b0afe" providerId="AD" clId="Web-{5C44FF90-1959-4BAA-9CE9-ED90860AA00A}" dt="2023-10-25T11:29:53.671" v="126"/>
          <ac:spMkLst>
            <pc:docMk/>
            <pc:sldMk cId="4055079983" sldId="263"/>
            <ac:spMk id="24" creationId="{CF8E4473-C785-192D-A4CE-AD8D56135994}"/>
          </ac:spMkLst>
        </pc:spChg>
        <pc:spChg chg="add del mod">
          <ac:chgData name="ahmad hawchar" userId="S::ahmad.hawchar@isae.edu.lb::82b2506c-c6df-42fc-88cb-29cf428b0afe" providerId="AD" clId="Web-{5C44FF90-1959-4BAA-9CE9-ED90860AA00A}" dt="2023-10-25T11:29:53.671" v="125"/>
          <ac:spMkLst>
            <pc:docMk/>
            <pc:sldMk cId="4055079983" sldId="263"/>
            <ac:spMk id="26" creationId="{19FAACC1-A338-EAF7-0353-8B40DA6DDF47}"/>
          </ac:spMkLst>
        </pc:spChg>
        <pc:spChg chg="add mod">
          <ac:chgData name="ahmad hawchar" userId="S::ahmad.hawchar@isae.edu.lb::82b2506c-c6df-42fc-88cb-29cf428b0afe" providerId="AD" clId="Web-{5C44FF90-1959-4BAA-9CE9-ED90860AA00A}" dt="2023-10-25T11:29:43.577" v="100"/>
          <ac:spMkLst>
            <pc:docMk/>
            <pc:sldMk cId="4055079983" sldId="263"/>
            <ac:spMk id="28" creationId="{9CFDD065-4A99-D782-8644-B2A4FE5553A9}"/>
          </ac:spMkLst>
        </pc:spChg>
        <pc:spChg chg="add del mod">
          <ac:chgData name="ahmad hawchar" userId="S::ahmad.hawchar@isae.edu.lb::82b2506c-c6df-42fc-88cb-29cf428b0afe" providerId="AD" clId="Web-{5C44FF90-1959-4BAA-9CE9-ED90860AA00A}" dt="2023-10-25T11:29:53.671" v="124"/>
          <ac:spMkLst>
            <pc:docMk/>
            <pc:sldMk cId="4055079983" sldId="263"/>
            <ac:spMk id="30" creationId="{3AF460C2-4A77-D7CD-9FE0-BBC9C367946B}"/>
          </ac:spMkLst>
        </pc:spChg>
        <pc:spChg chg="add del mod">
          <ac:chgData name="ahmad hawchar" userId="S::ahmad.hawchar@isae.edu.lb::82b2506c-c6df-42fc-88cb-29cf428b0afe" providerId="AD" clId="Web-{5C44FF90-1959-4BAA-9CE9-ED90860AA00A}" dt="2023-10-25T11:29:53.671" v="123"/>
          <ac:spMkLst>
            <pc:docMk/>
            <pc:sldMk cId="4055079983" sldId="263"/>
            <ac:spMk id="32" creationId="{8931CD7B-9E5B-B20F-E832-9329A789C9D0}"/>
          </ac:spMkLst>
        </pc:spChg>
        <pc:spChg chg="add del mod">
          <ac:chgData name="ahmad hawchar" userId="S::ahmad.hawchar@isae.edu.lb::82b2506c-c6df-42fc-88cb-29cf428b0afe" providerId="AD" clId="Web-{5C44FF90-1959-4BAA-9CE9-ED90860AA00A}" dt="2023-10-25T11:29:53.671" v="122"/>
          <ac:spMkLst>
            <pc:docMk/>
            <pc:sldMk cId="4055079983" sldId="263"/>
            <ac:spMk id="34" creationId="{CCC6F312-8F09-EB82-2487-DF2519D407AC}"/>
          </ac:spMkLst>
        </pc:spChg>
        <pc:spChg chg="del">
          <ac:chgData name="ahmad hawchar" userId="S::ahmad.hawchar@isae.edu.lb::82b2506c-c6df-42fc-88cb-29cf428b0afe" providerId="AD" clId="Web-{5C44FF90-1959-4BAA-9CE9-ED90860AA00A}" dt="2023-10-25T11:29:43.671" v="101"/>
          <ac:spMkLst>
            <pc:docMk/>
            <pc:sldMk cId="4055079983" sldId="263"/>
            <ac:spMk id="36" creationId="{9935192B-6592-4598-9D51-CFDF6F0A854F}"/>
          </ac:spMkLst>
        </pc:spChg>
        <pc:spChg chg="add del mod">
          <ac:chgData name="ahmad hawchar" userId="S::ahmad.hawchar@isae.edu.lb::82b2506c-c6df-42fc-88cb-29cf428b0afe" providerId="AD" clId="Web-{5C44FF90-1959-4BAA-9CE9-ED90860AA00A}" dt="2023-10-25T11:29:53.671" v="121"/>
          <ac:spMkLst>
            <pc:docMk/>
            <pc:sldMk cId="4055079983" sldId="263"/>
            <ac:spMk id="37" creationId="{BBB25C65-78E9-0633-9209-1452685D645B}"/>
          </ac:spMkLst>
        </pc:spChg>
        <pc:spChg chg="add del mod">
          <ac:chgData name="ahmad hawchar" userId="S::ahmad.hawchar@isae.edu.lb::82b2506c-c6df-42fc-88cb-29cf428b0afe" providerId="AD" clId="Web-{5C44FF90-1959-4BAA-9CE9-ED90860AA00A}" dt="2023-10-25T11:29:53.671" v="120"/>
          <ac:spMkLst>
            <pc:docMk/>
            <pc:sldMk cId="4055079983" sldId="263"/>
            <ac:spMk id="39" creationId="{B63C5579-4B51-DC5A-049D-E1CD721E2574}"/>
          </ac:spMkLst>
        </pc:spChg>
        <pc:spChg chg="del">
          <ac:chgData name="ahmad hawchar" userId="S::ahmad.hawchar@isae.edu.lb::82b2506c-c6df-42fc-88cb-29cf428b0afe" providerId="AD" clId="Web-{5C44FF90-1959-4BAA-9CE9-ED90860AA00A}" dt="2023-10-25T11:29:43.374" v="98"/>
          <ac:spMkLst>
            <pc:docMk/>
            <pc:sldMk cId="4055079983" sldId="263"/>
            <ac:spMk id="41" creationId="{6B09ED3A-8EC7-42CA-B68B-1377E5460E75}"/>
          </ac:spMkLst>
        </pc:spChg>
        <pc:spChg chg="del">
          <ac:chgData name="ahmad hawchar" userId="S::ahmad.hawchar@isae.edu.lb::82b2506c-c6df-42fc-88cb-29cf428b0afe" providerId="AD" clId="Web-{5C44FF90-1959-4BAA-9CE9-ED90860AA00A}" dt="2023-10-25T11:29:43.124" v="95"/>
          <ac:spMkLst>
            <pc:docMk/>
            <pc:sldMk cId="4055079983" sldId="263"/>
            <ac:spMk id="42" creationId="{3E07A9F3-763B-41EA-AC65-8EDB2CA31B8A}"/>
          </ac:spMkLst>
        </pc:spChg>
        <pc:spChg chg="del">
          <ac:chgData name="ahmad hawchar" userId="S::ahmad.hawchar@isae.edu.lb::82b2506c-c6df-42fc-88cb-29cf428b0afe" providerId="AD" clId="Web-{5C44FF90-1959-4BAA-9CE9-ED90860AA00A}" dt="2023-10-25T11:29:53.718" v="130"/>
          <ac:spMkLst>
            <pc:docMk/>
            <pc:sldMk cId="4055079983" sldId="263"/>
            <ac:spMk id="43" creationId="{7E484450-BE48-4C65-AEE1-5650AAC06067}"/>
          </ac:spMkLst>
        </pc:spChg>
        <pc:spChg chg="del">
          <ac:chgData name="ahmad hawchar" userId="S::ahmad.hawchar@isae.edu.lb::82b2506c-c6df-42fc-88cb-29cf428b0afe" providerId="AD" clId="Web-{5C44FF90-1959-4BAA-9CE9-ED90860AA00A}" dt="2023-10-25T11:29:43.577" v="100"/>
          <ac:spMkLst>
            <pc:docMk/>
            <pc:sldMk cId="4055079983" sldId="263"/>
            <ac:spMk id="44" creationId="{F759A1DD-45A5-4764-8966-C107C4C4832C}"/>
          </ac:spMkLst>
        </pc:spChg>
        <pc:spChg chg="del">
          <ac:chgData name="ahmad hawchar" userId="S::ahmad.hawchar@isae.edu.lb::82b2506c-c6df-42fc-88cb-29cf428b0afe" providerId="AD" clId="Web-{5C44FF90-1959-4BAA-9CE9-ED90860AA00A}" dt="2023-10-25T11:29:43.280" v="97"/>
          <ac:spMkLst>
            <pc:docMk/>
            <pc:sldMk cId="4055079983" sldId="263"/>
            <ac:spMk id="45" creationId="{021B5FEC-BECF-4604-A9AB-1C9E810794F6}"/>
          </ac:spMkLst>
        </pc:spChg>
        <pc:spChg chg="del">
          <ac:chgData name="ahmad hawchar" userId="S::ahmad.hawchar@isae.edu.lb::82b2506c-c6df-42fc-88cb-29cf428b0afe" providerId="AD" clId="Web-{5C44FF90-1959-4BAA-9CE9-ED90860AA00A}" dt="2023-10-25T11:29:43.030" v="94"/>
          <ac:spMkLst>
            <pc:docMk/>
            <pc:sldMk cId="4055079983" sldId="263"/>
            <ac:spMk id="46" creationId="{53A42804-1F4C-424E-9CB4-D1CD97B11CDE}"/>
          </ac:spMkLst>
        </pc:spChg>
        <pc:spChg chg="add del mod">
          <ac:chgData name="ahmad hawchar" userId="S::ahmad.hawchar@isae.edu.lb::82b2506c-c6df-42fc-88cb-29cf428b0afe" providerId="AD" clId="Web-{5C44FF90-1959-4BAA-9CE9-ED90860AA00A}" dt="2023-10-25T11:29:53.671" v="119"/>
          <ac:spMkLst>
            <pc:docMk/>
            <pc:sldMk cId="4055079983" sldId="263"/>
            <ac:spMk id="48" creationId="{6909B9A7-16A1-CE98-6524-3A5B752C5B15}"/>
          </ac:spMkLst>
        </pc:spChg>
        <pc:spChg chg="add del mod">
          <ac:chgData name="ahmad hawchar" userId="S::ahmad.hawchar@isae.edu.lb::82b2506c-c6df-42fc-88cb-29cf428b0afe" providerId="AD" clId="Web-{5C44FF90-1959-4BAA-9CE9-ED90860AA00A}" dt="2023-10-25T11:29:53.671" v="118"/>
          <ac:spMkLst>
            <pc:docMk/>
            <pc:sldMk cId="4055079983" sldId="263"/>
            <ac:spMk id="50" creationId="{6AF7C2A1-1D1D-E829-A2DB-47341604C70A}"/>
          </ac:spMkLst>
        </pc:spChg>
        <pc:spChg chg="add del mod">
          <ac:chgData name="ahmad hawchar" userId="S::ahmad.hawchar@isae.edu.lb::82b2506c-c6df-42fc-88cb-29cf428b0afe" providerId="AD" clId="Web-{5C44FF90-1959-4BAA-9CE9-ED90860AA00A}" dt="2023-10-25T11:29:53.671" v="117"/>
          <ac:spMkLst>
            <pc:docMk/>
            <pc:sldMk cId="4055079983" sldId="263"/>
            <ac:spMk id="52" creationId="{2C18D8A6-CDC0-D687-53E4-288BE663C2CA}"/>
          </ac:spMkLst>
        </pc:spChg>
        <pc:spChg chg="add del mod">
          <ac:chgData name="ahmad hawchar" userId="S::ahmad.hawchar@isae.edu.lb::82b2506c-c6df-42fc-88cb-29cf428b0afe" providerId="AD" clId="Web-{5C44FF90-1959-4BAA-9CE9-ED90860AA00A}" dt="2023-10-25T11:29:53.671" v="116"/>
          <ac:spMkLst>
            <pc:docMk/>
            <pc:sldMk cId="4055079983" sldId="263"/>
            <ac:spMk id="54" creationId="{1631771F-48F7-EE89-FE51-B4E8C865C34E}"/>
          </ac:spMkLst>
        </pc:spChg>
        <pc:spChg chg="add del mod">
          <ac:chgData name="ahmad hawchar" userId="S::ahmad.hawchar@isae.edu.lb::82b2506c-c6df-42fc-88cb-29cf428b0afe" providerId="AD" clId="Web-{5C44FF90-1959-4BAA-9CE9-ED90860AA00A}" dt="2023-10-25T11:29:53.671" v="115"/>
          <ac:spMkLst>
            <pc:docMk/>
            <pc:sldMk cId="4055079983" sldId="263"/>
            <ac:spMk id="56" creationId="{EB7CFDEF-59DE-FD4C-4E94-7B1B998B6A46}"/>
          </ac:spMkLst>
        </pc:spChg>
        <pc:spChg chg="add del mod">
          <ac:chgData name="ahmad hawchar" userId="S::ahmad.hawchar@isae.edu.lb::82b2506c-c6df-42fc-88cb-29cf428b0afe" providerId="AD" clId="Web-{5C44FF90-1959-4BAA-9CE9-ED90860AA00A}" dt="2023-10-25T11:29:53.671" v="114"/>
          <ac:spMkLst>
            <pc:docMk/>
            <pc:sldMk cId="4055079983" sldId="263"/>
            <ac:spMk id="60" creationId="{42623EB8-F0EE-4B38-3138-824F2847DA43}"/>
          </ac:spMkLst>
        </pc:spChg>
        <pc:spChg chg="add del mod">
          <ac:chgData name="ahmad hawchar" userId="S::ahmad.hawchar@isae.edu.lb::82b2506c-c6df-42fc-88cb-29cf428b0afe" providerId="AD" clId="Web-{5C44FF90-1959-4BAA-9CE9-ED90860AA00A}" dt="2023-10-25T11:29:53.671" v="113"/>
          <ac:spMkLst>
            <pc:docMk/>
            <pc:sldMk cId="4055079983" sldId="263"/>
            <ac:spMk id="62" creationId="{6A83883C-0495-192B-8136-1E7AF95F2E0A}"/>
          </ac:spMkLst>
        </pc:spChg>
        <pc:spChg chg="add mod">
          <ac:chgData name="ahmad hawchar" userId="S::ahmad.hawchar@isae.edu.lb::82b2506c-c6df-42fc-88cb-29cf428b0afe" providerId="AD" clId="Web-{5C44FF90-1959-4BAA-9CE9-ED90860AA00A}" dt="2023-10-25T11:29:53.718" v="130"/>
          <ac:spMkLst>
            <pc:docMk/>
            <pc:sldMk cId="4055079983" sldId="263"/>
            <ac:spMk id="320" creationId="{E263A168-DD22-BA27-4199-9163E2DF484A}"/>
          </ac:spMkLst>
        </pc:spChg>
        <pc:spChg chg="add mod">
          <ac:chgData name="ahmad hawchar" userId="S::ahmad.hawchar@isae.edu.lb::82b2506c-c6df-42fc-88cb-29cf428b0afe" providerId="AD" clId="Web-{5C44FF90-1959-4BAA-9CE9-ED90860AA00A}" dt="2023-10-25T11:29:53.765" v="131"/>
          <ac:spMkLst>
            <pc:docMk/>
            <pc:sldMk cId="4055079983" sldId="263"/>
            <ac:spMk id="322" creationId="{D18EDE56-16B0-E9E4-5984-2473949804EA}"/>
          </ac:spMkLst>
        </pc:spChg>
        <pc:spChg chg="add mod">
          <ac:chgData name="ahmad hawchar" userId="S::ahmad.hawchar@isae.edu.lb::82b2506c-c6df-42fc-88cb-29cf428b0afe" providerId="AD" clId="Web-{5C44FF90-1959-4BAA-9CE9-ED90860AA00A}" dt="2023-10-25T11:29:53.827" v="132"/>
          <ac:spMkLst>
            <pc:docMk/>
            <pc:sldMk cId="4055079983" sldId="263"/>
            <ac:spMk id="324" creationId="{ED9EFBAE-C298-2AB1-DED1-207D7C750F29}"/>
          </ac:spMkLst>
        </pc:spChg>
        <pc:picChg chg="del">
          <ac:chgData name="ahmad hawchar" userId="S::ahmad.hawchar@isae.edu.lb::82b2506c-c6df-42fc-88cb-29cf428b0afe" providerId="AD" clId="Web-{5C44FF90-1959-4BAA-9CE9-ED90860AA00A}" dt="2023-10-25T11:29:43.921" v="103"/>
          <ac:picMkLst>
            <pc:docMk/>
            <pc:sldMk cId="4055079983" sldId="263"/>
            <ac:picMk id="6" creationId="{33ECF93A-478B-A27E-0C69-55C8B55C4963}"/>
          </ac:picMkLst>
        </pc:picChg>
        <pc:picChg chg="del">
          <ac:chgData name="ahmad hawchar" userId="S::ahmad.hawchar@isae.edu.lb::82b2506c-c6df-42fc-88cb-29cf428b0afe" providerId="AD" clId="Web-{5C44FF90-1959-4BAA-9CE9-ED90860AA00A}" dt="2023-10-25T11:29:44.905" v="112"/>
          <ac:picMkLst>
            <pc:docMk/>
            <pc:sldMk cId="4055079983" sldId="263"/>
            <ac:picMk id="16" creationId="{266A30B7-119F-18D7-4F7E-F11FCA29FBFE}"/>
          </ac:picMkLst>
        </pc:picChg>
        <pc:picChg chg="del">
          <ac:chgData name="ahmad hawchar" userId="S::ahmad.hawchar@isae.edu.lb::82b2506c-c6df-42fc-88cb-29cf428b0afe" providerId="AD" clId="Web-{5C44FF90-1959-4BAA-9CE9-ED90860AA00A}" dt="2023-10-25T11:29:44.577" v="109"/>
          <ac:picMkLst>
            <pc:docMk/>
            <pc:sldMk cId="4055079983" sldId="263"/>
            <ac:picMk id="359" creationId="{32C08192-2F27-4ED3-9CEE-4C37C7DFE674}"/>
          </ac:picMkLst>
        </pc:picChg>
        <pc:picChg chg="del">
          <ac:chgData name="ahmad hawchar" userId="S::ahmad.hawchar@isae.edu.lb::82b2506c-c6df-42fc-88cb-29cf428b0afe" providerId="AD" clId="Web-{5C44FF90-1959-4BAA-9CE9-ED90860AA00A}" dt="2023-10-25T11:29:44.218" v="106"/>
          <ac:picMkLst>
            <pc:docMk/>
            <pc:sldMk cId="4055079983" sldId="263"/>
            <ac:picMk id="361" creationId="{CA581025-9A6A-4294-8F86-E611BCEFAB15}"/>
          </ac:picMkLst>
        </pc:picChg>
        <pc:picChg chg="del">
          <ac:chgData name="ahmad hawchar" userId="S::ahmad.hawchar@isae.edu.lb::82b2506c-c6df-42fc-88cb-29cf428b0afe" providerId="AD" clId="Web-{5C44FF90-1959-4BAA-9CE9-ED90860AA00A}" dt="2023-10-25T11:29:43.780" v="102"/>
          <ac:picMkLst>
            <pc:docMk/>
            <pc:sldMk cId="4055079983" sldId="263"/>
            <ac:picMk id="365" creationId="{13CD5AED-E130-432E-8952-7CB3F68F3312}"/>
          </ac:picMkLst>
        </pc:picChg>
        <pc:picChg chg="del">
          <ac:chgData name="ahmad hawchar" userId="S::ahmad.hawchar@isae.edu.lb::82b2506c-c6df-42fc-88cb-29cf428b0afe" providerId="AD" clId="Web-{5C44FF90-1959-4BAA-9CE9-ED90860AA00A}" dt="2023-10-25T11:29:43.483" v="99"/>
          <ac:picMkLst>
            <pc:docMk/>
            <pc:sldMk cId="4055079983" sldId="263"/>
            <ac:picMk id="367" creationId="{73D462EE-3D1E-4964-B729-2B963BD87288}"/>
          </ac:picMkLst>
        </pc:picChg>
        <pc:picChg chg="del">
          <ac:chgData name="ahmad hawchar" userId="S::ahmad.hawchar@isae.edu.lb::82b2506c-c6df-42fc-88cb-29cf428b0afe" providerId="AD" clId="Web-{5C44FF90-1959-4BAA-9CE9-ED90860AA00A}" dt="2023-10-25T11:29:43.202" v="96"/>
          <ac:picMkLst>
            <pc:docMk/>
            <pc:sldMk cId="4055079983" sldId="263"/>
            <ac:picMk id="369" creationId="{3DD82FDB-1001-45E1-AA54-7904FCC108DE}"/>
          </ac:picMkLst>
        </pc:picChg>
        <pc:picChg chg="del">
          <ac:chgData name="ahmad hawchar" userId="S::ahmad.hawchar@isae.edu.lb::82b2506c-c6df-42fc-88cb-29cf428b0afe" providerId="AD" clId="Web-{5C44FF90-1959-4BAA-9CE9-ED90860AA00A}" dt="2023-10-25T11:29:42.952" v="93"/>
          <ac:picMkLst>
            <pc:docMk/>
            <pc:sldMk cId="4055079983" sldId="263"/>
            <ac:picMk id="371" creationId="{5DC64598-F871-46A7-9338-8EB7BF26BEB6}"/>
          </ac:picMkLst>
        </pc:picChg>
      </pc:sldChg>
      <pc:sldChg chg="del">
        <pc:chgData name="ahmad hawchar" userId="S::ahmad.hawchar@isae.edu.lb::82b2506c-c6df-42fc-88cb-29cf428b0afe" providerId="AD" clId="Web-{5C44FF90-1959-4BAA-9CE9-ED90860AA00A}" dt="2023-10-25T11:36:17.338" v="176"/>
        <pc:sldMkLst>
          <pc:docMk/>
          <pc:sldMk cId="2619301236" sldId="264"/>
        </pc:sldMkLst>
      </pc:sldChg>
      <pc:sldChg chg="del">
        <pc:chgData name="ahmad hawchar" userId="S::ahmad.hawchar@isae.edu.lb::82b2506c-c6df-42fc-88cb-29cf428b0afe" providerId="AD" clId="Web-{5C44FF90-1959-4BAA-9CE9-ED90860AA00A}" dt="2023-10-25T11:36:15.291" v="175"/>
        <pc:sldMkLst>
          <pc:docMk/>
          <pc:sldMk cId="744379741" sldId="265"/>
        </pc:sldMkLst>
      </pc:sldChg>
      <pc:sldChg chg="del">
        <pc:chgData name="ahmad hawchar" userId="S::ahmad.hawchar@isae.edu.lb::82b2506c-c6df-42fc-88cb-29cf428b0afe" providerId="AD" clId="Web-{5C44FF90-1959-4BAA-9CE9-ED90860AA00A}" dt="2023-10-25T11:36:07.244" v="174"/>
        <pc:sldMkLst>
          <pc:docMk/>
          <pc:sldMk cId="2499682613" sldId="269"/>
        </pc:sldMkLst>
      </pc:sldChg>
      <pc:sldChg chg="addSp delSp modSp">
        <pc:chgData name="ahmad hawchar" userId="S::ahmad.hawchar@isae.edu.lb::82b2506c-c6df-42fc-88cb-29cf428b0afe" providerId="AD" clId="Web-{5C44FF90-1959-4BAA-9CE9-ED90860AA00A}" dt="2023-10-25T11:32:45.348" v="157" actId="1076"/>
        <pc:sldMkLst>
          <pc:docMk/>
          <pc:sldMk cId="2896385493" sldId="270"/>
        </pc:sldMkLst>
        <pc:spChg chg="del">
          <ac:chgData name="ahmad hawchar" userId="S::ahmad.hawchar@isae.edu.lb::82b2506c-c6df-42fc-88cb-29cf428b0afe" providerId="AD" clId="Web-{5C44FF90-1959-4BAA-9CE9-ED90860AA00A}" dt="2023-10-25T11:31:44.440" v="147"/>
          <ac:spMkLst>
            <pc:docMk/>
            <pc:sldMk cId="2896385493" sldId="270"/>
            <ac:spMk id="3" creationId="{77762301-F83A-4BEA-9D11-E6C99FB574A8}"/>
          </ac:spMkLst>
        </pc:spChg>
        <pc:spChg chg="add del mod">
          <ac:chgData name="ahmad hawchar" userId="S::ahmad.hawchar@isae.edu.lb::82b2506c-c6df-42fc-88cb-29cf428b0afe" providerId="AD" clId="Web-{5C44FF90-1959-4BAA-9CE9-ED90860AA00A}" dt="2023-10-25T11:31:50.643" v="149"/>
          <ac:spMkLst>
            <pc:docMk/>
            <pc:sldMk cId="2896385493" sldId="270"/>
            <ac:spMk id="40" creationId="{E1B4239C-51FD-6242-0A5E-D2C13C506EA4}"/>
          </ac:spMkLst>
        </pc:spChg>
        <pc:spChg chg="add del mod">
          <ac:chgData name="ahmad hawchar" userId="S::ahmad.hawchar@isae.edu.lb::82b2506c-c6df-42fc-88cb-29cf428b0afe" providerId="AD" clId="Web-{5C44FF90-1959-4BAA-9CE9-ED90860AA00A}" dt="2023-10-25T11:31:48.159" v="148"/>
          <ac:spMkLst>
            <pc:docMk/>
            <pc:sldMk cId="2896385493" sldId="270"/>
            <ac:spMk id="42" creationId="{8B97CD10-B27E-862A-4152-51D9B0FF688D}"/>
          </ac:spMkLst>
        </pc:spChg>
        <pc:graphicFrameChg chg="del">
          <ac:chgData name="ahmad hawchar" userId="S::ahmad.hawchar@isae.edu.lb::82b2506c-c6df-42fc-88cb-29cf428b0afe" providerId="AD" clId="Web-{5C44FF90-1959-4BAA-9CE9-ED90860AA00A}" dt="2023-10-25T11:31:36.768" v="146"/>
          <ac:graphicFrameMkLst>
            <pc:docMk/>
            <pc:sldMk cId="2896385493" sldId="270"/>
            <ac:graphicFrameMk id="33" creationId="{7BC1F95D-CCD2-421B-B06B-706699FAAD5D}"/>
          </ac:graphicFrameMkLst>
        </pc:graphicFrameChg>
        <pc:picChg chg="add mod">
          <ac:chgData name="ahmad hawchar" userId="S::ahmad.hawchar@isae.edu.lb::82b2506c-c6df-42fc-88cb-29cf428b0afe" providerId="AD" clId="Web-{5C44FF90-1959-4BAA-9CE9-ED90860AA00A}" dt="2023-10-25T11:32:45.348" v="157" actId="1076"/>
          <ac:picMkLst>
            <pc:docMk/>
            <pc:sldMk cId="2896385493" sldId="270"/>
            <ac:picMk id="43" creationId="{3930E799-2EE3-90CA-CC69-B0E980740903}"/>
          </ac:picMkLst>
        </pc:picChg>
      </pc:sldChg>
      <pc:sldChg chg="del">
        <pc:chgData name="ahmad hawchar" userId="S::ahmad.hawchar@isae.edu.lb::82b2506c-c6df-42fc-88cb-29cf428b0afe" providerId="AD" clId="Web-{5C44FF90-1959-4BAA-9CE9-ED90860AA00A}" dt="2023-10-25T19:38:03.724" v="2195"/>
        <pc:sldMkLst>
          <pc:docMk/>
          <pc:sldMk cId="1969787568" sldId="271"/>
        </pc:sldMkLst>
      </pc:sldChg>
      <pc:sldChg chg="modSp add ord replId">
        <pc:chgData name="ahmad hawchar" userId="S::ahmad.hawchar@isae.edu.lb::82b2506c-c6df-42fc-88cb-29cf428b0afe" providerId="AD" clId="Web-{5C44FF90-1959-4BAA-9CE9-ED90860AA00A}" dt="2023-10-25T11:41:23.253" v="301" actId="20577"/>
        <pc:sldMkLst>
          <pc:docMk/>
          <pc:sldMk cId="3854810891" sldId="272"/>
        </pc:sldMkLst>
        <pc:spChg chg="mod">
          <ac:chgData name="ahmad hawchar" userId="S::ahmad.hawchar@isae.edu.lb::82b2506c-c6df-42fc-88cb-29cf428b0afe" providerId="AD" clId="Web-{5C44FF90-1959-4BAA-9CE9-ED90860AA00A}" dt="2023-10-25T11:30:24.219" v="144" actId="20577"/>
          <ac:spMkLst>
            <pc:docMk/>
            <pc:sldMk cId="3854810891" sldId="272"/>
            <ac:spMk id="2" creationId="{B1FE5F11-B7B9-4B80-8C6A-A8A7A7190B77}"/>
          </ac:spMkLst>
        </pc:spChg>
        <pc:spChg chg="mod">
          <ac:chgData name="ahmad hawchar" userId="S::ahmad.hawchar@isae.edu.lb::82b2506c-c6df-42fc-88cb-29cf428b0afe" providerId="AD" clId="Web-{5C44FF90-1959-4BAA-9CE9-ED90860AA00A}" dt="2023-10-25T11:41:23.253" v="301" actId="20577"/>
          <ac:spMkLst>
            <pc:docMk/>
            <pc:sldMk cId="3854810891" sldId="272"/>
            <ac:spMk id="5" creationId="{9772968B-31E8-7D98-F180-9916FE112C25}"/>
          </ac:spMkLst>
        </pc:spChg>
      </pc:sldChg>
      <pc:sldChg chg="addSp delSp modSp new">
        <pc:chgData name="ahmad hawchar" userId="S::ahmad.hawchar@isae.edu.lb::82b2506c-c6df-42fc-88cb-29cf428b0afe" providerId="AD" clId="Web-{5C44FF90-1959-4BAA-9CE9-ED90860AA00A}" dt="2023-10-25T11:34:54.461" v="172" actId="1076"/>
        <pc:sldMkLst>
          <pc:docMk/>
          <pc:sldMk cId="710901851" sldId="273"/>
        </pc:sldMkLst>
        <pc:spChg chg="del">
          <ac:chgData name="ahmad hawchar" userId="S::ahmad.hawchar@isae.edu.lb::82b2506c-c6df-42fc-88cb-29cf428b0afe" providerId="AD" clId="Web-{5C44FF90-1959-4BAA-9CE9-ED90860AA00A}" dt="2023-10-25T11:33:09.692" v="159"/>
          <ac:spMkLst>
            <pc:docMk/>
            <pc:sldMk cId="710901851" sldId="273"/>
            <ac:spMk id="2" creationId="{D1CB39CC-FB3E-22F3-D6C9-7C20B65BBC6E}"/>
          </ac:spMkLst>
        </pc:spChg>
        <pc:spChg chg="del">
          <ac:chgData name="ahmad hawchar" userId="S::ahmad.hawchar@isae.edu.lb::82b2506c-c6df-42fc-88cb-29cf428b0afe" providerId="AD" clId="Web-{5C44FF90-1959-4BAA-9CE9-ED90860AA00A}" dt="2023-10-25T11:33:14.349" v="160"/>
          <ac:spMkLst>
            <pc:docMk/>
            <pc:sldMk cId="710901851" sldId="273"/>
            <ac:spMk id="3" creationId="{CA16E7AD-FE7F-D5FF-B54C-DADC8E1104B4}"/>
          </ac:spMkLst>
        </pc:spChg>
        <pc:picChg chg="add mod">
          <ac:chgData name="ahmad hawchar" userId="S::ahmad.hawchar@isae.edu.lb::82b2506c-c6df-42fc-88cb-29cf428b0afe" providerId="AD" clId="Web-{5C44FF90-1959-4BAA-9CE9-ED90860AA00A}" dt="2023-10-25T11:34:54.461" v="172" actId="1076"/>
          <ac:picMkLst>
            <pc:docMk/>
            <pc:sldMk cId="710901851" sldId="273"/>
            <ac:picMk id="4" creationId="{BA2EA4F7-8113-BAC2-508A-E144489F248D}"/>
          </ac:picMkLst>
        </pc:picChg>
      </pc:sldChg>
      <pc:sldChg chg="addSp delSp modSp add ord replId">
        <pc:chgData name="ahmad hawchar" userId="S::ahmad.hawchar@isae.edu.lb::82b2506c-c6df-42fc-88cb-29cf428b0afe" providerId="AD" clId="Web-{5C44FF90-1959-4BAA-9CE9-ED90860AA00A}" dt="2023-10-25T19:12:17.591" v="1294"/>
        <pc:sldMkLst>
          <pc:docMk/>
          <pc:sldMk cId="260336817" sldId="274"/>
        </pc:sldMkLst>
        <pc:picChg chg="add mod">
          <ac:chgData name="ahmad hawchar" userId="S::ahmad.hawchar@isae.edu.lb::82b2506c-c6df-42fc-88cb-29cf428b0afe" providerId="AD" clId="Web-{5C44FF90-1959-4BAA-9CE9-ED90860AA00A}" dt="2023-10-25T11:43:16.584" v="309" actId="1076"/>
          <ac:picMkLst>
            <pc:docMk/>
            <pc:sldMk cId="260336817" sldId="274"/>
            <ac:picMk id="2" creationId="{BBCA99B6-3223-340D-72CF-4D488308ED10}"/>
          </ac:picMkLst>
        </pc:picChg>
        <pc:picChg chg="del">
          <ac:chgData name="ahmad hawchar" userId="S::ahmad.hawchar@isae.edu.lb::82b2506c-c6df-42fc-88cb-29cf428b0afe" providerId="AD" clId="Web-{5C44FF90-1959-4BAA-9CE9-ED90860AA00A}" dt="2023-10-25T11:41:40.003" v="305"/>
          <ac:picMkLst>
            <pc:docMk/>
            <pc:sldMk cId="260336817" sldId="274"/>
            <ac:picMk id="4" creationId="{BA2EA4F7-8113-BAC2-508A-E144489F248D}"/>
          </ac:picMkLst>
        </pc:picChg>
      </pc:sldChg>
      <pc:sldChg chg="delSp add del replId">
        <pc:chgData name="ahmad hawchar" userId="S::ahmad.hawchar@isae.edu.lb::82b2506c-c6df-42fc-88cb-29cf428b0afe" providerId="AD" clId="Web-{5C44FF90-1959-4BAA-9CE9-ED90860AA00A}" dt="2023-10-25T18:47:12.350" v="497"/>
        <pc:sldMkLst>
          <pc:docMk/>
          <pc:sldMk cId="4191264403" sldId="275"/>
        </pc:sldMkLst>
        <pc:picChg chg="del">
          <ac:chgData name="ahmad hawchar" userId="S::ahmad.hawchar@isae.edu.lb::82b2506c-c6df-42fc-88cb-29cf428b0afe" providerId="AD" clId="Web-{5C44FF90-1959-4BAA-9CE9-ED90860AA00A}" dt="2023-10-25T18:46:21.489" v="495"/>
          <ac:picMkLst>
            <pc:docMk/>
            <pc:sldMk cId="4191264403" sldId="275"/>
            <ac:picMk id="2" creationId="{BBCA99B6-3223-340D-72CF-4D488308ED10}"/>
          </ac:picMkLst>
        </pc:picChg>
      </pc:sldChg>
      <pc:sldChg chg="modSp new">
        <pc:chgData name="ahmad hawchar" userId="S::ahmad.hawchar@isae.edu.lb::82b2506c-c6df-42fc-88cb-29cf428b0afe" providerId="AD" clId="Web-{5C44FF90-1959-4BAA-9CE9-ED90860AA00A}" dt="2023-10-25T19:38:38.193" v="2196" actId="20577"/>
        <pc:sldMkLst>
          <pc:docMk/>
          <pc:sldMk cId="2732679331" sldId="276"/>
        </pc:sldMkLst>
        <pc:spChg chg="mod">
          <ac:chgData name="ahmad hawchar" userId="S::ahmad.hawchar@isae.edu.lb::82b2506c-c6df-42fc-88cb-29cf428b0afe" providerId="AD" clId="Web-{5C44FF90-1959-4BAA-9CE9-ED90860AA00A}" dt="2023-10-25T18:50:09.495" v="542" actId="20577"/>
          <ac:spMkLst>
            <pc:docMk/>
            <pc:sldMk cId="2732679331" sldId="276"/>
            <ac:spMk id="2" creationId="{51423279-7A5C-EFB4-0BEC-F9420B49F063}"/>
          </ac:spMkLst>
        </pc:spChg>
        <pc:spChg chg="mod">
          <ac:chgData name="ahmad hawchar" userId="S::ahmad.hawchar@isae.edu.lb::82b2506c-c6df-42fc-88cb-29cf428b0afe" providerId="AD" clId="Web-{5C44FF90-1959-4BAA-9CE9-ED90860AA00A}" dt="2023-10-25T19:38:38.193" v="2196" actId="20577"/>
          <ac:spMkLst>
            <pc:docMk/>
            <pc:sldMk cId="2732679331" sldId="276"/>
            <ac:spMk id="3" creationId="{86617A07-9C8C-9F70-B354-B8E0E00EC4B0}"/>
          </ac:spMkLst>
        </pc:spChg>
      </pc:sldChg>
      <pc:sldChg chg="modSp new ord">
        <pc:chgData name="ahmad hawchar" userId="S::ahmad.hawchar@isae.edu.lb::82b2506c-c6df-42fc-88cb-29cf428b0afe" providerId="AD" clId="Web-{5C44FF90-1959-4BAA-9CE9-ED90860AA00A}" dt="2023-10-25T19:11:54.606" v="1292"/>
        <pc:sldMkLst>
          <pc:docMk/>
          <pc:sldMk cId="2483888606" sldId="277"/>
        </pc:sldMkLst>
        <pc:spChg chg="mod">
          <ac:chgData name="ahmad hawchar" userId="S::ahmad.hawchar@isae.edu.lb::82b2506c-c6df-42fc-88cb-29cf428b0afe" providerId="AD" clId="Web-{5C44FF90-1959-4BAA-9CE9-ED90860AA00A}" dt="2023-10-25T19:06:35.895" v="1099" actId="20577"/>
          <ac:spMkLst>
            <pc:docMk/>
            <pc:sldMk cId="2483888606" sldId="277"/>
            <ac:spMk id="2" creationId="{F6B70A2F-6F29-0054-403A-FD5A1D034CCC}"/>
          </ac:spMkLst>
        </pc:spChg>
        <pc:spChg chg="mod">
          <ac:chgData name="ahmad hawchar" userId="S::ahmad.hawchar@isae.edu.lb::82b2506c-c6df-42fc-88cb-29cf428b0afe" providerId="AD" clId="Web-{5C44FF90-1959-4BAA-9CE9-ED90860AA00A}" dt="2023-10-25T19:11:29.230" v="1291" actId="14100"/>
          <ac:spMkLst>
            <pc:docMk/>
            <pc:sldMk cId="2483888606" sldId="277"/>
            <ac:spMk id="3" creationId="{9AA165A9-8AFB-0654-3C9B-3DEBEC7D4A85}"/>
          </ac:spMkLst>
        </pc:spChg>
      </pc:sldChg>
      <pc:sldChg chg="delSp modSp new">
        <pc:chgData name="ahmad hawchar" userId="S::ahmad.hawchar@isae.edu.lb::82b2506c-c6df-42fc-88cb-29cf428b0afe" providerId="AD" clId="Web-{5C44FF90-1959-4BAA-9CE9-ED90860AA00A}" dt="2023-10-25T19:24:29.703" v="1610" actId="20577"/>
        <pc:sldMkLst>
          <pc:docMk/>
          <pc:sldMk cId="752825326" sldId="278"/>
        </pc:sldMkLst>
        <pc:spChg chg="del mod">
          <ac:chgData name="ahmad hawchar" userId="S::ahmad.hawchar@isae.edu.lb::82b2506c-c6df-42fc-88cb-29cf428b0afe" providerId="AD" clId="Web-{5C44FF90-1959-4BAA-9CE9-ED90860AA00A}" dt="2023-10-25T19:14:04.375" v="1303"/>
          <ac:spMkLst>
            <pc:docMk/>
            <pc:sldMk cId="752825326" sldId="278"/>
            <ac:spMk id="2" creationId="{5B06C2DE-91BC-FBEA-A06A-4592B4FDAB67}"/>
          </ac:spMkLst>
        </pc:spChg>
        <pc:spChg chg="mod">
          <ac:chgData name="ahmad hawchar" userId="S::ahmad.hawchar@isae.edu.lb::82b2506c-c6df-42fc-88cb-29cf428b0afe" providerId="AD" clId="Web-{5C44FF90-1959-4BAA-9CE9-ED90860AA00A}" dt="2023-10-25T19:24:29.703" v="1610" actId="20577"/>
          <ac:spMkLst>
            <pc:docMk/>
            <pc:sldMk cId="752825326" sldId="278"/>
            <ac:spMk id="3" creationId="{B24B7F14-3EAC-26D4-47C8-A57192471DC6}"/>
          </ac:spMkLst>
        </pc:spChg>
      </pc:sldChg>
      <pc:sldChg chg="modSp new">
        <pc:chgData name="ahmad hawchar" userId="S::ahmad.hawchar@isae.edu.lb::82b2506c-c6df-42fc-88cb-29cf428b0afe" providerId="AD" clId="Web-{5C44FF90-1959-4BAA-9CE9-ED90860AA00A}" dt="2023-10-25T19:36:44.065" v="2194" actId="20577"/>
        <pc:sldMkLst>
          <pc:docMk/>
          <pc:sldMk cId="509209925" sldId="279"/>
        </pc:sldMkLst>
        <pc:spChg chg="mod">
          <ac:chgData name="ahmad hawchar" userId="S::ahmad.hawchar@isae.edu.lb::82b2506c-c6df-42fc-88cb-29cf428b0afe" providerId="AD" clId="Web-{5C44FF90-1959-4BAA-9CE9-ED90860AA00A}" dt="2023-10-25T19:24:57.532" v="1622" actId="14100"/>
          <ac:spMkLst>
            <pc:docMk/>
            <pc:sldMk cId="509209925" sldId="279"/>
            <ac:spMk id="2" creationId="{E8F054C6-D6DE-8B78-7B04-2E844D412535}"/>
          </ac:spMkLst>
        </pc:spChg>
        <pc:spChg chg="mod">
          <ac:chgData name="ahmad hawchar" userId="S::ahmad.hawchar@isae.edu.lb::82b2506c-c6df-42fc-88cb-29cf428b0afe" providerId="AD" clId="Web-{5C44FF90-1959-4BAA-9CE9-ED90860AA00A}" dt="2023-10-25T19:36:44.065" v="2194" actId="20577"/>
          <ac:spMkLst>
            <pc:docMk/>
            <pc:sldMk cId="509209925" sldId="279"/>
            <ac:spMk id="3" creationId="{13EED24A-B033-3C21-362C-12643AE9C523}"/>
          </ac:spMkLst>
        </pc:spChg>
      </pc:sldChg>
    </pc:docChg>
  </pc:docChgLst>
  <pc:docChgLst>
    <pc:chgData name="ahmad hawchar" userId="S::ahmad.hawchar@isae.edu.lb::82b2506c-c6df-42fc-88cb-29cf428b0afe" providerId="AD" clId="Web-{D21C18FB-1118-0A0B-1733-3F8976FB0C51}"/>
    <pc:docChg chg="addSld delSld modSld sldOrd">
      <pc:chgData name="ahmad hawchar" userId="S::ahmad.hawchar@isae.edu.lb::82b2506c-c6df-42fc-88cb-29cf428b0afe" providerId="AD" clId="Web-{D21C18FB-1118-0A0B-1733-3F8976FB0C51}" dt="2023-10-26T07:52:27.252" v="192" actId="20577"/>
      <pc:docMkLst>
        <pc:docMk/>
      </pc:docMkLst>
      <pc:sldChg chg="del">
        <pc:chgData name="ahmad hawchar" userId="S::ahmad.hawchar@isae.edu.lb::82b2506c-c6df-42fc-88cb-29cf428b0afe" providerId="AD" clId="Web-{D21C18FB-1118-0A0B-1733-3F8976FB0C51}" dt="2023-10-26T07:49:53.857" v="172"/>
        <pc:sldMkLst>
          <pc:docMk/>
          <pc:sldMk cId="1663780162" sldId="260"/>
        </pc:sldMkLst>
      </pc:sldChg>
      <pc:sldChg chg="del">
        <pc:chgData name="ahmad hawchar" userId="S::ahmad.hawchar@isae.edu.lb::82b2506c-c6df-42fc-88cb-29cf428b0afe" providerId="AD" clId="Web-{D21C18FB-1118-0A0B-1733-3F8976FB0C51}" dt="2023-10-26T07:49:50.451" v="171"/>
        <pc:sldMkLst>
          <pc:docMk/>
          <pc:sldMk cId="1429429409" sldId="261"/>
        </pc:sldMkLst>
      </pc:sldChg>
      <pc:sldChg chg="modSp addAnim">
        <pc:chgData name="ahmad hawchar" userId="S::ahmad.hawchar@isae.edu.lb::82b2506c-c6df-42fc-88cb-29cf428b0afe" providerId="AD" clId="Web-{D21C18FB-1118-0A0B-1733-3F8976FB0C51}" dt="2023-10-26T07:49:33.747" v="170"/>
        <pc:sldMkLst>
          <pc:docMk/>
          <pc:sldMk cId="1742861620" sldId="266"/>
        </pc:sldMkLst>
        <pc:spChg chg="mod">
          <ac:chgData name="ahmad hawchar" userId="S::ahmad.hawchar@isae.edu.lb::82b2506c-c6df-42fc-88cb-29cf428b0afe" providerId="AD" clId="Web-{D21C18FB-1118-0A0B-1733-3F8976FB0C51}" dt="2023-10-26T07:48:46.386" v="149" actId="20577"/>
          <ac:spMkLst>
            <pc:docMk/>
            <pc:sldMk cId="1742861620" sldId="266"/>
            <ac:spMk id="2" creationId="{4518FC28-E0BD-4387-B8BE-9965D1A57FF1}"/>
          </ac:spMkLst>
        </pc:spChg>
        <pc:spChg chg="mod">
          <ac:chgData name="ahmad hawchar" userId="S::ahmad.hawchar@isae.edu.lb::82b2506c-c6df-42fc-88cb-29cf428b0afe" providerId="AD" clId="Web-{D21C18FB-1118-0A0B-1733-3F8976FB0C51}" dt="2023-10-26T07:49:18.762" v="169" actId="20577"/>
          <ac:spMkLst>
            <pc:docMk/>
            <pc:sldMk cId="1742861620" sldId="266"/>
            <ac:spMk id="3" creationId="{FED19BCA-B61F-4EA6-A1FB-CCA3BD8506FB}"/>
          </ac:spMkLst>
        </pc:spChg>
      </pc:sldChg>
      <pc:sldChg chg="ord">
        <pc:chgData name="ahmad hawchar" userId="S::ahmad.hawchar@isae.edu.lb::82b2506c-c6df-42fc-88cb-29cf428b0afe" providerId="AD" clId="Web-{D21C18FB-1118-0A0B-1733-3F8976FB0C51}" dt="2023-10-26T07:45:03.254" v="129"/>
        <pc:sldMkLst>
          <pc:docMk/>
          <pc:sldMk cId="710901851" sldId="273"/>
        </pc:sldMkLst>
      </pc:sldChg>
      <pc:sldChg chg="modSp add ord replId">
        <pc:chgData name="ahmad hawchar" userId="S::ahmad.hawchar@isae.edu.lb::82b2506c-c6df-42fc-88cb-29cf428b0afe" providerId="AD" clId="Web-{D21C18FB-1118-0A0B-1733-3F8976FB0C51}" dt="2023-10-26T07:52:27.252" v="192" actId="20577"/>
        <pc:sldMkLst>
          <pc:docMk/>
          <pc:sldMk cId="4079272885" sldId="280"/>
        </pc:sldMkLst>
        <pc:spChg chg="mod">
          <ac:chgData name="ahmad hawchar" userId="S::ahmad.hawchar@isae.edu.lb::82b2506c-c6df-42fc-88cb-29cf428b0afe" providerId="AD" clId="Web-{D21C18FB-1118-0A0B-1733-3F8976FB0C51}" dt="2023-10-26T07:43:49.548" v="120" actId="20577"/>
          <ac:spMkLst>
            <pc:docMk/>
            <pc:sldMk cId="4079272885" sldId="280"/>
            <ac:spMk id="2" creationId="{51423279-7A5C-EFB4-0BEC-F9420B49F063}"/>
          </ac:spMkLst>
        </pc:spChg>
        <pc:spChg chg="mod">
          <ac:chgData name="ahmad hawchar" userId="S::ahmad.hawchar@isae.edu.lb::82b2506c-c6df-42fc-88cb-29cf428b0afe" providerId="AD" clId="Web-{D21C18FB-1118-0A0B-1733-3F8976FB0C51}" dt="2023-10-26T07:52:27.252" v="192" actId="20577"/>
          <ac:spMkLst>
            <pc:docMk/>
            <pc:sldMk cId="4079272885" sldId="280"/>
            <ac:spMk id="3" creationId="{86617A07-9C8C-9F70-B354-B8E0E00EC4B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 dirty="0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3429000"/>
            <a:ext cx="4941771" cy="2128042"/>
          </a:xfrm>
        </p:spPr>
        <p:txBody>
          <a:bodyPr/>
          <a:lstStyle/>
          <a:p>
            <a:r>
              <a:rPr lang="en-US" dirty="0"/>
              <a:t>SHOPPING CENTER 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 err="1"/>
              <a:t>Nourhane</a:t>
            </a:r>
            <a:r>
              <a:rPr lang="en-US" dirty="0"/>
              <a:t> Jundi &amp; Ahmad </a:t>
            </a:r>
            <a:r>
              <a:rPr lang="en-US" dirty="0" err="1"/>
              <a:t>Hawchar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3341857"/>
          </a:xfrm>
        </p:spPr>
        <p:txBody>
          <a:bodyPr/>
          <a:lstStyle/>
          <a:p>
            <a:r>
              <a:rPr lang="en-US" dirty="0"/>
              <a:t>Back-end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72968B-31E8-7D98-F180-9916FE112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Nourhane</a:t>
            </a:r>
            <a:r>
              <a:rPr lang="en-US" dirty="0"/>
              <a:t> </a:t>
            </a:r>
            <a:r>
              <a:rPr lang="en-US" dirty="0" err="1"/>
              <a:t>jundi</a:t>
            </a:r>
          </a:p>
        </p:txBody>
      </p:sp>
    </p:spTree>
    <p:extLst>
      <p:ext uri="{BB962C8B-B14F-4D97-AF65-F5344CB8AC3E}">
        <p14:creationId xmlns:p14="http://schemas.microsoft.com/office/powerpoint/2010/main" val="385481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A2EA4F7-8113-BAC2-508A-E144489F2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544" y="144650"/>
            <a:ext cx="3201997" cy="655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01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3279-7A5C-EFB4-0BEC-F9420B49F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536" y="522514"/>
            <a:ext cx="5897298" cy="1443314"/>
          </a:xfrm>
        </p:spPr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17A07-9C8C-9F70-B354-B8E0E00EC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944" y="2123723"/>
            <a:ext cx="5651908" cy="3038583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endParaRPr lang="en-US"/>
          </a:p>
          <a:p>
            <a:r>
              <a:rPr lang="en-US" dirty="0"/>
              <a:t>-Admin:</a:t>
            </a:r>
          </a:p>
          <a:p>
            <a:r>
              <a:rPr lang="en-US" dirty="0"/>
              <a:t>    -Managing Products </a:t>
            </a:r>
          </a:p>
          <a:p>
            <a:r>
              <a:rPr lang="en-US" dirty="0">
                <a:ea typeface="+mn-lt"/>
                <a:cs typeface="+mn-lt"/>
              </a:rPr>
              <a:t>    -Managing users</a:t>
            </a:r>
            <a:endParaRPr lang="en-US" dirty="0"/>
          </a:p>
          <a:p>
            <a:r>
              <a:rPr lang="en-US" dirty="0"/>
              <a:t>(ofc an Admin)</a:t>
            </a:r>
          </a:p>
          <a:p>
            <a:r>
              <a:rPr lang="en-US" dirty="0"/>
              <a:t>-User:</a:t>
            </a:r>
          </a:p>
          <a:p>
            <a:r>
              <a:rPr lang="en-US" dirty="0"/>
              <a:t>     -Managing his Shopping Cart</a:t>
            </a:r>
          </a:p>
          <a:p>
            <a:r>
              <a:rPr lang="en-US" dirty="0"/>
              <a:t>      -Managing his searches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272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3" name="Picture 42" descr="A screenshot of a computer&#10;&#10;Description automatically generated">
            <a:extLst>
              <a:ext uri="{FF2B5EF4-FFF2-40B4-BE49-F238E27FC236}">
                <a16:creationId xmlns:a16="http://schemas.microsoft.com/office/drawing/2014/main" id="{3930E799-2EE3-90CA-CC69-B0E980740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65" y="459627"/>
            <a:ext cx="11236270" cy="584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85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954593"/>
            <a:ext cx="5111750" cy="1921958"/>
          </a:xfrm>
        </p:spPr>
        <p:txBody>
          <a:bodyPr/>
          <a:lstStyle/>
          <a:p>
            <a:r>
              <a:rPr lang="en-US"/>
              <a:t>Questions??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dirty="0"/>
              <a:t>Let's execute!!!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612949"/>
            <a:ext cx="5111750" cy="2263602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71668" y="3505790"/>
            <a:ext cx="5111750" cy="22636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200" dirty="0">
                <a:ea typeface="+mn-lt"/>
                <a:cs typeface="+mn-lt"/>
              </a:rPr>
              <a:t>Our website is the result of a collaborative effort between our  front-end developer and back-end developer. We've poured our expertise into crafting an elegant and efficient platform, blending creativity with code to deliver a seamless user experience on all devices. 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3" descr="A black background with a black background&#10;&#10;Description automatically generated">
            <a:extLst>
              <a:ext uri="{FF2B5EF4-FFF2-40B4-BE49-F238E27FC236}">
                <a16:creationId xmlns:a16="http://schemas.microsoft.com/office/drawing/2014/main" id="{32C283D4-CC96-B368-7ED9-B08B620CB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7311" y="3489702"/>
            <a:ext cx="3094495" cy="3133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DB88-62DD-4C41-977F-D59BEF14E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2533"/>
            <a:ext cx="4296508" cy="953298"/>
          </a:xfrm>
        </p:spPr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37E83-2D8B-42EF-A2C4-5D2BBDB1F0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77839-2CFD-4BC8-85DA-9EE69CCE1B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E386FF-C90F-4484-A843-D4BA75FFF00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0780D1-5C1B-411C-81ED-7B9970FCBF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ABE7D8B-D1CD-44C0-AD2D-2ABA67684E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6" y="1613528"/>
            <a:ext cx="5102680" cy="416741"/>
          </a:xfrm>
        </p:spPr>
        <p:txBody>
          <a:bodyPr>
            <a:normAutofit/>
          </a:bodyPr>
          <a:lstStyle/>
          <a:p>
            <a:r>
              <a:rPr lang="en-US" dirty="0"/>
              <a:t>Front-end: Routes and Modules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C2F0B15-120C-423F-8EE5-F303B19D5C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831045" y="2721310"/>
            <a:ext cx="5102680" cy="339249"/>
          </a:xfrm>
        </p:spPr>
        <p:txBody>
          <a:bodyPr>
            <a:normAutofit/>
          </a:bodyPr>
          <a:lstStyle/>
          <a:p>
            <a:r>
              <a:rPr lang="en-US" dirty="0"/>
              <a:t>Design and features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0D2644-F516-41F1-A88D-93673EA209A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8" y="3755394"/>
            <a:ext cx="5102680" cy="339249"/>
          </a:xfrm>
        </p:spPr>
        <p:txBody>
          <a:bodyPr>
            <a:normAutofit/>
          </a:bodyPr>
          <a:lstStyle/>
          <a:p>
            <a:r>
              <a:rPr lang="en-US" dirty="0"/>
              <a:t>Back-end: folders and methods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405A1F0-98C1-4B11-8D9A-3C009ADC44D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80" y="4824430"/>
            <a:ext cx="5102680" cy="390910"/>
          </a:xfrm>
        </p:spPr>
        <p:txBody>
          <a:bodyPr>
            <a:normAutofit/>
          </a:bodyPr>
          <a:lstStyle/>
          <a:p>
            <a:r>
              <a:rPr lang="en-US" dirty="0"/>
              <a:t>Diagram 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D3D67B7-A821-49FC-94BE-19EDE9D31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8D6D0E8-3983-4B7D-ADB2-077E17AD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4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3341857"/>
          </a:xfrm>
        </p:spPr>
        <p:txBody>
          <a:bodyPr/>
          <a:lstStyle/>
          <a:p>
            <a:r>
              <a:rPr lang="en-US" dirty="0"/>
              <a:t>Front-end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772968B-31E8-7D98-F180-9916FE112C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Ahmad </a:t>
            </a:r>
            <a:r>
              <a:rPr lang="en-US" dirty="0" err="1"/>
              <a:t>hawchar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70A2F-6F29-0054-403A-FD5A1D034C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Languages and frameworks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A165A9-8AFB-0654-3C9B-3DEBEC7D4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-10800000" flipV="1">
            <a:off x="6991350" y="3677052"/>
            <a:ext cx="4179570" cy="2101687"/>
          </a:xfrm>
        </p:spPr>
        <p:txBody>
          <a:bodyPr/>
          <a:lstStyle/>
          <a:p>
            <a:r>
              <a:rPr lang="en-US" dirty="0"/>
              <a:t>The front end of this website was created using ANGULAR as a front-end framework, and CSS for styling.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8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23279-7A5C-EFB4-0BEC-F9420B49F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536" y="522514"/>
            <a:ext cx="5897298" cy="1443314"/>
          </a:xfrm>
        </p:spPr>
        <p:txBody>
          <a:bodyPr/>
          <a:lstStyle/>
          <a:p>
            <a:r>
              <a:rPr lang="en-US" dirty="0"/>
              <a:t>Features and accessibility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617A07-9C8C-9F70-B354-B8E0E00EC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8944" y="2123723"/>
            <a:ext cx="5651908" cy="3038583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 </a:t>
            </a:r>
            <a:r>
              <a:rPr lang="en-US" sz="2400" dirty="0"/>
              <a:t>User Pages and features</a:t>
            </a:r>
            <a:endParaRPr lang="en-US" dirty="0"/>
          </a:p>
          <a:p>
            <a:r>
              <a:rPr lang="en-US" dirty="0"/>
              <a:t>-logged in Users are capable of browsing all the pages of the website except those made for admins</a:t>
            </a:r>
          </a:p>
          <a:p>
            <a:r>
              <a:rPr lang="en-US" dirty="0"/>
              <a:t>-the pages available for a user are :homepage-shop(search)-user's shopping cart-user's settings</a:t>
            </a:r>
          </a:p>
          <a:p>
            <a:r>
              <a:rPr lang="en-US" dirty="0"/>
              <a:t>-all pages are responsive meaning they could be accessed using  all screen sizes with no breaking of pages</a:t>
            </a:r>
          </a:p>
          <a:p>
            <a:r>
              <a:rPr lang="en-US" dirty="0"/>
              <a:t>-users are capable of ordering their shopping cart for it to be shipped to their address( feature unavailable currently)</a:t>
            </a:r>
          </a:p>
          <a:p>
            <a:r>
              <a:rPr lang="en-US" sz="2400" dirty="0"/>
              <a:t>design</a:t>
            </a:r>
            <a:endParaRPr lang="en-US" dirty="0"/>
          </a:p>
          <a:p>
            <a:r>
              <a:rPr lang="en-US" dirty="0"/>
              <a:t>This website was intended to be an internship project therefor the design was kept minimalistic and simple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679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4B7F14-3EAC-26D4-47C8-A57192471D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4299" y="1064672"/>
            <a:ext cx="4179570" cy="3723091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Admin Pages and features</a:t>
            </a:r>
          </a:p>
          <a:p>
            <a:r>
              <a:rPr lang="en-US" dirty="0"/>
              <a:t>-logged in admins are capable of adding-deleting-editing  products(edit is still unavailable), deleting users and orders!</a:t>
            </a:r>
            <a:endParaRPr lang="en-US" sz="2400" dirty="0"/>
          </a:p>
          <a:p>
            <a:r>
              <a:rPr lang="en-US" dirty="0"/>
              <a:t>-the pages available for admin are: manage products-manage users-manage orders</a:t>
            </a:r>
          </a:p>
          <a:p>
            <a:r>
              <a:rPr lang="en-US" dirty="0"/>
              <a:t>-admins can also add and delete categories</a:t>
            </a:r>
          </a:p>
          <a:p>
            <a:r>
              <a:rPr lang="en-US" dirty="0"/>
              <a:t>-all admin pages were designed to be easy to use by non-programmers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25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054C6-D6DE-8B78-7B04-2E844D412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522514"/>
            <a:ext cx="4179570" cy="1133349"/>
          </a:xfrm>
        </p:spPr>
        <p:txBody>
          <a:bodyPr/>
          <a:lstStyle/>
          <a:p>
            <a:r>
              <a:rPr lang="en-US" dirty="0"/>
              <a:t>Code and folders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ED24A-B033-3C21-362C-12643AE9C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2604" y="1878334"/>
            <a:ext cx="4179570" cy="365125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-US" dirty="0"/>
              <a:t>Modules are lazy loaded to improve performance </a:t>
            </a:r>
          </a:p>
          <a:p>
            <a:pPr marL="342900" indent="-342900">
              <a:buAutoNum type="arabicPeriod"/>
            </a:pPr>
            <a:r>
              <a:rPr lang="en-US" dirty="0"/>
              <a:t>Folders were separated and named in a way that provides  a seamless understanding of the project by alien developers</a:t>
            </a:r>
          </a:p>
          <a:p>
            <a:pPr marL="342900" indent="-342900">
              <a:buAutoNum type="arabicPeriod"/>
            </a:pPr>
            <a:r>
              <a:rPr lang="en-US" dirty="0"/>
              <a:t>Code was documented so that the understanding of code is made easier</a:t>
            </a:r>
          </a:p>
          <a:p>
            <a:pPr marL="342900" indent="-342900">
              <a:buAutoNum type="arabicPeriod"/>
            </a:pPr>
            <a:r>
              <a:rPr lang="en-US" dirty="0"/>
              <a:t>The angular official documentation was followed as much as possible when creating this project </a:t>
            </a:r>
          </a:p>
          <a:p>
            <a:pPr marL="342900" indent="-342900">
              <a:buAutoNum type="arabicPeriod"/>
            </a:pPr>
            <a:r>
              <a:rPr lang="en-US" dirty="0"/>
              <a:t>No external packages were installed to keep the build file small </a:t>
            </a:r>
          </a:p>
        </p:txBody>
      </p:sp>
    </p:spTree>
    <p:extLst>
      <p:ext uri="{BB962C8B-B14F-4D97-AF65-F5344CB8AC3E}">
        <p14:creationId xmlns:p14="http://schemas.microsoft.com/office/powerpoint/2010/main" val="50920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BCA99B6-3223-340D-72CF-4D488308E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1764" y="609600"/>
            <a:ext cx="3792810" cy="5509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368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2" id="{0E60AB4E-417B-45C1-9301-1C9D3943EB7F}" vid="{199B3929-907A-4692-88BF-6063DC97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5CEF65-757A-4D05-90BA-ED40BC2E515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18A5EB6-E9B8-417D-B09E-03811FBC9B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AB34632-EE39-4722-B8A6-C2A6B86CC8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441</Words>
  <Application>Microsoft Office PowerPoint</Application>
  <PresentationFormat>Widescreen</PresentationFormat>
  <Paragraphs>135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Custom</vt:lpstr>
      <vt:lpstr>SHOPPING CENTER WEBSITE</vt:lpstr>
      <vt:lpstr>INTRODUCTION</vt:lpstr>
      <vt:lpstr>TIMELINE</vt:lpstr>
      <vt:lpstr>Front-end</vt:lpstr>
      <vt:lpstr>Languages and frameworks</vt:lpstr>
      <vt:lpstr>Features and accessibility</vt:lpstr>
      <vt:lpstr>PowerPoint Presentation</vt:lpstr>
      <vt:lpstr>Code and folders</vt:lpstr>
      <vt:lpstr>PowerPoint Presentation</vt:lpstr>
      <vt:lpstr>Back-end</vt:lpstr>
      <vt:lpstr>PowerPoint Presentation</vt:lpstr>
      <vt:lpstr>accessibility</vt:lpstr>
      <vt:lpstr>PowerPoint Presentation</vt:lpstr>
      <vt:lpstr>Questions??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/>
  <cp:revision>427</cp:revision>
  <dcterms:created xsi:type="dcterms:W3CDTF">2023-10-25T11:09:47Z</dcterms:created>
  <dcterms:modified xsi:type="dcterms:W3CDTF">2023-10-26T07:52:30Z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