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4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7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4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6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8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7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BE27-DF68-49C7-AE27-E400BDD51D36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570E-47C8-45B5-AA0F-C15307CC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8814" y="311972"/>
            <a:ext cx="7885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登录失败的提示不够友好，没有说明失败的原因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优护心衣文字应当出现在本页，</a:t>
            </a:r>
            <a:r>
              <a:rPr lang="en-US" altLang="zh-CN" sz="2400" dirty="0" smtClean="0"/>
              <a:t>logo</a:t>
            </a:r>
            <a:r>
              <a:rPr lang="zh-CN" altLang="en-US" sz="2400" dirty="0" smtClean="0"/>
              <a:t>下方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默认第二次自动登录仍然会出现该页面，应当避免出现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注册页面收到验证码后，设置密码点击下一步死机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8814" y="311972"/>
            <a:ext cx="7885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离线与在线模式没有较明显的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提示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开始监测与中止能否在按钮上设置两种颜色以区分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离线与在线的切换数据窗口中会出现一段空白，能否调整为无缝切换（后台做切换，前端显示不受离线在线影响）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中间一栏的参数部分，正常和不正常没有区分（配色上面是一样的）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出现了一次因为通信不良导致的波形卡顿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0299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8814" y="311972"/>
            <a:ext cx="7885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日期显示格式不够友好，提示为</a:t>
            </a:r>
            <a:r>
              <a:rPr lang="en-US" altLang="zh-CN" sz="2400" dirty="0" smtClean="0"/>
              <a:t>xx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xx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xx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xx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xx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字体偏小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930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8814" y="311972"/>
            <a:ext cx="7885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监测日期格式显示同上一页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没有出现的症状能否隐藏掉（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次的指标）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监测结果自动分享应该在哪个位置？（右上角是手动）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出现异常是否应该实时直接共享？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我们应当尽可能调用如微信朋友圈这样的渠道做共享，避免自己开发共享服务。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分享操作暂时不能用（分享失败）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189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8814" y="311972"/>
            <a:ext cx="78853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关于我们应当放在最下面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个人信息访问死机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重置设备功能不太理解（</a:t>
            </a:r>
            <a:r>
              <a:rPr lang="en-US" altLang="zh-CN" sz="2400" dirty="0" smtClean="0"/>
              <a:t>RESET</a:t>
            </a:r>
            <a:r>
              <a:rPr lang="zh-CN" altLang="en-US" sz="2400" dirty="0" smtClean="0"/>
              <a:t>？），用重启是否更好理解一些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换绑设备是否应当添加一个</a:t>
            </a:r>
            <a:r>
              <a:rPr lang="en-US" altLang="zh-CN" sz="2400" dirty="0" err="1" smtClean="0"/>
              <a:t>alertdialog</a:t>
            </a:r>
            <a:r>
              <a:rPr lang="zh-CN" altLang="en-US" sz="2400" dirty="0" smtClean="0"/>
              <a:t>，确认用户是否需要换绑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登出帐号没有</a:t>
            </a:r>
            <a:r>
              <a:rPr lang="en-US" altLang="zh-CN" sz="2400" dirty="0" err="1" smtClean="0"/>
              <a:t>alertdialog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清除数据不可点击，功能不是太理解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9361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8814" y="311972"/>
            <a:ext cx="7885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出现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设备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Null</a:t>
            </a:r>
            <a:r>
              <a:rPr lang="zh-CN" altLang="en-US" sz="2400" dirty="0" smtClean="0"/>
              <a:t>是否应当就不显示了（这个之前应该已经反馈过了）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8814" y="311972"/>
            <a:ext cx="7885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字体偏小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有测量的日期提示分辨比较困难，能否高亮如今天下面这个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字，或者打一个小标签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左右月份切换箭头应为白色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出现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次点击后退键死机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351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柳凌峰</dc:creator>
  <cp:lastModifiedBy>柳凌峰</cp:lastModifiedBy>
  <cp:revision>8</cp:revision>
  <dcterms:created xsi:type="dcterms:W3CDTF">2017-01-02T05:11:19Z</dcterms:created>
  <dcterms:modified xsi:type="dcterms:W3CDTF">2017-01-02T05:35:12Z</dcterms:modified>
</cp:coreProperties>
</file>