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2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5523-454D-4CF8-A635-016D4B37D913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B04E-B800-4ACC-9728-6BBDEA96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8777" y="3499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SLB</a:t>
            </a:r>
          </a:p>
          <a:p>
            <a:pPr algn="ctr"/>
            <a:r>
              <a:rPr lang="zh-CN" altLang="en-US" dirty="0" smtClean="0"/>
              <a:t>负载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均衡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03177" y="1705220"/>
            <a:ext cx="914400" cy="12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ECG</a:t>
            </a:r>
          </a:p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0866" y="1705220"/>
            <a:ext cx="914400" cy="12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ECG</a:t>
            </a:r>
          </a:p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0"/>
            <a:endCxn id="6" idx="2"/>
          </p:cNvCxnSpPr>
          <p:nvPr/>
        </p:nvCxnSpPr>
        <p:spPr>
          <a:xfrm flipH="1" flipV="1">
            <a:off x="1558066" y="3005104"/>
            <a:ext cx="987911" cy="49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5" idx="2"/>
          </p:cNvCxnSpPr>
          <p:nvPr/>
        </p:nvCxnSpPr>
        <p:spPr>
          <a:xfrm flipV="1">
            <a:off x="2545977" y="3005104"/>
            <a:ext cx="914400" cy="49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58879" y="172674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…</a:t>
            </a:r>
            <a:endParaRPr lang="zh-CN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100866" y="87851"/>
            <a:ext cx="46652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ECG </a:t>
            </a:r>
          </a:p>
          <a:p>
            <a:pPr algn="ctr"/>
            <a:r>
              <a:rPr lang="en-US" altLang="zh-CN" dirty="0" smtClean="0"/>
              <a:t>MongoDB</a:t>
            </a:r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53026" y="3499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SLB</a:t>
            </a:r>
          </a:p>
          <a:p>
            <a:pPr algn="ctr"/>
            <a:r>
              <a:rPr lang="zh-CN" altLang="en-US" dirty="0" smtClean="0"/>
              <a:t>负载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均衡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67426" y="1705220"/>
            <a:ext cx="914400" cy="12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65115" y="1705220"/>
            <a:ext cx="914400" cy="12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8" idx="0"/>
            <a:endCxn id="20" idx="2"/>
          </p:cNvCxnSpPr>
          <p:nvPr/>
        </p:nvCxnSpPr>
        <p:spPr>
          <a:xfrm flipH="1" flipV="1">
            <a:off x="6422315" y="3005104"/>
            <a:ext cx="987911" cy="49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0"/>
            <a:endCxn id="19" idx="2"/>
          </p:cNvCxnSpPr>
          <p:nvPr/>
        </p:nvCxnSpPr>
        <p:spPr>
          <a:xfrm flipV="1">
            <a:off x="7410226" y="3005104"/>
            <a:ext cx="914400" cy="49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50918" y="170522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…</a:t>
            </a:r>
            <a:endParaRPr lang="zh-CN" altLang="en-US" sz="4400" dirty="0"/>
          </a:p>
        </p:txBody>
      </p:sp>
      <p:sp>
        <p:nvSpPr>
          <p:cNvPr id="24" name="矩形 23"/>
          <p:cNvSpPr/>
          <p:nvPr/>
        </p:nvSpPr>
        <p:spPr>
          <a:xfrm>
            <a:off x="6029660" y="68399"/>
            <a:ext cx="28167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帐号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43144" y="5002850"/>
            <a:ext cx="1229843" cy="1299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App:</a:t>
            </a:r>
          </a:p>
          <a:p>
            <a:pPr algn="ctr"/>
            <a:r>
              <a:rPr lang="en-US" altLang="zh-CN" dirty="0" smtClean="0"/>
              <a:t>Socket</a:t>
            </a:r>
          </a:p>
          <a:p>
            <a:pPr algn="ctr"/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42392" y="5002850"/>
            <a:ext cx="1242508" cy="129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Web:</a:t>
            </a:r>
          </a:p>
          <a:p>
            <a:pPr algn="ctr"/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20816" y="5002850"/>
            <a:ext cx="2189410" cy="1299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</a:p>
          <a:p>
            <a:pPr algn="ctr"/>
            <a:r>
              <a:rPr lang="zh-CN" altLang="en-US" dirty="0" smtClean="0"/>
              <a:t>登录，认证，注册数据回调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11149" y="5002850"/>
            <a:ext cx="2341353" cy="1299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登录，认证，分析处理，数据回调</a:t>
            </a:r>
            <a:endParaRPr lang="en-US" altLang="zh-CN" dirty="0" smtClean="0"/>
          </a:p>
        </p:txBody>
      </p:sp>
      <p:cxnSp>
        <p:nvCxnSpPr>
          <p:cNvPr id="36" name="直接连接符 35"/>
          <p:cNvCxnSpPr>
            <a:stCxn id="4" idx="2"/>
            <a:endCxn id="25" idx="0"/>
          </p:cNvCxnSpPr>
          <p:nvPr/>
        </p:nvCxnSpPr>
        <p:spPr>
          <a:xfrm flipH="1">
            <a:off x="1558066" y="4414354"/>
            <a:ext cx="987911" cy="58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2"/>
            <a:endCxn id="26" idx="0"/>
          </p:cNvCxnSpPr>
          <p:nvPr/>
        </p:nvCxnSpPr>
        <p:spPr>
          <a:xfrm>
            <a:off x="2545977" y="4414354"/>
            <a:ext cx="617669" cy="58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2"/>
            <a:endCxn id="33" idx="0"/>
          </p:cNvCxnSpPr>
          <p:nvPr/>
        </p:nvCxnSpPr>
        <p:spPr>
          <a:xfrm flipH="1">
            <a:off x="6315521" y="4414354"/>
            <a:ext cx="1094705" cy="58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2"/>
            <a:endCxn id="34" idx="0"/>
          </p:cNvCxnSpPr>
          <p:nvPr/>
        </p:nvCxnSpPr>
        <p:spPr>
          <a:xfrm>
            <a:off x="7410226" y="4414354"/>
            <a:ext cx="1371600" cy="58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2"/>
            <a:endCxn id="23" idx="0"/>
          </p:cNvCxnSpPr>
          <p:nvPr/>
        </p:nvCxnSpPr>
        <p:spPr>
          <a:xfrm rot="16200000" flipH="1">
            <a:off x="5084265" y="-648532"/>
            <a:ext cx="702969" cy="40045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3" idx="0"/>
            <a:endCxn id="24" idx="2"/>
          </p:cNvCxnSpPr>
          <p:nvPr/>
        </p:nvCxnSpPr>
        <p:spPr>
          <a:xfrm flipV="1">
            <a:off x="7438016" y="982799"/>
            <a:ext cx="0" cy="72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1" idx="0"/>
            <a:endCxn id="12" idx="2"/>
          </p:cNvCxnSpPr>
          <p:nvPr/>
        </p:nvCxnSpPr>
        <p:spPr>
          <a:xfrm rot="5400000" flipH="1" flipV="1">
            <a:off x="2627486" y="920743"/>
            <a:ext cx="724489" cy="887506"/>
          </a:xfrm>
          <a:prstGeom prst="bentConnector3">
            <a:avLst>
              <a:gd name="adj1" fmla="val 52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428" y="656217"/>
            <a:ext cx="1122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基于阿里云的系统架构调整：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Socket</a:t>
            </a:r>
            <a:r>
              <a:rPr lang="zh-CN" altLang="en-US" sz="2400" dirty="0" smtClean="0"/>
              <a:t>服务器，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服务器分为两个独立部署的集群（阿里云</a:t>
            </a:r>
            <a:r>
              <a:rPr lang="en-US" altLang="zh-CN" sz="2400" dirty="0" smtClean="0"/>
              <a:t>SLB</a:t>
            </a:r>
            <a:r>
              <a:rPr lang="zh-CN" altLang="en-US" sz="2400" dirty="0" smtClean="0"/>
              <a:t>服务）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MongoDB</a:t>
            </a:r>
            <a:r>
              <a:rPr lang="zh-CN" altLang="en-US" sz="2400" dirty="0" smtClean="0"/>
              <a:t>采用阿里云</a:t>
            </a:r>
            <a:r>
              <a:rPr lang="en-US" altLang="zh-CN" sz="2400" dirty="0" smtClean="0"/>
              <a:t>MongoDB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两个数据库，</a:t>
            </a:r>
            <a:r>
              <a:rPr lang="en-US" altLang="zh-CN" sz="2400" dirty="0" smtClean="0"/>
              <a:t>ECG</a:t>
            </a:r>
            <a:r>
              <a:rPr lang="zh-CN" altLang="en-US" sz="2400" dirty="0" smtClean="0"/>
              <a:t>数据库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帐号数据库（含用户注册信息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设备</a:t>
            </a:r>
            <a:r>
              <a:rPr lang="en-US" altLang="zh-CN" sz="2400" dirty="0" smtClean="0"/>
              <a:t>MAC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激活码表）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ECG</a:t>
            </a:r>
            <a:r>
              <a:rPr lang="zh-CN" altLang="en-US" sz="2400" dirty="0" smtClean="0"/>
              <a:t>数据库基于现有的数据库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用户帐号数据库基于影达提供的架构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602428" y="3594847"/>
            <a:ext cx="1122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运营成本：</a:t>
            </a:r>
            <a:endParaRPr lang="en-US" altLang="zh-CN" dirty="0" smtClean="0"/>
          </a:p>
          <a:p>
            <a:r>
              <a:rPr lang="zh-CN" altLang="en-US" dirty="0" smtClean="0"/>
              <a:t>第一期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服务器：</a:t>
            </a:r>
            <a:r>
              <a:rPr lang="en-US" altLang="zh-CN" dirty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 40Mbps</a:t>
            </a:r>
            <a:r>
              <a:rPr lang="zh-CN" altLang="en-US" dirty="0" smtClean="0"/>
              <a:t>服务器 （</a:t>
            </a:r>
            <a:r>
              <a:rPr lang="en-US" altLang="zh-CN" dirty="0" smtClean="0"/>
              <a:t>4.2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</a:t>
            </a:r>
            <a:r>
              <a:rPr lang="zh-CN" altLang="en-US" dirty="0" smtClean="0"/>
              <a:t>），预计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人并发数据处理能力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8G 20Mbps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1.6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数据库：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8G 1000GB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3.6</a:t>
            </a:r>
            <a:r>
              <a:rPr lang="zh-CN" altLang="en-US" dirty="0" smtClean="0"/>
              <a:t>万）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CDN+</a:t>
            </a:r>
            <a:r>
              <a:rPr lang="zh-CN" altLang="en-US" dirty="0" smtClean="0"/>
              <a:t>第三方服务：</a:t>
            </a:r>
            <a:r>
              <a:rPr lang="en-US" altLang="zh-CN" dirty="0" smtClean="0"/>
              <a:t>0.6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总计：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75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柳凌峰</dc:creator>
  <cp:lastModifiedBy>柳凌峰</cp:lastModifiedBy>
  <cp:revision>19</cp:revision>
  <dcterms:created xsi:type="dcterms:W3CDTF">2016-10-15T08:36:20Z</dcterms:created>
  <dcterms:modified xsi:type="dcterms:W3CDTF">2016-10-15T12:48:50Z</dcterms:modified>
</cp:coreProperties>
</file>