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52" r:id="rId1"/>
  </p:sldMasterIdLst>
  <p:notesMasterIdLst>
    <p:notesMasterId r:id="rId26"/>
  </p:notesMasterIdLst>
  <p:handoutMasterIdLst>
    <p:handoutMasterId r:id="rId27"/>
  </p:handoutMasterIdLst>
  <p:sldIdLst>
    <p:sldId id="256" r:id="rId2"/>
    <p:sldId id="555" r:id="rId3"/>
    <p:sldId id="530" r:id="rId4"/>
    <p:sldId id="531" r:id="rId5"/>
    <p:sldId id="532" r:id="rId6"/>
    <p:sldId id="534" r:id="rId7"/>
    <p:sldId id="535" r:id="rId8"/>
    <p:sldId id="536" r:id="rId9"/>
    <p:sldId id="537" r:id="rId10"/>
    <p:sldId id="550" r:id="rId11"/>
    <p:sldId id="538" r:id="rId12"/>
    <p:sldId id="539" r:id="rId13"/>
    <p:sldId id="540" r:id="rId14"/>
    <p:sldId id="541" r:id="rId15"/>
    <p:sldId id="542" r:id="rId16"/>
    <p:sldId id="543" r:id="rId17"/>
    <p:sldId id="544" r:id="rId18"/>
    <p:sldId id="545" r:id="rId19"/>
    <p:sldId id="546" r:id="rId20"/>
    <p:sldId id="548" r:id="rId21"/>
    <p:sldId id="549" r:id="rId22"/>
    <p:sldId id="551" r:id="rId23"/>
    <p:sldId id="552" r:id="rId24"/>
    <p:sldId id="553" r:id="rId25"/>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pitchFamily="2" charset="0"/>
        <a:ea typeface="+mn-ea"/>
        <a:cs typeface="Lucida Sans Unicode" panose="020B0602030504020204" pitchFamily="34" charset="0"/>
      </a:defRPr>
    </a:lvl1pPr>
    <a:lvl2pPr marL="457200" algn="l" rtl="0" eaLnBrk="0" fontAlgn="base" hangingPunct="0">
      <a:spcBef>
        <a:spcPct val="0"/>
      </a:spcBef>
      <a:spcAft>
        <a:spcPct val="0"/>
      </a:spcAft>
      <a:defRPr sz="2400" kern="1200">
        <a:solidFill>
          <a:schemeClr val="tx1"/>
        </a:solidFill>
        <a:latin typeface="Times" pitchFamily="2" charset="0"/>
        <a:ea typeface="+mn-ea"/>
        <a:cs typeface="Lucida Sans Unicode" panose="020B0602030504020204" pitchFamily="34" charset="0"/>
      </a:defRPr>
    </a:lvl2pPr>
    <a:lvl3pPr marL="914400" algn="l" rtl="0" eaLnBrk="0" fontAlgn="base" hangingPunct="0">
      <a:spcBef>
        <a:spcPct val="0"/>
      </a:spcBef>
      <a:spcAft>
        <a:spcPct val="0"/>
      </a:spcAft>
      <a:defRPr sz="2400" kern="1200">
        <a:solidFill>
          <a:schemeClr val="tx1"/>
        </a:solidFill>
        <a:latin typeface="Times" pitchFamily="2" charset="0"/>
        <a:ea typeface="+mn-ea"/>
        <a:cs typeface="Lucida Sans Unicode" panose="020B0602030504020204" pitchFamily="34" charset="0"/>
      </a:defRPr>
    </a:lvl3pPr>
    <a:lvl4pPr marL="1371600" algn="l" rtl="0" eaLnBrk="0" fontAlgn="base" hangingPunct="0">
      <a:spcBef>
        <a:spcPct val="0"/>
      </a:spcBef>
      <a:spcAft>
        <a:spcPct val="0"/>
      </a:spcAft>
      <a:defRPr sz="2400" kern="1200">
        <a:solidFill>
          <a:schemeClr val="tx1"/>
        </a:solidFill>
        <a:latin typeface="Times" pitchFamily="2" charset="0"/>
        <a:ea typeface="+mn-ea"/>
        <a:cs typeface="Lucida Sans Unicode" panose="020B0602030504020204" pitchFamily="34" charset="0"/>
      </a:defRPr>
    </a:lvl4pPr>
    <a:lvl5pPr marL="1828800" algn="l" rtl="0" eaLnBrk="0" fontAlgn="base" hangingPunct="0">
      <a:spcBef>
        <a:spcPct val="0"/>
      </a:spcBef>
      <a:spcAft>
        <a:spcPct val="0"/>
      </a:spcAft>
      <a:defRPr sz="2400" kern="1200">
        <a:solidFill>
          <a:schemeClr val="tx1"/>
        </a:solidFill>
        <a:latin typeface="Times" pitchFamily="2" charset="0"/>
        <a:ea typeface="+mn-ea"/>
        <a:cs typeface="Lucida Sans Unicode" panose="020B0602030504020204" pitchFamily="34" charset="0"/>
      </a:defRPr>
    </a:lvl5pPr>
    <a:lvl6pPr marL="2286000" algn="l" defTabSz="914400" rtl="0" eaLnBrk="1" latinLnBrk="0" hangingPunct="1">
      <a:defRPr sz="2400" kern="1200">
        <a:solidFill>
          <a:schemeClr val="tx1"/>
        </a:solidFill>
        <a:latin typeface="Times" pitchFamily="2" charset="0"/>
        <a:ea typeface="+mn-ea"/>
        <a:cs typeface="Lucida Sans Unicode" panose="020B0602030504020204" pitchFamily="34" charset="0"/>
      </a:defRPr>
    </a:lvl6pPr>
    <a:lvl7pPr marL="2743200" algn="l" defTabSz="914400" rtl="0" eaLnBrk="1" latinLnBrk="0" hangingPunct="1">
      <a:defRPr sz="2400" kern="1200">
        <a:solidFill>
          <a:schemeClr val="tx1"/>
        </a:solidFill>
        <a:latin typeface="Times" pitchFamily="2" charset="0"/>
        <a:ea typeface="+mn-ea"/>
        <a:cs typeface="Lucida Sans Unicode" panose="020B0602030504020204" pitchFamily="34" charset="0"/>
      </a:defRPr>
    </a:lvl7pPr>
    <a:lvl8pPr marL="3200400" algn="l" defTabSz="914400" rtl="0" eaLnBrk="1" latinLnBrk="0" hangingPunct="1">
      <a:defRPr sz="2400" kern="1200">
        <a:solidFill>
          <a:schemeClr val="tx1"/>
        </a:solidFill>
        <a:latin typeface="Times" pitchFamily="2" charset="0"/>
        <a:ea typeface="+mn-ea"/>
        <a:cs typeface="Lucida Sans Unicode" panose="020B0602030504020204" pitchFamily="34" charset="0"/>
      </a:defRPr>
    </a:lvl8pPr>
    <a:lvl9pPr marL="3657600" algn="l" defTabSz="914400" rtl="0" eaLnBrk="1" latinLnBrk="0" hangingPunct="1">
      <a:defRPr sz="2400" kern="1200">
        <a:solidFill>
          <a:schemeClr val="tx1"/>
        </a:solidFill>
        <a:latin typeface="Times" pitchFamily="2" charset="0"/>
        <a:ea typeface="+mn-ea"/>
        <a:cs typeface="Lucida Sans Unicode" panose="020B0602030504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8652" autoAdjust="0"/>
    <p:restoredTop sz="63673" autoAdjust="0"/>
  </p:normalViewPr>
  <p:slideViewPr>
    <p:cSldViewPr>
      <p:cViewPr varScale="1">
        <p:scale>
          <a:sx n="60" d="100"/>
          <a:sy n="60" d="100"/>
        </p:scale>
        <p:origin x="1352" y="5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1232"/>
    </p:cViewPr>
  </p:sorterViewPr>
  <p:notesViewPr>
    <p:cSldViewPr>
      <p:cViewPr varScale="1">
        <p:scale>
          <a:sx n="97" d="100"/>
          <a:sy n="97" d="100"/>
        </p:scale>
        <p:origin x="3120" y="20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6D443E7-1B43-064C-9725-A55B4111B82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e Placeholder 2">
            <a:extLst>
              <a:ext uri="{FF2B5EF4-FFF2-40B4-BE49-F238E27FC236}">
                <a16:creationId xmlns:a16="http://schemas.microsoft.com/office/drawing/2014/main" id="{0ECB2A1C-3391-E551-56E8-887702B7643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BD76B7A-5781-3E48-AF1D-32A1577DFD4B}" type="datetimeFigureOut">
              <a:rPr lang="de-DE" smtClean="0"/>
              <a:t>27.02.2024</a:t>
            </a:fld>
            <a:endParaRPr lang="de-DE"/>
          </a:p>
        </p:txBody>
      </p:sp>
      <p:sp>
        <p:nvSpPr>
          <p:cNvPr id="4" name="Footer Placeholder 3">
            <a:extLst>
              <a:ext uri="{FF2B5EF4-FFF2-40B4-BE49-F238E27FC236}">
                <a16:creationId xmlns:a16="http://schemas.microsoft.com/office/drawing/2014/main" id="{B76F5E25-5E48-89B6-0218-372C8F3D4DE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5" name="Slide Number Placeholder 4">
            <a:extLst>
              <a:ext uri="{FF2B5EF4-FFF2-40B4-BE49-F238E27FC236}">
                <a16:creationId xmlns:a16="http://schemas.microsoft.com/office/drawing/2014/main" id="{F391ADF2-B3F5-71DF-D2F3-FAF310AE3D6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524DE03-9BA4-5541-9318-3D863BF4D63A}" type="slidenum">
              <a:rPr lang="de-DE" smtClean="0"/>
              <a:t>‹#›</a:t>
            </a:fld>
            <a:endParaRPr lang="de-DE"/>
          </a:p>
        </p:txBody>
      </p:sp>
    </p:spTree>
    <p:extLst>
      <p:ext uri="{BB962C8B-B14F-4D97-AF65-F5344CB8AC3E}">
        <p14:creationId xmlns:p14="http://schemas.microsoft.com/office/powerpoint/2010/main" val="2176502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83787378-556D-F171-83FD-C093CE55C0C8}"/>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imes" panose="02020603050405020304" pitchFamily="18" charset="0"/>
                <a:ea typeface="+mn-ea"/>
                <a:cs typeface="+mn-cs"/>
              </a:defRPr>
            </a:lvl1pPr>
          </a:lstStyle>
          <a:p>
            <a:pPr>
              <a:defRPr/>
            </a:pPr>
            <a:endParaRPr lang="en-US"/>
          </a:p>
        </p:txBody>
      </p:sp>
      <p:sp>
        <p:nvSpPr>
          <p:cNvPr id="4099" name="Rectangle 3">
            <a:extLst>
              <a:ext uri="{FF2B5EF4-FFF2-40B4-BE49-F238E27FC236}">
                <a16:creationId xmlns:a16="http://schemas.microsoft.com/office/drawing/2014/main" id="{8D8C5484-7480-D1FF-FE80-AC91ADF2A7B7}"/>
              </a:ext>
            </a:extLst>
          </p:cNvPr>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panose="02020603050405020304" pitchFamily="18" charset="0"/>
                <a:ea typeface="+mn-ea"/>
                <a:cs typeface="+mn-cs"/>
              </a:defRPr>
            </a:lvl1pPr>
          </a:lstStyle>
          <a:p>
            <a:pPr>
              <a:defRPr/>
            </a:pPr>
            <a:endParaRPr lang="en-US"/>
          </a:p>
        </p:txBody>
      </p:sp>
      <p:sp>
        <p:nvSpPr>
          <p:cNvPr id="3076" name="Rectangle 4">
            <a:extLst>
              <a:ext uri="{FF2B5EF4-FFF2-40B4-BE49-F238E27FC236}">
                <a16:creationId xmlns:a16="http://schemas.microsoft.com/office/drawing/2014/main" id="{98621D7B-4E58-6F3E-590A-2C344A529EF6}"/>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01" name="Rectangle 5">
            <a:extLst>
              <a:ext uri="{FF2B5EF4-FFF2-40B4-BE49-F238E27FC236}">
                <a16:creationId xmlns:a16="http://schemas.microsoft.com/office/drawing/2014/main" id="{B3397AFE-65E1-74B5-D193-6E0ED7899AEC}"/>
              </a:ext>
            </a:extLst>
          </p:cNvPr>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102" name="Rectangle 6">
            <a:extLst>
              <a:ext uri="{FF2B5EF4-FFF2-40B4-BE49-F238E27FC236}">
                <a16:creationId xmlns:a16="http://schemas.microsoft.com/office/drawing/2014/main" id="{F85A5A36-4419-6CB3-6027-04A3150CC2DC}"/>
              </a:ext>
            </a:extLst>
          </p:cNvPr>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imes" panose="02020603050405020304" pitchFamily="18" charset="0"/>
                <a:ea typeface="+mn-ea"/>
                <a:cs typeface="+mn-cs"/>
              </a:defRPr>
            </a:lvl1pPr>
          </a:lstStyle>
          <a:p>
            <a:pPr>
              <a:defRPr/>
            </a:pPr>
            <a:endParaRPr lang="en-US"/>
          </a:p>
        </p:txBody>
      </p:sp>
      <p:sp>
        <p:nvSpPr>
          <p:cNvPr id="4103" name="Rectangle 7">
            <a:extLst>
              <a:ext uri="{FF2B5EF4-FFF2-40B4-BE49-F238E27FC236}">
                <a16:creationId xmlns:a16="http://schemas.microsoft.com/office/drawing/2014/main" id="{0A0C85AD-3F03-B59F-BBCE-B0B015C8CA6E}"/>
              </a:ext>
            </a:extLst>
          </p:cNvPr>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8CCC4163-08C3-E345-8E96-BF3AA2EC7DFC}"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developer.android.com/guide/topics/data/autobackup" TargetMode="External"/><Relationship Id="rId2" Type="http://schemas.openxmlformats.org/officeDocument/2006/relationships/slide" Target="../slides/slide13.xml"/><Relationship Id="rId1" Type="http://schemas.openxmlformats.org/officeDocument/2006/relationships/notesMaster" Target="../notesMasters/notesMaster1.xml"/><Relationship Id="rId5" Type="http://schemas.openxmlformats.org/officeDocument/2006/relationships/hyperlink" Target="https://developer.android.com/guide/topics/data/autobackup#Files" TargetMode="External"/><Relationship Id="rId4" Type="http://schemas.openxmlformats.org/officeDocument/2006/relationships/hyperlink" Target="https://developer.android.com/guide/topics/data/keyvaluebackup" TargetMode="Externa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source.android.com/docs/core/architecture/bootloader/partitions/system-as-root"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source.android.com/docs/core/architecture/partitions/generic-boot#gkik"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a:extLst>
              <a:ext uri="{FF2B5EF4-FFF2-40B4-BE49-F238E27FC236}">
                <a16:creationId xmlns:a16="http://schemas.microsoft.com/office/drawing/2014/main" id="{F38B2A7B-5F61-1829-3E68-AE403AA0E6E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itchFamily="2" charset="0"/>
                <a:cs typeface="Lucida Sans Unicode" panose="020B0602030504020204" pitchFamily="34" charset="0"/>
              </a:defRPr>
            </a:lvl1pPr>
            <a:lvl2pPr marL="742950" indent="-285750">
              <a:defRPr sz="2400">
                <a:solidFill>
                  <a:schemeClr val="tx1"/>
                </a:solidFill>
                <a:latin typeface="Times" pitchFamily="2" charset="0"/>
                <a:cs typeface="Lucida Sans Unicode" panose="020B0602030504020204" pitchFamily="34" charset="0"/>
              </a:defRPr>
            </a:lvl2pPr>
            <a:lvl3pPr marL="1143000" indent="-228600">
              <a:defRPr sz="2400">
                <a:solidFill>
                  <a:schemeClr val="tx1"/>
                </a:solidFill>
                <a:latin typeface="Times" pitchFamily="2" charset="0"/>
                <a:cs typeface="Lucida Sans Unicode" panose="020B0602030504020204" pitchFamily="34" charset="0"/>
              </a:defRPr>
            </a:lvl3pPr>
            <a:lvl4pPr marL="1600200" indent="-228600">
              <a:defRPr sz="2400">
                <a:solidFill>
                  <a:schemeClr val="tx1"/>
                </a:solidFill>
                <a:latin typeface="Times" pitchFamily="2" charset="0"/>
                <a:cs typeface="Lucida Sans Unicode" panose="020B0602030504020204" pitchFamily="34" charset="0"/>
              </a:defRPr>
            </a:lvl4pPr>
            <a:lvl5pPr marL="2057400" indent="-228600">
              <a:defRPr sz="2400">
                <a:solidFill>
                  <a:schemeClr val="tx1"/>
                </a:solidFill>
                <a:latin typeface="Times" pitchFamily="2"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9pPr>
          </a:lstStyle>
          <a:p>
            <a:fld id="{55AC9410-9B4D-9947-B836-3B41BC0C10E0}" type="slidenum">
              <a:rPr lang="en-US" altLang="en-US" sz="1200"/>
              <a:pPr/>
              <a:t>1</a:t>
            </a:fld>
            <a:endParaRPr lang="en-US" altLang="en-US" sz="1200"/>
          </a:p>
        </p:txBody>
      </p:sp>
      <p:sp>
        <p:nvSpPr>
          <p:cNvPr id="5123" name="Rectangle 2">
            <a:extLst>
              <a:ext uri="{FF2B5EF4-FFF2-40B4-BE49-F238E27FC236}">
                <a16:creationId xmlns:a16="http://schemas.microsoft.com/office/drawing/2014/main" id="{36545958-6347-AACD-14FF-37A667C60A0C}"/>
              </a:ext>
            </a:extLst>
          </p:cNvPr>
          <p:cNvSpPr>
            <a:spLocks noGrp="1" noRot="1" noChangeAspect="1" noChangeArrowheads="1" noTextEdit="1"/>
          </p:cNvSpPr>
          <p:nvPr>
            <p:ph type="sldImg"/>
          </p:nvPr>
        </p:nvSpPr>
        <p:spPr>
          <a:ln/>
        </p:spPr>
      </p:sp>
      <p:sp>
        <p:nvSpPr>
          <p:cNvPr id="5124" name="Rectangle 3">
            <a:extLst>
              <a:ext uri="{FF2B5EF4-FFF2-40B4-BE49-F238E27FC236}">
                <a16:creationId xmlns:a16="http://schemas.microsoft.com/office/drawing/2014/main" id="{90E092C2-F0BE-DB5C-9938-2E952982276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n-US" dirty="0">
              <a:latin typeface="Times" pitchFamily="2"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2B566A-0561-0569-88EC-18765A3B3F84}"/>
            </a:ext>
          </a:extLst>
        </p:cNvPr>
        <p:cNvGrpSpPr/>
        <p:nvPr/>
      </p:nvGrpSpPr>
      <p:grpSpPr>
        <a:xfrm>
          <a:off x="0" y="0"/>
          <a:ext cx="0" cy="0"/>
          <a:chOff x="0" y="0"/>
          <a:chExt cx="0" cy="0"/>
        </a:xfrm>
      </p:grpSpPr>
      <p:sp>
        <p:nvSpPr>
          <p:cNvPr id="159746" name="Rectangle 7">
            <a:extLst>
              <a:ext uri="{FF2B5EF4-FFF2-40B4-BE49-F238E27FC236}">
                <a16:creationId xmlns:a16="http://schemas.microsoft.com/office/drawing/2014/main" id="{8D0ADAB1-5915-A4E7-D66C-8A02CAF1B2F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itchFamily="2" charset="0"/>
                <a:cs typeface="Lucida Sans Unicode" panose="020B0602030504020204" pitchFamily="34" charset="0"/>
              </a:defRPr>
            </a:lvl1pPr>
            <a:lvl2pPr marL="742950" indent="-285750">
              <a:defRPr sz="2400">
                <a:solidFill>
                  <a:schemeClr val="tx1"/>
                </a:solidFill>
                <a:latin typeface="Times" pitchFamily="2" charset="0"/>
                <a:cs typeface="Lucida Sans Unicode" panose="020B0602030504020204" pitchFamily="34" charset="0"/>
              </a:defRPr>
            </a:lvl2pPr>
            <a:lvl3pPr marL="1143000" indent="-228600">
              <a:defRPr sz="2400">
                <a:solidFill>
                  <a:schemeClr val="tx1"/>
                </a:solidFill>
                <a:latin typeface="Times" pitchFamily="2" charset="0"/>
                <a:cs typeface="Lucida Sans Unicode" panose="020B0602030504020204" pitchFamily="34" charset="0"/>
              </a:defRPr>
            </a:lvl3pPr>
            <a:lvl4pPr marL="1600200" indent="-228600">
              <a:defRPr sz="2400">
                <a:solidFill>
                  <a:schemeClr val="tx1"/>
                </a:solidFill>
                <a:latin typeface="Times" pitchFamily="2" charset="0"/>
                <a:cs typeface="Lucida Sans Unicode" panose="020B0602030504020204" pitchFamily="34" charset="0"/>
              </a:defRPr>
            </a:lvl4pPr>
            <a:lvl5pPr marL="2057400" indent="-228600">
              <a:defRPr sz="2400">
                <a:solidFill>
                  <a:schemeClr val="tx1"/>
                </a:solidFill>
                <a:latin typeface="Times" pitchFamily="2"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9pPr>
          </a:lstStyle>
          <a:p>
            <a:fld id="{8D30B2D4-89DA-864E-B988-EA618B8D521F}" type="slidenum">
              <a:rPr lang="en-US" altLang="en-US" sz="1200"/>
              <a:pPr/>
              <a:t>10</a:t>
            </a:fld>
            <a:endParaRPr lang="en-US" altLang="en-US" sz="1200"/>
          </a:p>
        </p:txBody>
      </p:sp>
      <p:sp>
        <p:nvSpPr>
          <p:cNvPr id="159747" name="Rectangle 2">
            <a:extLst>
              <a:ext uri="{FF2B5EF4-FFF2-40B4-BE49-F238E27FC236}">
                <a16:creationId xmlns:a16="http://schemas.microsoft.com/office/drawing/2014/main" id="{8FA11207-8EF5-1794-9297-630CAEB16DE9}"/>
              </a:ext>
            </a:extLst>
          </p:cNvPr>
          <p:cNvSpPr>
            <a:spLocks noGrp="1" noRot="1" noChangeAspect="1" noChangeArrowheads="1" noTextEdit="1"/>
          </p:cNvSpPr>
          <p:nvPr>
            <p:ph type="sldImg"/>
          </p:nvPr>
        </p:nvSpPr>
        <p:spPr>
          <a:ln/>
        </p:spPr>
      </p:sp>
      <p:sp>
        <p:nvSpPr>
          <p:cNvPr id="159748" name="Rectangle 3">
            <a:extLst>
              <a:ext uri="{FF2B5EF4-FFF2-40B4-BE49-F238E27FC236}">
                <a16:creationId xmlns:a16="http://schemas.microsoft.com/office/drawing/2014/main" id="{B22D0EFF-756F-94D2-BCFF-5D238A72389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s-MX" altLang="en-US" dirty="0">
                <a:latin typeface="Times" pitchFamily="2" charset="0"/>
              </a:rPr>
              <a:t>The </a:t>
            </a:r>
            <a:r>
              <a:rPr lang="es-MX" altLang="en-US" dirty="0" err="1">
                <a:latin typeface="Times" pitchFamily="2" charset="0"/>
              </a:rPr>
              <a:t>following</a:t>
            </a:r>
            <a:r>
              <a:rPr lang="es-MX" altLang="en-US" dirty="0">
                <a:latin typeface="Times" pitchFamily="2" charset="0"/>
              </a:rPr>
              <a:t> </a:t>
            </a:r>
            <a:r>
              <a:rPr lang="es-MX" altLang="en-US" dirty="0" err="1">
                <a:latin typeface="Times" pitchFamily="2" charset="0"/>
              </a:rPr>
              <a:t>explanations</a:t>
            </a:r>
            <a:r>
              <a:rPr lang="es-MX" altLang="en-US" dirty="0">
                <a:latin typeface="Times" pitchFamily="2" charset="0"/>
              </a:rPr>
              <a:t> </a:t>
            </a:r>
            <a:r>
              <a:rPr lang="es-MX" altLang="en-US" dirty="0" err="1">
                <a:latin typeface="Times" pitchFamily="2" charset="0"/>
              </a:rPr>
              <a:t>were</a:t>
            </a:r>
            <a:r>
              <a:rPr lang="es-MX" altLang="en-US" dirty="0">
                <a:latin typeface="Times" pitchFamily="2" charset="0"/>
              </a:rPr>
              <a:t> </a:t>
            </a:r>
            <a:r>
              <a:rPr lang="es-MX" altLang="en-US" dirty="0" err="1">
                <a:latin typeface="Times" pitchFamily="2" charset="0"/>
              </a:rPr>
              <a:t>created</a:t>
            </a:r>
            <a:r>
              <a:rPr lang="es-MX" altLang="en-US" dirty="0">
                <a:latin typeface="Times" pitchFamily="2" charset="0"/>
              </a:rPr>
              <a:t> </a:t>
            </a:r>
            <a:r>
              <a:rPr lang="es-MX" altLang="en-US" dirty="0" err="1">
                <a:latin typeface="Times" pitchFamily="2" charset="0"/>
              </a:rPr>
              <a:t>by</a:t>
            </a:r>
            <a:r>
              <a:rPr lang="es-MX" altLang="en-US" dirty="0">
                <a:latin typeface="Times" pitchFamily="2" charset="0"/>
              </a:rPr>
              <a:t> </a:t>
            </a:r>
            <a:r>
              <a:rPr lang="es-MX" altLang="en-US" dirty="0" err="1">
                <a:latin typeface="Times" pitchFamily="2" charset="0"/>
              </a:rPr>
              <a:t>ChatGPT</a:t>
            </a:r>
            <a:r>
              <a:rPr lang="es-MX" altLang="en-US" dirty="0">
                <a:latin typeface="Times" pitchFamily="2" charset="0"/>
              </a:rPr>
              <a:t> and </a:t>
            </a:r>
            <a:r>
              <a:rPr lang="es-MX" altLang="en-US" dirty="0" err="1">
                <a:latin typeface="Times" pitchFamily="2" charset="0"/>
              </a:rPr>
              <a:t>verified</a:t>
            </a:r>
            <a:r>
              <a:rPr lang="es-MX" altLang="en-US" dirty="0">
                <a:latin typeface="Times" pitchFamily="2" charset="0"/>
              </a:rPr>
              <a:t> </a:t>
            </a:r>
            <a:r>
              <a:rPr lang="es-MX" altLang="en-US" dirty="0" err="1">
                <a:latin typeface="Times" pitchFamily="2" charset="0"/>
              </a:rPr>
              <a:t>for</a:t>
            </a:r>
            <a:r>
              <a:rPr lang="es-MX" altLang="en-US" dirty="0">
                <a:latin typeface="Times" pitchFamily="2" charset="0"/>
              </a:rPr>
              <a:t> </a:t>
            </a:r>
            <a:r>
              <a:rPr lang="es-MX" altLang="en-US" dirty="0" err="1">
                <a:latin typeface="Times" pitchFamily="2" charset="0"/>
              </a:rPr>
              <a:t>correctness</a:t>
            </a:r>
            <a:r>
              <a:rPr lang="es-MX" altLang="en-US" dirty="0">
                <a:latin typeface="Times" pitchFamily="2" charset="0"/>
              </a:rPr>
              <a:t> </a:t>
            </a:r>
            <a:r>
              <a:rPr lang="es-MX" altLang="en-US" dirty="0" err="1">
                <a:latin typeface="Times" pitchFamily="2" charset="0"/>
              </a:rPr>
              <a:t>by</a:t>
            </a:r>
            <a:r>
              <a:rPr lang="es-MX" altLang="en-US" dirty="0">
                <a:latin typeface="Times" pitchFamily="2" charset="0"/>
              </a:rPr>
              <a:t> the </a:t>
            </a:r>
            <a:r>
              <a:rPr lang="es-MX" altLang="en-US" dirty="0" err="1">
                <a:latin typeface="Times" pitchFamily="2" charset="0"/>
              </a:rPr>
              <a:t>course</a:t>
            </a:r>
            <a:r>
              <a:rPr lang="es-MX" altLang="en-US" dirty="0">
                <a:latin typeface="Times" pitchFamily="2" charset="0"/>
              </a:rPr>
              <a:t> instructor:</a:t>
            </a:r>
          </a:p>
          <a:p>
            <a:pPr eaLnBrk="1" hangingPunct="1"/>
            <a:endParaRPr lang="es-MX" altLang="en-US" dirty="0">
              <a:latin typeface="Times" pitchFamily="2" charset="0"/>
            </a:endParaRPr>
          </a:p>
          <a:p>
            <a:pPr eaLnBrk="1" hangingPunct="1"/>
            <a:r>
              <a:rPr lang="es-MX" altLang="en-US" dirty="0">
                <a:latin typeface="Times" pitchFamily="2" charset="0"/>
              </a:rPr>
              <a:t>I)</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CA" sz="1200" dirty="0">
                <a:effectLst/>
                <a:latin typeface="Helvetica" pitchFamily="2" charset="0"/>
              </a:rPr>
              <a:t>The process </a:t>
            </a:r>
            <a:r>
              <a:rPr lang="en-CA" sz="1200" dirty="0" err="1">
                <a:effectLst/>
                <a:latin typeface="Helvetica" pitchFamily="2" charset="0"/>
              </a:rPr>
              <a:t>init</a:t>
            </a:r>
            <a:r>
              <a:rPr lang="en-CA" sz="1200" dirty="0">
                <a:effectLst/>
                <a:latin typeface="Helvetica" pitchFamily="2" charset="0"/>
              </a:rPr>
              <a:t> is configured using the files /</a:t>
            </a:r>
            <a:r>
              <a:rPr lang="en-CA" sz="1200" dirty="0" err="1">
                <a:effectLst/>
                <a:latin typeface="Helvetica" pitchFamily="2" charset="0"/>
              </a:rPr>
              <a:t>init.rc</a:t>
            </a:r>
            <a:r>
              <a:rPr lang="en-CA" sz="1200" dirty="0">
                <a:effectLst/>
                <a:latin typeface="Helvetica" pitchFamily="2" charset="0"/>
              </a:rPr>
              <a:t> and any file (commonly </a:t>
            </a:r>
            <a:r>
              <a:rPr lang="en-CA" sz="1200" dirty="0" err="1">
                <a:effectLst/>
                <a:latin typeface="Helvetica" pitchFamily="2" charset="0"/>
              </a:rPr>
              <a:t>init.hardware.rc</a:t>
            </a:r>
            <a:r>
              <a:rPr lang="en-CA" sz="1200" dirty="0">
                <a:effectLst/>
                <a:latin typeface="Helvetica" pitchFamily="2" charset="0"/>
              </a:rPr>
              <a:t> and </a:t>
            </a:r>
            <a:r>
              <a:rPr lang="en-CA" sz="1200" dirty="0" err="1">
                <a:effectLst/>
                <a:latin typeface="Helvetica" pitchFamily="2" charset="0"/>
              </a:rPr>
              <a:t>init.usb.rc</a:t>
            </a:r>
            <a:r>
              <a:rPr lang="en-CA" sz="1200" dirty="0">
                <a:effectLst/>
                <a:latin typeface="Helvetica" pitchFamily="2" charset="0"/>
              </a:rPr>
              <a:t> (sometimes </a:t>
            </a:r>
            <a:r>
              <a:rPr lang="en-CA" sz="1200" dirty="0" err="1">
                <a:effectLst/>
                <a:latin typeface="Helvetica" pitchFamily="2" charset="0"/>
              </a:rPr>
              <a:t>init.hardware.usb.rc</a:t>
            </a:r>
            <a:r>
              <a:rPr lang="en-CA" sz="1200" dirty="0">
                <a:effectLst/>
                <a:latin typeface="Helvetica" pitchFamily="2" charset="0"/>
              </a:rPr>
              <a:t>)</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US" sz="1200" dirty="0">
                <a:effectLst/>
                <a:latin typeface="Helvetica" pitchFamily="2" charset="0"/>
              </a:rPr>
              <a:t>In Android, the `/</a:t>
            </a:r>
            <a:r>
              <a:rPr lang="en-US" sz="1200" dirty="0" err="1">
                <a:effectLst/>
                <a:latin typeface="Helvetica" pitchFamily="2" charset="0"/>
              </a:rPr>
              <a:t>init</a:t>
            </a:r>
            <a:r>
              <a:rPr lang="en-US" sz="1200" dirty="0">
                <a:effectLst/>
                <a:latin typeface="Helvetica" pitchFamily="2" charset="0"/>
              </a:rPr>
              <a:t>` directory typically contains various executable files and scripts that are essential for the initialization and boot process of the system. Here are some common contents you might find in the `/</a:t>
            </a:r>
            <a:r>
              <a:rPr lang="en-US" sz="1200" dirty="0" err="1">
                <a:effectLst/>
                <a:latin typeface="Helvetica" pitchFamily="2" charset="0"/>
              </a:rPr>
              <a:t>init</a:t>
            </a:r>
            <a:r>
              <a:rPr lang="en-US" sz="1200" dirty="0">
                <a:effectLst/>
                <a:latin typeface="Helvetica" pitchFamily="2" charset="0"/>
              </a:rPr>
              <a:t>` directory:</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sz="1200" dirty="0">
              <a:effectLst/>
              <a:latin typeface="Helvetica" pitchFamily="2" charset="0"/>
            </a:endParaRPr>
          </a:p>
          <a:p>
            <a:pPr marL="0" marR="0" lvl="0" indent="0" algn="l" defTabSz="914400" rtl="0" eaLnBrk="1" fontAlgn="base" latinLnBrk="0" hangingPunct="1">
              <a:lnSpc>
                <a:spcPct val="100000"/>
              </a:lnSpc>
              <a:spcBef>
                <a:spcPct val="30000"/>
              </a:spcBef>
              <a:spcAft>
                <a:spcPct val="0"/>
              </a:spcAft>
              <a:buClrTx/>
              <a:buSzTx/>
              <a:buFontTx/>
              <a:buNone/>
              <a:tabLst/>
              <a:defRPr/>
            </a:pPr>
            <a:r>
              <a:rPr lang="en-US" sz="1200" dirty="0">
                <a:effectLst/>
                <a:latin typeface="Helvetica" pitchFamily="2" charset="0"/>
              </a:rPr>
              <a:t>1. **</a:t>
            </a:r>
            <a:r>
              <a:rPr lang="en-US" sz="1200" dirty="0" err="1">
                <a:effectLst/>
                <a:latin typeface="Helvetica" pitchFamily="2" charset="0"/>
              </a:rPr>
              <a:t>init</a:t>
            </a:r>
            <a:r>
              <a:rPr lang="en-US" sz="1200" dirty="0">
                <a:effectLst/>
                <a:latin typeface="Helvetica" pitchFamily="2" charset="0"/>
              </a:rPr>
              <a:t>**: This is the executable binary for the `</a:t>
            </a:r>
            <a:r>
              <a:rPr lang="en-US" sz="1200" dirty="0" err="1">
                <a:effectLst/>
                <a:latin typeface="Helvetica" pitchFamily="2" charset="0"/>
              </a:rPr>
              <a:t>init</a:t>
            </a:r>
            <a:r>
              <a:rPr lang="en-US" sz="1200" dirty="0">
                <a:effectLst/>
                <a:latin typeface="Helvetica" pitchFamily="2" charset="0"/>
              </a:rPr>
              <a:t>` process, which is the first process started by the Android kernel during system boot. It reads the `</a:t>
            </a:r>
            <a:r>
              <a:rPr lang="en-US" sz="1200" dirty="0" err="1">
                <a:effectLst/>
                <a:latin typeface="Helvetica" pitchFamily="2" charset="0"/>
              </a:rPr>
              <a:t>init.rc</a:t>
            </a:r>
            <a:r>
              <a:rPr lang="en-US" sz="1200" dirty="0">
                <a:effectLst/>
                <a:latin typeface="Helvetica" pitchFamily="2" charset="0"/>
              </a:rPr>
              <a:t>` file and executes the commands specified therein.</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sz="1200" dirty="0">
              <a:effectLst/>
              <a:latin typeface="Helvetica" pitchFamily="2" charset="0"/>
            </a:endParaRPr>
          </a:p>
          <a:p>
            <a:pPr marL="0" marR="0" lvl="0" indent="0" algn="l" defTabSz="914400" rtl="0" eaLnBrk="1" fontAlgn="base" latinLnBrk="0" hangingPunct="1">
              <a:lnSpc>
                <a:spcPct val="100000"/>
              </a:lnSpc>
              <a:spcBef>
                <a:spcPct val="30000"/>
              </a:spcBef>
              <a:spcAft>
                <a:spcPct val="0"/>
              </a:spcAft>
              <a:buClrTx/>
              <a:buSzTx/>
              <a:buFontTx/>
              <a:buNone/>
              <a:tabLst/>
              <a:defRPr/>
            </a:pPr>
            <a:r>
              <a:rPr lang="en-US" sz="1200" dirty="0">
                <a:effectLst/>
                <a:latin typeface="Helvetica" pitchFamily="2" charset="0"/>
              </a:rPr>
              <a:t>2. **</a:t>
            </a:r>
            <a:r>
              <a:rPr lang="en-US" sz="1200" dirty="0" err="1">
                <a:effectLst/>
                <a:latin typeface="Helvetica" pitchFamily="2" charset="0"/>
              </a:rPr>
              <a:t>init.rc</a:t>
            </a:r>
            <a:r>
              <a:rPr lang="en-US" sz="1200" dirty="0">
                <a:effectLst/>
                <a:latin typeface="Helvetica" pitchFamily="2" charset="0"/>
              </a:rPr>
              <a:t>**: This file is a script written in Android-specific syntax that defines the initial setup and configuration of the Android system. It includes instructions for mounting filesystems, starting essential services, setting up permissions, and more. Note, this file may be found directly under the root directory instead of under /</a:t>
            </a:r>
            <a:r>
              <a:rPr lang="en-US" sz="1200" dirty="0" err="1">
                <a:effectLst/>
                <a:latin typeface="Helvetica" pitchFamily="2" charset="0"/>
              </a:rPr>
              <a:t>init</a:t>
            </a:r>
            <a:r>
              <a:rPr lang="en-US" sz="1200" dirty="0">
                <a:effectLst/>
                <a:latin typeface="Helvetica" pitchFamily="2" charset="0"/>
              </a:rPr>
              <a:t>/</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sz="1200" dirty="0">
              <a:effectLst/>
              <a:latin typeface="Helvetica" pitchFamily="2" charset="0"/>
            </a:endParaRPr>
          </a:p>
          <a:p>
            <a:pPr marL="0" marR="0" lvl="0" indent="0" algn="l" defTabSz="914400" rtl="0" eaLnBrk="1" fontAlgn="base" latinLnBrk="0" hangingPunct="1">
              <a:lnSpc>
                <a:spcPct val="100000"/>
              </a:lnSpc>
              <a:spcBef>
                <a:spcPct val="30000"/>
              </a:spcBef>
              <a:spcAft>
                <a:spcPct val="0"/>
              </a:spcAft>
              <a:buClrTx/>
              <a:buSzTx/>
              <a:buFontTx/>
              <a:buNone/>
              <a:tabLst/>
              <a:defRPr/>
            </a:pPr>
            <a:r>
              <a:rPr lang="en-US" sz="1200" dirty="0">
                <a:effectLst/>
                <a:latin typeface="Helvetica" pitchFamily="2" charset="0"/>
              </a:rPr>
              <a:t>3. ***.</a:t>
            </a:r>
            <a:r>
              <a:rPr lang="en-US" sz="1200" dirty="0" err="1">
                <a:effectLst/>
                <a:latin typeface="Helvetica" pitchFamily="2" charset="0"/>
              </a:rPr>
              <a:t>rc</a:t>
            </a:r>
            <a:r>
              <a:rPr lang="en-US" sz="1200" dirty="0">
                <a:effectLst/>
                <a:latin typeface="Helvetica" pitchFamily="2" charset="0"/>
              </a:rPr>
              <a:t> files**: Apart from `</a:t>
            </a:r>
            <a:r>
              <a:rPr lang="en-US" sz="1200" dirty="0" err="1">
                <a:effectLst/>
                <a:latin typeface="Helvetica" pitchFamily="2" charset="0"/>
              </a:rPr>
              <a:t>init.rc</a:t>
            </a:r>
            <a:r>
              <a:rPr lang="en-US" sz="1200" dirty="0">
                <a:effectLst/>
                <a:latin typeface="Helvetica" pitchFamily="2" charset="0"/>
              </a:rPr>
              <a:t>`, there may be additional `.</a:t>
            </a:r>
            <a:r>
              <a:rPr lang="en-US" sz="1200" dirty="0" err="1">
                <a:effectLst/>
                <a:latin typeface="Helvetica" pitchFamily="2" charset="0"/>
              </a:rPr>
              <a:t>rc</a:t>
            </a:r>
            <a:r>
              <a:rPr lang="en-US" sz="1200" dirty="0">
                <a:effectLst/>
                <a:latin typeface="Helvetica" pitchFamily="2" charset="0"/>
              </a:rPr>
              <a:t>` files in the `/</a:t>
            </a:r>
            <a:r>
              <a:rPr lang="en-US" sz="1200" dirty="0" err="1">
                <a:effectLst/>
                <a:latin typeface="Helvetica" pitchFamily="2" charset="0"/>
              </a:rPr>
              <a:t>init</a:t>
            </a:r>
            <a:r>
              <a:rPr lang="en-US" sz="1200" dirty="0">
                <a:effectLst/>
                <a:latin typeface="Helvetica" pitchFamily="2" charset="0"/>
              </a:rPr>
              <a:t>` directory or its subdirectories. These files contain configurations for specific services or components of the Android system.</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sz="1200" dirty="0">
              <a:effectLst/>
              <a:latin typeface="Helvetica" pitchFamily="2" charset="0"/>
            </a:endParaRPr>
          </a:p>
          <a:p>
            <a:pPr marL="0" marR="0" lvl="0" indent="0" algn="l" defTabSz="914400" rtl="0" eaLnBrk="1" fontAlgn="base" latinLnBrk="0" hangingPunct="1">
              <a:lnSpc>
                <a:spcPct val="100000"/>
              </a:lnSpc>
              <a:spcBef>
                <a:spcPct val="30000"/>
              </a:spcBef>
              <a:spcAft>
                <a:spcPct val="0"/>
              </a:spcAft>
              <a:buClrTx/>
              <a:buSzTx/>
              <a:buFontTx/>
              <a:buNone/>
              <a:tabLst/>
              <a:defRPr/>
            </a:pPr>
            <a:r>
              <a:rPr lang="en-US" sz="1200" dirty="0">
                <a:effectLst/>
                <a:latin typeface="Helvetica" pitchFamily="2" charset="0"/>
              </a:rPr>
              <a:t>4. **Other executable files and scripts**: Depending on the specific Android device and its configuration, you might find other executable files or scripts in the `/</a:t>
            </a:r>
            <a:r>
              <a:rPr lang="en-US" sz="1200" dirty="0" err="1">
                <a:effectLst/>
                <a:latin typeface="Helvetica" pitchFamily="2" charset="0"/>
              </a:rPr>
              <a:t>init</a:t>
            </a:r>
            <a:r>
              <a:rPr lang="en-US" sz="1200" dirty="0">
                <a:effectLst/>
                <a:latin typeface="Helvetica" pitchFamily="2" charset="0"/>
              </a:rPr>
              <a:t>` directory that are necessary for the boot process or system initialization.</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sz="1200" dirty="0">
              <a:effectLst/>
              <a:latin typeface="Helvetica" pitchFamily="2" charset="0"/>
            </a:endParaRPr>
          </a:p>
          <a:p>
            <a:pPr marL="0" marR="0" lvl="0" indent="0" algn="l" defTabSz="914400" rtl="0" eaLnBrk="1" fontAlgn="base" latinLnBrk="0" hangingPunct="1">
              <a:lnSpc>
                <a:spcPct val="100000"/>
              </a:lnSpc>
              <a:spcBef>
                <a:spcPct val="30000"/>
              </a:spcBef>
              <a:spcAft>
                <a:spcPct val="0"/>
              </a:spcAft>
              <a:buClrTx/>
              <a:buSzTx/>
              <a:buFontTx/>
              <a:buNone/>
              <a:tabLst/>
              <a:defRPr/>
            </a:pPr>
            <a:r>
              <a:rPr lang="en-US" sz="1200" dirty="0">
                <a:effectLst/>
                <a:latin typeface="Helvetica" pitchFamily="2" charset="0"/>
              </a:rPr>
              <a:t>These contents may vary slightly depending on the Android version and any customizations made by device manufacturers or ROM developers.</a:t>
            </a:r>
            <a:endParaRPr lang="en-CA" sz="1200" dirty="0">
              <a:effectLst/>
              <a:latin typeface="Helvetica" pitchFamily="2" charset="0"/>
            </a:endParaRP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CA" sz="1200" dirty="0">
              <a:effectLst/>
              <a:latin typeface="Helvetica" pitchFamily="2" charset="0"/>
            </a:endParaRP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CA" sz="1200" dirty="0">
              <a:effectLst/>
              <a:latin typeface="Helvetica" pitchFamily="2" charset="0"/>
            </a:endParaRPr>
          </a:p>
          <a:p>
            <a:pPr marL="0" marR="0" lvl="0" indent="0" algn="l" defTabSz="914400" rtl="0" eaLnBrk="1" fontAlgn="base" latinLnBrk="0" hangingPunct="1">
              <a:lnSpc>
                <a:spcPct val="100000"/>
              </a:lnSpc>
              <a:spcBef>
                <a:spcPct val="30000"/>
              </a:spcBef>
              <a:spcAft>
                <a:spcPct val="0"/>
              </a:spcAft>
              <a:buClrTx/>
              <a:buSzTx/>
              <a:buFontTx/>
              <a:buNone/>
              <a:tabLst/>
              <a:defRPr/>
            </a:pPr>
            <a:r>
              <a:rPr lang="en-CA" sz="1200" dirty="0" err="1">
                <a:effectLst/>
                <a:latin typeface="Helvetica" pitchFamily="2" charset="0"/>
              </a:rPr>
              <a:t>Exercies</a:t>
            </a:r>
            <a:r>
              <a:rPr lang="en-CA" sz="1200" dirty="0">
                <a:effectLst/>
                <a:latin typeface="Helvetica" pitchFamily="2" charset="0"/>
              </a:rPr>
              <a:t>:</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CA" sz="1200" dirty="0">
              <a:effectLst/>
              <a:latin typeface="Helvetica" pitchFamily="2" charset="0"/>
            </a:endParaRPr>
          </a:p>
          <a:p>
            <a:pPr marL="0" marR="0" lvl="0" indent="0" algn="l" defTabSz="914400" rtl="0" eaLnBrk="1" fontAlgn="base" latinLnBrk="0" hangingPunct="1">
              <a:lnSpc>
                <a:spcPct val="100000"/>
              </a:lnSpc>
              <a:spcBef>
                <a:spcPct val="30000"/>
              </a:spcBef>
              <a:spcAft>
                <a:spcPct val="0"/>
              </a:spcAft>
              <a:buClrTx/>
              <a:buSzTx/>
              <a:buFontTx/>
              <a:buNone/>
              <a:tabLst/>
              <a:defRPr/>
            </a:pPr>
            <a:r>
              <a:rPr lang="en-CA" sz="1200" dirty="0">
                <a:effectLst/>
                <a:latin typeface="Helvetica" pitchFamily="2" charset="0"/>
              </a:rPr>
              <a:t>&gt;&gt; explore the /</a:t>
            </a:r>
            <a:r>
              <a:rPr lang="en-CA" sz="1200" dirty="0" err="1">
                <a:effectLst/>
                <a:latin typeface="Helvetica" pitchFamily="2" charset="0"/>
              </a:rPr>
              <a:t>etc</a:t>
            </a:r>
            <a:r>
              <a:rPr lang="en-CA" sz="1200" dirty="0">
                <a:effectLst/>
                <a:latin typeface="Helvetica" pitchFamily="2" charset="0"/>
              </a:rPr>
              <a:t>/</a:t>
            </a:r>
            <a:r>
              <a:rPr lang="en-CA" sz="1200" dirty="0" err="1">
                <a:effectLst/>
                <a:latin typeface="Helvetica" pitchFamily="2" charset="0"/>
              </a:rPr>
              <a:t>init</a:t>
            </a:r>
            <a:r>
              <a:rPr lang="en-CA" sz="1200" dirty="0">
                <a:effectLst/>
                <a:latin typeface="Helvetica" pitchFamily="2" charset="0"/>
              </a:rPr>
              <a:t> directory using </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CA" sz="1200" dirty="0">
                <a:effectLst/>
                <a:latin typeface="Helvetica" pitchFamily="2" charset="0"/>
              </a:rPr>
              <a:t>ls –l /</a:t>
            </a:r>
            <a:r>
              <a:rPr lang="en-CA" sz="1200" dirty="0" err="1">
                <a:effectLst/>
                <a:latin typeface="Helvetica" pitchFamily="2" charset="0"/>
              </a:rPr>
              <a:t>etc</a:t>
            </a:r>
            <a:r>
              <a:rPr lang="en-CA" sz="1200" dirty="0">
                <a:effectLst/>
                <a:latin typeface="Helvetica" pitchFamily="2" charset="0"/>
              </a:rPr>
              <a:t>/</a:t>
            </a:r>
            <a:r>
              <a:rPr lang="en-CA" sz="1200" dirty="0" err="1">
                <a:effectLst/>
                <a:latin typeface="Helvetica" pitchFamily="2" charset="0"/>
              </a:rPr>
              <a:t>init</a:t>
            </a:r>
            <a:endParaRPr lang="en-CA" sz="1200" dirty="0">
              <a:effectLst/>
              <a:latin typeface="Helvetica" pitchFamily="2" charset="0"/>
            </a:endParaRPr>
          </a:p>
          <a:p>
            <a:pPr eaLnBrk="1" hangingPunct="1"/>
            <a:endParaRPr lang="en-CA" altLang="en-US" sz="1200" dirty="0">
              <a:effectLst/>
              <a:latin typeface="Helvetica" pitchFamily="2" charset="0"/>
            </a:endParaRPr>
          </a:p>
          <a:p>
            <a:pPr eaLnBrk="1" hangingPunct="1"/>
            <a:r>
              <a:rPr lang="en-CA" altLang="en-US" sz="1200" dirty="0">
                <a:effectLst/>
                <a:latin typeface="Helvetica" pitchFamily="2" charset="0"/>
              </a:rPr>
              <a:t>II)</a:t>
            </a:r>
          </a:p>
          <a:p>
            <a:pPr eaLnBrk="1" hangingPunct="1"/>
            <a:endParaRPr lang="es-MX" altLang="en-US" dirty="0">
              <a:latin typeface="Times" pitchFamily="2" charset="0"/>
            </a:endParaRPr>
          </a:p>
          <a:p>
            <a:pPr eaLnBrk="1" hangingPunct="1"/>
            <a:r>
              <a:rPr lang="en-US" altLang="en-US" dirty="0">
                <a:latin typeface="Times" pitchFamily="2" charset="0"/>
              </a:rPr>
              <a:t>In Android, the `</a:t>
            </a:r>
            <a:r>
              <a:rPr lang="en-US" altLang="en-US" dirty="0" err="1">
                <a:latin typeface="Times" pitchFamily="2" charset="0"/>
              </a:rPr>
              <a:t>init.environ.rc</a:t>
            </a:r>
            <a:r>
              <a:rPr lang="en-US" altLang="en-US" dirty="0">
                <a:latin typeface="Times" pitchFamily="2" charset="0"/>
              </a:rPr>
              <a:t>` file is another script file located in the root directory of the Android file system, typically at `/</a:t>
            </a:r>
            <a:r>
              <a:rPr lang="en-US" altLang="en-US" dirty="0" err="1">
                <a:latin typeface="Times" pitchFamily="2" charset="0"/>
              </a:rPr>
              <a:t>init.environ.rc</a:t>
            </a:r>
            <a:r>
              <a:rPr lang="en-US" altLang="en-US" dirty="0">
                <a:latin typeface="Times" pitchFamily="2" charset="0"/>
              </a:rPr>
              <a:t>`. This file is read by the `</a:t>
            </a:r>
            <a:r>
              <a:rPr lang="en-US" altLang="en-US" dirty="0" err="1">
                <a:latin typeface="Times" pitchFamily="2" charset="0"/>
              </a:rPr>
              <a:t>init</a:t>
            </a:r>
            <a:r>
              <a:rPr lang="en-US" altLang="en-US" dirty="0">
                <a:latin typeface="Times" pitchFamily="2" charset="0"/>
              </a:rPr>
              <a:t>` process during system boot, and it is used to set up environment variables that are available to various processes and services throughout the system.</a:t>
            </a:r>
          </a:p>
          <a:p>
            <a:pPr eaLnBrk="1" hangingPunct="1"/>
            <a:endParaRPr lang="en-US" altLang="en-US" dirty="0">
              <a:latin typeface="Times" pitchFamily="2" charset="0"/>
            </a:endParaRPr>
          </a:p>
          <a:p>
            <a:pPr eaLnBrk="1" hangingPunct="1"/>
            <a:r>
              <a:rPr lang="en-US" altLang="en-US" dirty="0">
                <a:latin typeface="Times" pitchFamily="2" charset="0"/>
              </a:rPr>
              <a:t>The `</a:t>
            </a:r>
            <a:r>
              <a:rPr lang="en-US" altLang="en-US" dirty="0" err="1">
                <a:latin typeface="Times" pitchFamily="2" charset="0"/>
              </a:rPr>
              <a:t>init.environ.rc</a:t>
            </a:r>
            <a:r>
              <a:rPr lang="en-US" altLang="en-US" dirty="0">
                <a:latin typeface="Times" pitchFamily="2" charset="0"/>
              </a:rPr>
              <a:t>` file contains definitions for environment variables and their values. These variables can be referenced by other scripts, services, or applications running on the Android system. Environment variables are commonly used to provide configuration information, specify paths to important directories, define system properties, and more.</a:t>
            </a:r>
          </a:p>
          <a:p>
            <a:pPr eaLnBrk="1" hangingPunct="1"/>
            <a:endParaRPr lang="en-US" altLang="en-US" dirty="0">
              <a:latin typeface="Times" pitchFamily="2" charset="0"/>
            </a:endParaRPr>
          </a:p>
          <a:p>
            <a:pPr eaLnBrk="1" hangingPunct="1"/>
            <a:r>
              <a:rPr lang="en-US" altLang="en-US" dirty="0">
                <a:latin typeface="Times" pitchFamily="2" charset="0"/>
              </a:rPr>
              <a:t>Overall, the `</a:t>
            </a:r>
            <a:r>
              <a:rPr lang="en-US" altLang="en-US" dirty="0" err="1">
                <a:latin typeface="Times" pitchFamily="2" charset="0"/>
              </a:rPr>
              <a:t>init.environ.rc</a:t>
            </a:r>
            <a:r>
              <a:rPr lang="en-US" altLang="en-US" dirty="0">
                <a:latin typeface="Times" pitchFamily="2" charset="0"/>
              </a:rPr>
              <a:t>` file plays a crucial role in initializing the environment for the Android system during the boot process.</a:t>
            </a:r>
          </a:p>
          <a:p>
            <a:pPr eaLnBrk="1" hangingPunct="1"/>
            <a:endParaRPr lang="en-US" altLang="en-US" dirty="0">
              <a:latin typeface="Times" pitchFamily="2" charset="0"/>
            </a:endParaRPr>
          </a:p>
          <a:p>
            <a:pPr eaLnBrk="1" hangingPunct="1"/>
            <a:endParaRPr lang="es-MX" altLang="en-US" dirty="0">
              <a:latin typeface="Times" pitchFamily="2" charset="0"/>
            </a:endParaRPr>
          </a:p>
          <a:p>
            <a:pPr eaLnBrk="1" hangingPunct="1"/>
            <a:r>
              <a:rPr lang="es-MX" altLang="en-US" dirty="0">
                <a:latin typeface="Times" pitchFamily="2" charset="0"/>
              </a:rPr>
              <a:t>Try in </a:t>
            </a:r>
            <a:r>
              <a:rPr lang="es-MX" altLang="en-US" dirty="0" err="1">
                <a:latin typeface="Times" pitchFamily="2" charset="0"/>
              </a:rPr>
              <a:t>your</a:t>
            </a:r>
            <a:r>
              <a:rPr lang="es-MX" altLang="en-US" dirty="0">
                <a:latin typeface="Times" pitchFamily="2" charset="0"/>
              </a:rPr>
              <a:t> </a:t>
            </a:r>
            <a:r>
              <a:rPr lang="es-MX" altLang="en-US" dirty="0" err="1">
                <a:latin typeface="Times" pitchFamily="2" charset="0"/>
              </a:rPr>
              <a:t>device</a:t>
            </a:r>
            <a:r>
              <a:rPr lang="es-MX" altLang="en-US" dirty="0">
                <a:latin typeface="Times" pitchFamily="2" charset="0"/>
              </a:rPr>
              <a:t> </a:t>
            </a:r>
            <a:r>
              <a:rPr lang="es-MX" altLang="en-US" dirty="0" err="1">
                <a:latin typeface="Times" pitchFamily="2" charset="0"/>
              </a:rPr>
              <a:t>shell</a:t>
            </a:r>
            <a:endParaRPr lang="es-MX" altLang="en-US" dirty="0">
              <a:latin typeface="Times" pitchFamily="2" charset="0"/>
            </a:endParaRPr>
          </a:p>
          <a:p>
            <a:pPr eaLnBrk="1" hangingPunct="1"/>
            <a:endParaRPr lang="es-MX" altLang="en-US" dirty="0">
              <a:latin typeface="Times" pitchFamily="2" charset="0"/>
            </a:endParaRPr>
          </a:p>
          <a:p>
            <a:pPr marL="0" marR="0" lvl="0" indent="0" algn="l" defTabSz="914400" rtl="0" eaLnBrk="1" fontAlgn="base" latinLnBrk="0" hangingPunct="1">
              <a:lnSpc>
                <a:spcPct val="100000"/>
              </a:lnSpc>
              <a:spcBef>
                <a:spcPct val="30000"/>
              </a:spcBef>
              <a:spcAft>
                <a:spcPct val="0"/>
              </a:spcAft>
              <a:buClrTx/>
              <a:buSzTx/>
              <a:buFontTx/>
              <a:buNone/>
              <a:tabLst/>
              <a:defRPr/>
            </a:pPr>
            <a:r>
              <a:rPr lang="en-CA" dirty="0">
                <a:solidFill>
                  <a:srgbClr val="000000"/>
                </a:solidFill>
                <a:effectLst/>
                <a:latin typeface="Menlo" panose="020B0609030804020204" pitchFamily="49" charset="0"/>
              </a:rPr>
              <a:t>&gt;&gt; cd /</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CA" dirty="0">
                <a:solidFill>
                  <a:srgbClr val="000000"/>
                </a:solidFill>
                <a:effectLst/>
                <a:latin typeface="Menlo" panose="020B0609030804020204" pitchFamily="49" charset="0"/>
              </a:rPr>
              <a:t>&gt;&gt; cat </a:t>
            </a:r>
            <a:r>
              <a:rPr lang="en-CA" dirty="0" err="1">
                <a:solidFill>
                  <a:srgbClr val="000000"/>
                </a:solidFill>
                <a:effectLst/>
                <a:latin typeface="Menlo" panose="020B0609030804020204" pitchFamily="49" charset="0"/>
              </a:rPr>
              <a:t>init.environ.rc</a:t>
            </a:r>
            <a:r>
              <a:rPr lang="en-CA" dirty="0">
                <a:solidFill>
                  <a:srgbClr val="000000"/>
                </a:solidFill>
                <a:effectLst/>
                <a:latin typeface="Menlo" panose="020B0609030804020204" pitchFamily="49" charset="0"/>
              </a:rPr>
              <a:t> </a:t>
            </a:r>
          </a:p>
          <a:p>
            <a:pPr eaLnBrk="1" hangingPunct="1"/>
            <a:endParaRPr lang="en-CA" altLang="en-US" sz="1200" dirty="0">
              <a:effectLst/>
              <a:latin typeface="Helvetica" pitchFamily="2" charset="0"/>
            </a:endParaRP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CA" dirty="0">
              <a:effectLst/>
              <a:latin typeface="Helvetica" pitchFamily="2" charset="0"/>
            </a:endParaRPr>
          </a:p>
          <a:p>
            <a:pPr marL="0" marR="0" lvl="0" indent="0" algn="l" defTabSz="914400" rtl="0" eaLnBrk="1" fontAlgn="base" latinLnBrk="0" hangingPunct="1">
              <a:lnSpc>
                <a:spcPct val="100000"/>
              </a:lnSpc>
              <a:spcBef>
                <a:spcPct val="30000"/>
              </a:spcBef>
              <a:spcAft>
                <a:spcPct val="0"/>
              </a:spcAft>
              <a:buClrTx/>
              <a:buSzTx/>
              <a:buFontTx/>
              <a:buNone/>
              <a:tabLst/>
              <a:defRPr/>
            </a:pPr>
            <a:r>
              <a:rPr lang="en-CA" dirty="0">
                <a:effectLst/>
                <a:latin typeface="Helvetica" pitchFamily="2" charset="0"/>
              </a:rPr>
              <a:t>III)</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CA" dirty="0">
                <a:effectLst/>
                <a:latin typeface="Helvetica" pitchFamily="2" charset="0"/>
              </a:rPr>
              <a:t>The Android System Properties provide a globally accessible repository of configuration settings.</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CA" dirty="0">
              <a:effectLst/>
              <a:latin typeface="Helvetica" pitchFamily="2" charset="0"/>
            </a:endParaRPr>
          </a:p>
          <a:p>
            <a:pPr marL="0" marR="0" lvl="0" indent="0" algn="l" defTabSz="914400" rtl="0" eaLnBrk="1" fontAlgn="base" latinLnBrk="0" hangingPunct="1">
              <a:lnSpc>
                <a:spcPct val="100000"/>
              </a:lnSpc>
              <a:spcBef>
                <a:spcPct val="30000"/>
              </a:spcBef>
              <a:spcAft>
                <a:spcPct val="0"/>
              </a:spcAft>
              <a:buClrTx/>
              <a:buSzTx/>
              <a:buFontTx/>
              <a:buNone/>
              <a:tabLst/>
              <a:defRPr/>
            </a:pPr>
            <a:r>
              <a:rPr lang="en-CA" dirty="0">
                <a:effectLst/>
                <a:latin typeface="Helvetica" pitchFamily="2" charset="0"/>
              </a:rPr>
              <a:t>/system/</a:t>
            </a:r>
            <a:r>
              <a:rPr lang="en-CA" dirty="0" err="1">
                <a:effectLst/>
                <a:latin typeface="Helvetica" pitchFamily="2" charset="0"/>
              </a:rPr>
              <a:t>default.prop</a:t>
            </a:r>
            <a:r>
              <a:rPr lang="en-CA" dirty="0">
                <a:effectLst/>
                <a:latin typeface="Helvetica" pitchFamily="2" charset="0"/>
              </a:rPr>
              <a:t>  is </a:t>
            </a:r>
            <a:r>
              <a:rPr lang="en-US" b="0" i="0" dirty="0">
                <a:solidFill>
                  <a:srgbClr val="0D0D0D"/>
                </a:solidFill>
                <a:effectLst/>
                <a:latin typeface="Söhne"/>
              </a:rPr>
              <a:t>a configuration file that contains system properties (such as build ID, version, model, manufacturer) used during the boot process. It is a plain text file that defines various properties such as build properties, device configurations, and system settings.</a:t>
            </a:r>
            <a:endParaRPr lang="en-CA" dirty="0">
              <a:effectLst/>
              <a:latin typeface="Helvetica" pitchFamily="2" charset="0"/>
            </a:endParaRP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CA" dirty="0">
              <a:effectLst/>
              <a:latin typeface="Helvetica" pitchFamily="2" charset="0"/>
            </a:endParaRPr>
          </a:p>
          <a:p>
            <a:pPr eaLnBrk="1" hangingPunct="1"/>
            <a:endParaRPr lang="es-MX" altLang="en-US" dirty="0">
              <a:latin typeface="Times" pitchFamily="2" charset="0"/>
            </a:endParaRPr>
          </a:p>
        </p:txBody>
      </p:sp>
    </p:spTree>
    <p:extLst>
      <p:ext uri="{BB962C8B-B14F-4D97-AF65-F5344CB8AC3E}">
        <p14:creationId xmlns:p14="http://schemas.microsoft.com/office/powerpoint/2010/main" val="2382100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F210E1-A4F8-016F-9859-10A4C0E336CB}"/>
            </a:ext>
          </a:extLst>
        </p:cNvPr>
        <p:cNvGrpSpPr/>
        <p:nvPr/>
      </p:nvGrpSpPr>
      <p:grpSpPr>
        <a:xfrm>
          <a:off x="0" y="0"/>
          <a:ext cx="0" cy="0"/>
          <a:chOff x="0" y="0"/>
          <a:chExt cx="0" cy="0"/>
        </a:xfrm>
      </p:grpSpPr>
      <p:sp>
        <p:nvSpPr>
          <p:cNvPr id="159746" name="Rectangle 7">
            <a:extLst>
              <a:ext uri="{FF2B5EF4-FFF2-40B4-BE49-F238E27FC236}">
                <a16:creationId xmlns:a16="http://schemas.microsoft.com/office/drawing/2014/main" id="{0AD86AD7-70FE-E39E-E37E-04DFAB00BA4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itchFamily="2" charset="0"/>
                <a:cs typeface="Lucida Sans Unicode" panose="020B0602030504020204" pitchFamily="34" charset="0"/>
              </a:defRPr>
            </a:lvl1pPr>
            <a:lvl2pPr marL="742950" indent="-285750">
              <a:defRPr sz="2400">
                <a:solidFill>
                  <a:schemeClr val="tx1"/>
                </a:solidFill>
                <a:latin typeface="Times" pitchFamily="2" charset="0"/>
                <a:cs typeface="Lucida Sans Unicode" panose="020B0602030504020204" pitchFamily="34" charset="0"/>
              </a:defRPr>
            </a:lvl2pPr>
            <a:lvl3pPr marL="1143000" indent="-228600">
              <a:defRPr sz="2400">
                <a:solidFill>
                  <a:schemeClr val="tx1"/>
                </a:solidFill>
                <a:latin typeface="Times" pitchFamily="2" charset="0"/>
                <a:cs typeface="Lucida Sans Unicode" panose="020B0602030504020204" pitchFamily="34" charset="0"/>
              </a:defRPr>
            </a:lvl3pPr>
            <a:lvl4pPr marL="1600200" indent="-228600">
              <a:defRPr sz="2400">
                <a:solidFill>
                  <a:schemeClr val="tx1"/>
                </a:solidFill>
                <a:latin typeface="Times" pitchFamily="2" charset="0"/>
                <a:cs typeface="Lucida Sans Unicode" panose="020B0602030504020204" pitchFamily="34" charset="0"/>
              </a:defRPr>
            </a:lvl4pPr>
            <a:lvl5pPr marL="2057400" indent="-228600">
              <a:defRPr sz="2400">
                <a:solidFill>
                  <a:schemeClr val="tx1"/>
                </a:solidFill>
                <a:latin typeface="Times" pitchFamily="2"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9pPr>
          </a:lstStyle>
          <a:p>
            <a:fld id="{8D30B2D4-89DA-864E-B988-EA618B8D521F}" type="slidenum">
              <a:rPr lang="en-US" altLang="en-US" sz="1200"/>
              <a:pPr/>
              <a:t>11</a:t>
            </a:fld>
            <a:endParaRPr lang="en-US" altLang="en-US" sz="1200"/>
          </a:p>
        </p:txBody>
      </p:sp>
      <p:sp>
        <p:nvSpPr>
          <p:cNvPr id="159747" name="Rectangle 2">
            <a:extLst>
              <a:ext uri="{FF2B5EF4-FFF2-40B4-BE49-F238E27FC236}">
                <a16:creationId xmlns:a16="http://schemas.microsoft.com/office/drawing/2014/main" id="{B86B7377-635C-C294-659B-98A29AA4F1A5}"/>
              </a:ext>
            </a:extLst>
          </p:cNvPr>
          <p:cNvSpPr>
            <a:spLocks noGrp="1" noRot="1" noChangeAspect="1" noChangeArrowheads="1" noTextEdit="1"/>
          </p:cNvSpPr>
          <p:nvPr>
            <p:ph type="sldImg"/>
          </p:nvPr>
        </p:nvSpPr>
        <p:spPr>
          <a:ln/>
        </p:spPr>
      </p:sp>
      <p:sp>
        <p:nvSpPr>
          <p:cNvPr id="159748" name="Rectangle 3">
            <a:extLst>
              <a:ext uri="{FF2B5EF4-FFF2-40B4-BE49-F238E27FC236}">
                <a16:creationId xmlns:a16="http://schemas.microsoft.com/office/drawing/2014/main" id="{0D514F3A-C166-2543-9BF0-5F05E59EEFE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n-US" dirty="0">
              <a:latin typeface="Times" pitchFamily="2" charset="0"/>
            </a:endParaRPr>
          </a:p>
        </p:txBody>
      </p:sp>
    </p:spTree>
    <p:extLst>
      <p:ext uri="{BB962C8B-B14F-4D97-AF65-F5344CB8AC3E}">
        <p14:creationId xmlns:p14="http://schemas.microsoft.com/office/powerpoint/2010/main" val="10431097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99BFEF-43FE-15EB-F340-2BE7F41A2C7F}"/>
            </a:ext>
          </a:extLst>
        </p:cNvPr>
        <p:cNvGrpSpPr/>
        <p:nvPr/>
      </p:nvGrpSpPr>
      <p:grpSpPr>
        <a:xfrm>
          <a:off x="0" y="0"/>
          <a:ext cx="0" cy="0"/>
          <a:chOff x="0" y="0"/>
          <a:chExt cx="0" cy="0"/>
        </a:xfrm>
      </p:grpSpPr>
      <p:sp>
        <p:nvSpPr>
          <p:cNvPr id="159746" name="Rectangle 7">
            <a:extLst>
              <a:ext uri="{FF2B5EF4-FFF2-40B4-BE49-F238E27FC236}">
                <a16:creationId xmlns:a16="http://schemas.microsoft.com/office/drawing/2014/main" id="{98214240-B0A1-9906-8E4E-D8C8772FF6F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itchFamily="2" charset="0"/>
                <a:cs typeface="Lucida Sans Unicode" panose="020B0602030504020204" pitchFamily="34" charset="0"/>
              </a:defRPr>
            </a:lvl1pPr>
            <a:lvl2pPr marL="742950" indent="-285750">
              <a:defRPr sz="2400">
                <a:solidFill>
                  <a:schemeClr val="tx1"/>
                </a:solidFill>
                <a:latin typeface="Times" pitchFamily="2" charset="0"/>
                <a:cs typeface="Lucida Sans Unicode" panose="020B0602030504020204" pitchFamily="34" charset="0"/>
              </a:defRPr>
            </a:lvl2pPr>
            <a:lvl3pPr marL="1143000" indent="-228600">
              <a:defRPr sz="2400">
                <a:solidFill>
                  <a:schemeClr val="tx1"/>
                </a:solidFill>
                <a:latin typeface="Times" pitchFamily="2" charset="0"/>
                <a:cs typeface="Lucida Sans Unicode" panose="020B0602030504020204" pitchFamily="34" charset="0"/>
              </a:defRPr>
            </a:lvl3pPr>
            <a:lvl4pPr marL="1600200" indent="-228600">
              <a:defRPr sz="2400">
                <a:solidFill>
                  <a:schemeClr val="tx1"/>
                </a:solidFill>
                <a:latin typeface="Times" pitchFamily="2" charset="0"/>
                <a:cs typeface="Lucida Sans Unicode" panose="020B0602030504020204" pitchFamily="34" charset="0"/>
              </a:defRPr>
            </a:lvl4pPr>
            <a:lvl5pPr marL="2057400" indent="-228600">
              <a:defRPr sz="2400">
                <a:solidFill>
                  <a:schemeClr val="tx1"/>
                </a:solidFill>
                <a:latin typeface="Times" pitchFamily="2"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9pPr>
          </a:lstStyle>
          <a:p>
            <a:fld id="{8D30B2D4-89DA-864E-B988-EA618B8D521F}" type="slidenum">
              <a:rPr lang="en-US" altLang="en-US" sz="1200"/>
              <a:pPr/>
              <a:t>12</a:t>
            </a:fld>
            <a:endParaRPr lang="en-US" altLang="en-US" sz="1200"/>
          </a:p>
        </p:txBody>
      </p:sp>
      <p:sp>
        <p:nvSpPr>
          <p:cNvPr id="159747" name="Rectangle 2">
            <a:extLst>
              <a:ext uri="{FF2B5EF4-FFF2-40B4-BE49-F238E27FC236}">
                <a16:creationId xmlns:a16="http://schemas.microsoft.com/office/drawing/2014/main" id="{3B734179-64EF-30C7-CC21-E05E5E5E74FC}"/>
              </a:ext>
            </a:extLst>
          </p:cNvPr>
          <p:cNvSpPr>
            <a:spLocks noGrp="1" noRot="1" noChangeAspect="1" noChangeArrowheads="1" noTextEdit="1"/>
          </p:cNvSpPr>
          <p:nvPr>
            <p:ph type="sldImg"/>
          </p:nvPr>
        </p:nvSpPr>
        <p:spPr>
          <a:ln/>
        </p:spPr>
      </p:sp>
      <p:sp>
        <p:nvSpPr>
          <p:cNvPr id="159748" name="Rectangle 3">
            <a:extLst>
              <a:ext uri="{FF2B5EF4-FFF2-40B4-BE49-F238E27FC236}">
                <a16:creationId xmlns:a16="http://schemas.microsoft.com/office/drawing/2014/main" id="{6C38AAD9-1C27-8065-67C3-14F67885458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n-US" dirty="0">
              <a:latin typeface="Times" pitchFamily="2" charset="0"/>
            </a:endParaRPr>
          </a:p>
        </p:txBody>
      </p:sp>
    </p:spTree>
    <p:extLst>
      <p:ext uri="{BB962C8B-B14F-4D97-AF65-F5344CB8AC3E}">
        <p14:creationId xmlns:p14="http://schemas.microsoft.com/office/powerpoint/2010/main" val="28319849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C9E46C-AFB9-0F9B-5A92-71F66497D226}"/>
            </a:ext>
          </a:extLst>
        </p:cNvPr>
        <p:cNvGrpSpPr/>
        <p:nvPr/>
      </p:nvGrpSpPr>
      <p:grpSpPr>
        <a:xfrm>
          <a:off x="0" y="0"/>
          <a:ext cx="0" cy="0"/>
          <a:chOff x="0" y="0"/>
          <a:chExt cx="0" cy="0"/>
        </a:xfrm>
      </p:grpSpPr>
      <p:sp>
        <p:nvSpPr>
          <p:cNvPr id="159746" name="Rectangle 7">
            <a:extLst>
              <a:ext uri="{FF2B5EF4-FFF2-40B4-BE49-F238E27FC236}">
                <a16:creationId xmlns:a16="http://schemas.microsoft.com/office/drawing/2014/main" id="{A69B525E-1D96-9E42-59E0-3DA8A44C808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itchFamily="2" charset="0"/>
                <a:cs typeface="Lucida Sans Unicode" panose="020B0602030504020204" pitchFamily="34" charset="0"/>
              </a:defRPr>
            </a:lvl1pPr>
            <a:lvl2pPr marL="742950" indent="-285750">
              <a:defRPr sz="2400">
                <a:solidFill>
                  <a:schemeClr val="tx1"/>
                </a:solidFill>
                <a:latin typeface="Times" pitchFamily="2" charset="0"/>
                <a:cs typeface="Lucida Sans Unicode" panose="020B0602030504020204" pitchFamily="34" charset="0"/>
              </a:defRPr>
            </a:lvl2pPr>
            <a:lvl3pPr marL="1143000" indent="-228600">
              <a:defRPr sz="2400">
                <a:solidFill>
                  <a:schemeClr val="tx1"/>
                </a:solidFill>
                <a:latin typeface="Times" pitchFamily="2" charset="0"/>
                <a:cs typeface="Lucida Sans Unicode" panose="020B0602030504020204" pitchFamily="34" charset="0"/>
              </a:defRPr>
            </a:lvl3pPr>
            <a:lvl4pPr marL="1600200" indent="-228600">
              <a:defRPr sz="2400">
                <a:solidFill>
                  <a:schemeClr val="tx1"/>
                </a:solidFill>
                <a:latin typeface="Times" pitchFamily="2" charset="0"/>
                <a:cs typeface="Lucida Sans Unicode" panose="020B0602030504020204" pitchFamily="34" charset="0"/>
              </a:defRPr>
            </a:lvl4pPr>
            <a:lvl5pPr marL="2057400" indent="-228600">
              <a:defRPr sz="2400">
                <a:solidFill>
                  <a:schemeClr val="tx1"/>
                </a:solidFill>
                <a:latin typeface="Times" pitchFamily="2"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9pPr>
          </a:lstStyle>
          <a:p>
            <a:fld id="{8D30B2D4-89DA-864E-B988-EA618B8D521F}" type="slidenum">
              <a:rPr lang="en-US" altLang="en-US" sz="1200"/>
              <a:pPr/>
              <a:t>13</a:t>
            </a:fld>
            <a:endParaRPr lang="en-US" altLang="en-US" sz="1200"/>
          </a:p>
        </p:txBody>
      </p:sp>
      <p:sp>
        <p:nvSpPr>
          <p:cNvPr id="159747" name="Rectangle 2">
            <a:extLst>
              <a:ext uri="{FF2B5EF4-FFF2-40B4-BE49-F238E27FC236}">
                <a16:creationId xmlns:a16="http://schemas.microsoft.com/office/drawing/2014/main" id="{DA2E0FCB-34BB-485C-CAB3-357F1D648ED4}"/>
              </a:ext>
            </a:extLst>
          </p:cNvPr>
          <p:cNvSpPr>
            <a:spLocks noGrp="1" noRot="1" noChangeAspect="1" noChangeArrowheads="1" noTextEdit="1"/>
          </p:cNvSpPr>
          <p:nvPr>
            <p:ph type="sldImg"/>
          </p:nvPr>
        </p:nvSpPr>
        <p:spPr>
          <a:ln/>
        </p:spPr>
      </p:sp>
      <p:sp>
        <p:nvSpPr>
          <p:cNvPr id="159748" name="Rectangle 3">
            <a:extLst>
              <a:ext uri="{FF2B5EF4-FFF2-40B4-BE49-F238E27FC236}">
                <a16:creationId xmlns:a16="http://schemas.microsoft.com/office/drawing/2014/main" id="{1DCFC318-8D48-FB1C-19D4-0ACAC3B789D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CA" b="0" i="0" u="none" strike="noStrike" dirty="0">
                <a:solidFill>
                  <a:srgbClr val="202124"/>
                </a:solidFill>
                <a:effectLst/>
                <a:latin typeface="Google Sans Text"/>
              </a:rPr>
              <a:t>“”App data can include user-generated content, such as text, images, and other media.</a:t>
            </a:r>
          </a:p>
          <a:p>
            <a:pPr eaLnBrk="1" hangingPunct="1"/>
            <a:r>
              <a:rPr lang="en-CA" b="0" i="0" u="none" strike="noStrike" dirty="0">
                <a:solidFill>
                  <a:srgbClr val="202124"/>
                </a:solidFill>
                <a:effectLst/>
                <a:latin typeface="Google Sans Text"/>
              </a:rPr>
              <a:t>Setting data are settings that a user explicitly sets in your app's UI, as well as transparent data, such as a flag indicating whether a user has seen a setup wizard. </a:t>
            </a:r>
          </a:p>
          <a:p>
            <a:pPr marL="171450" marR="0" lvl="0" indent="-171450" algn="l" defTabSz="914400" rtl="0" eaLnBrk="1" fontAlgn="base" latinLnBrk="0" hangingPunct="1">
              <a:lnSpc>
                <a:spcPct val="100000"/>
              </a:lnSpc>
              <a:spcBef>
                <a:spcPct val="30000"/>
              </a:spcBef>
              <a:spcAft>
                <a:spcPct val="0"/>
              </a:spcAft>
              <a:buClrTx/>
              <a:buSzTx/>
              <a:buFont typeface="Arial" panose="020B0604020202020204" pitchFamily="34" charset="0"/>
              <a:buChar char="•"/>
              <a:tabLst/>
              <a:defRPr/>
            </a:pPr>
            <a:r>
              <a:rPr lang="en-CA" b="0" i="0" u="none" strike="noStrike" dirty="0">
                <a:solidFill>
                  <a:srgbClr val="202124"/>
                </a:solidFill>
                <a:effectLst/>
                <a:latin typeface="Google Sans Text"/>
              </a:rPr>
              <a:t>Flags indicating whether the user has turned notifications and ringtones on or off.</a:t>
            </a:r>
          </a:p>
          <a:p>
            <a:pPr marL="171450" marR="0" lvl="0" indent="-171450" algn="l" defTabSz="914400" rtl="0" eaLnBrk="1" fontAlgn="base" latinLnBrk="0" hangingPunct="1">
              <a:lnSpc>
                <a:spcPct val="100000"/>
              </a:lnSpc>
              <a:spcBef>
                <a:spcPct val="30000"/>
              </a:spcBef>
              <a:spcAft>
                <a:spcPct val="0"/>
              </a:spcAft>
              <a:buClrTx/>
              <a:buSzTx/>
              <a:buFont typeface="Arial" panose="020B0604020202020204" pitchFamily="34" charset="0"/>
              <a:buChar char="•"/>
              <a:tabLst/>
              <a:defRPr/>
            </a:pPr>
            <a:r>
              <a:rPr lang="en-CA" b="0" i="0" u="none" strike="noStrike" dirty="0">
                <a:solidFill>
                  <a:srgbClr val="202124"/>
                </a:solidFill>
                <a:effectLst/>
                <a:latin typeface="Google Sans Text"/>
              </a:rPr>
              <a:t>Boolean flags that indicate whether the user has seen welcome screens or introductory tooltips</a:t>
            </a:r>
          </a:p>
          <a:p>
            <a:pPr eaLnBrk="1" hangingPunct="1"/>
            <a:endParaRPr lang="en-CA" b="0" i="0" u="none" strike="noStrike" dirty="0">
              <a:solidFill>
                <a:srgbClr val="202124"/>
              </a:solidFill>
              <a:effectLst/>
              <a:latin typeface="Google Sans Text"/>
            </a:endParaRPr>
          </a:p>
          <a:p>
            <a:pPr eaLnBrk="1" hangingPunct="1"/>
            <a:r>
              <a:rPr lang="en-CA" b="0" i="0" u="none" strike="noStrike" dirty="0">
                <a:solidFill>
                  <a:srgbClr val="202124"/>
                </a:solidFill>
                <a:effectLst/>
                <a:latin typeface="Google Sans Text"/>
              </a:rPr>
              <a:t>Restore settings data to preserve a returning user's personalized preferences on a new device. </a:t>
            </a:r>
          </a:p>
          <a:p>
            <a:pPr eaLnBrk="1" hangingPunct="1"/>
            <a:endParaRPr lang="en-CA" altLang="en-US" b="0" i="0" u="none" strike="noStrike" dirty="0">
              <a:solidFill>
                <a:srgbClr val="202124"/>
              </a:solidFill>
              <a:effectLst/>
              <a:latin typeface="Google Sans Text"/>
            </a:endParaRPr>
          </a:p>
          <a:p>
            <a:pPr eaLnBrk="1" hangingPunct="1"/>
            <a:r>
              <a:rPr lang="en-CA" b="0" i="0" u="none" strike="noStrike" dirty="0">
                <a:solidFill>
                  <a:srgbClr val="202124"/>
                </a:solidFill>
                <a:effectLst/>
                <a:latin typeface="Google Sans Text"/>
              </a:rPr>
              <a:t>Android provides two ways for apps to back up their data to the cloud: </a:t>
            </a:r>
            <a:r>
              <a:rPr lang="en-CA" b="0" i="0" dirty="0">
                <a:effectLst/>
                <a:latin typeface="Google Sans Text"/>
                <a:hlinkClick r:id="rId3"/>
              </a:rPr>
              <a:t>Auto Backup for Apps</a:t>
            </a:r>
            <a:r>
              <a:rPr lang="en-CA" b="0" i="0" u="none" strike="noStrike" dirty="0">
                <a:solidFill>
                  <a:srgbClr val="202124"/>
                </a:solidFill>
                <a:effectLst/>
                <a:latin typeface="Google Sans Text"/>
              </a:rPr>
              <a:t> and </a:t>
            </a:r>
            <a:r>
              <a:rPr lang="en-CA" b="0" i="0" dirty="0">
                <a:effectLst/>
                <a:latin typeface="Google Sans Text"/>
                <a:hlinkClick r:id="rId4"/>
              </a:rPr>
              <a:t>key-value backup</a:t>
            </a:r>
            <a:r>
              <a:rPr lang="en-CA" b="0" i="0" u="none" strike="noStrike" dirty="0">
                <a:solidFill>
                  <a:srgbClr val="202124"/>
                </a:solidFill>
                <a:effectLst/>
                <a:latin typeface="Google Sans Text"/>
              </a:rPr>
              <a:t>. Auto Backup, which is available on Android version 6.0 and higher, preserves data by uploading it to the user's Google Drive account. Auto Backup </a:t>
            </a:r>
            <a:r>
              <a:rPr lang="en-CA" b="0" i="0" dirty="0">
                <a:effectLst/>
                <a:latin typeface="Google Sans Text"/>
                <a:hlinkClick r:id="rId5"/>
              </a:rPr>
              <a:t>includes files</a:t>
            </a:r>
            <a:r>
              <a:rPr lang="en-CA" b="0" i="0" u="none" strike="noStrike" dirty="0">
                <a:solidFill>
                  <a:srgbClr val="202124"/>
                </a:solidFill>
                <a:effectLst/>
                <a:latin typeface="Google Sans Text"/>
              </a:rPr>
              <a:t> in most of the directories that are assigned to your app by the system. Auto Backup can store up to 25 MB of file-based data per app. The key-value backup feature (formerly known as the Backup API and the Android Backup Service) preserves settings data in the form of key-value pairs by uploading it to the Android Backup Service.””</a:t>
            </a:r>
          </a:p>
          <a:p>
            <a:pPr eaLnBrk="1" hangingPunct="1"/>
            <a:endParaRPr lang="en-CA" altLang="en-US" b="0" i="0" u="none" strike="noStrike" dirty="0">
              <a:solidFill>
                <a:srgbClr val="202124"/>
              </a:solidFill>
              <a:effectLst/>
              <a:latin typeface="Google Sans Text"/>
            </a:endParaRPr>
          </a:p>
          <a:p>
            <a:pPr eaLnBrk="1" hangingPunct="1"/>
            <a:r>
              <a:rPr lang="es-MX" altLang="en-US" dirty="0">
                <a:latin typeface="Times" pitchFamily="2" charset="0"/>
              </a:rPr>
              <a:t>https://developer.android.com/guide/topics/data/backup</a:t>
            </a:r>
          </a:p>
          <a:p>
            <a:pPr eaLnBrk="1" hangingPunct="1"/>
            <a:endParaRPr lang="es-MX" altLang="en-US" dirty="0">
              <a:latin typeface="Times" pitchFamily="2" charset="0"/>
            </a:endParaRPr>
          </a:p>
          <a:p>
            <a:pPr eaLnBrk="1" hangingPunct="1"/>
            <a:endParaRPr lang="es-MX" altLang="en-US" dirty="0">
              <a:latin typeface="Times" pitchFamily="2" charset="0"/>
            </a:endParaRPr>
          </a:p>
        </p:txBody>
      </p:sp>
    </p:spTree>
    <p:extLst>
      <p:ext uri="{BB962C8B-B14F-4D97-AF65-F5344CB8AC3E}">
        <p14:creationId xmlns:p14="http://schemas.microsoft.com/office/powerpoint/2010/main" val="19162468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C2694C-DCC4-FB00-8830-9F5F53BE8538}"/>
            </a:ext>
          </a:extLst>
        </p:cNvPr>
        <p:cNvGrpSpPr/>
        <p:nvPr/>
      </p:nvGrpSpPr>
      <p:grpSpPr>
        <a:xfrm>
          <a:off x="0" y="0"/>
          <a:ext cx="0" cy="0"/>
          <a:chOff x="0" y="0"/>
          <a:chExt cx="0" cy="0"/>
        </a:xfrm>
      </p:grpSpPr>
      <p:sp>
        <p:nvSpPr>
          <p:cNvPr id="159746" name="Rectangle 7">
            <a:extLst>
              <a:ext uri="{FF2B5EF4-FFF2-40B4-BE49-F238E27FC236}">
                <a16:creationId xmlns:a16="http://schemas.microsoft.com/office/drawing/2014/main" id="{01A6F0AA-B82C-AF9F-0781-9BA46DD1A84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itchFamily="2" charset="0"/>
                <a:cs typeface="Lucida Sans Unicode" panose="020B0602030504020204" pitchFamily="34" charset="0"/>
              </a:defRPr>
            </a:lvl1pPr>
            <a:lvl2pPr marL="742950" indent="-285750">
              <a:defRPr sz="2400">
                <a:solidFill>
                  <a:schemeClr val="tx1"/>
                </a:solidFill>
                <a:latin typeface="Times" pitchFamily="2" charset="0"/>
                <a:cs typeface="Lucida Sans Unicode" panose="020B0602030504020204" pitchFamily="34" charset="0"/>
              </a:defRPr>
            </a:lvl2pPr>
            <a:lvl3pPr marL="1143000" indent="-228600">
              <a:defRPr sz="2400">
                <a:solidFill>
                  <a:schemeClr val="tx1"/>
                </a:solidFill>
                <a:latin typeface="Times" pitchFamily="2" charset="0"/>
                <a:cs typeface="Lucida Sans Unicode" panose="020B0602030504020204" pitchFamily="34" charset="0"/>
              </a:defRPr>
            </a:lvl3pPr>
            <a:lvl4pPr marL="1600200" indent="-228600">
              <a:defRPr sz="2400">
                <a:solidFill>
                  <a:schemeClr val="tx1"/>
                </a:solidFill>
                <a:latin typeface="Times" pitchFamily="2" charset="0"/>
                <a:cs typeface="Lucida Sans Unicode" panose="020B0602030504020204" pitchFamily="34" charset="0"/>
              </a:defRPr>
            </a:lvl4pPr>
            <a:lvl5pPr marL="2057400" indent="-228600">
              <a:defRPr sz="2400">
                <a:solidFill>
                  <a:schemeClr val="tx1"/>
                </a:solidFill>
                <a:latin typeface="Times" pitchFamily="2"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9pPr>
          </a:lstStyle>
          <a:p>
            <a:fld id="{8D30B2D4-89DA-864E-B988-EA618B8D521F}" type="slidenum">
              <a:rPr lang="en-US" altLang="en-US" sz="1200"/>
              <a:pPr/>
              <a:t>14</a:t>
            </a:fld>
            <a:endParaRPr lang="en-US" altLang="en-US" sz="1200"/>
          </a:p>
        </p:txBody>
      </p:sp>
      <p:sp>
        <p:nvSpPr>
          <p:cNvPr id="159747" name="Rectangle 2">
            <a:extLst>
              <a:ext uri="{FF2B5EF4-FFF2-40B4-BE49-F238E27FC236}">
                <a16:creationId xmlns:a16="http://schemas.microsoft.com/office/drawing/2014/main" id="{E3565B52-EB63-5DA3-C55E-50B002D80454}"/>
              </a:ext>
            </a:extLst>
          </p:cNvPr>
          <p:cNvSpPr>
            <a:spLocks noGrp="1" noRot="1" noChangeAspect="1" noChangeArrowheads="1" noTextEdit="1"/>
          </p:cNvSpPr>
          <p:nvPr>
            <p:ph type="sldImg"/>
          </p:nvPr>
        </p:nvSpPr>
        <p:spPr>
          <a:ln/>
        </p:spPr>
      </p:sp>
      <p:sp>
        <p:nvSpPr>
          <p:cNvPr id="159748" name="Rectangle 3">
            <a:extLst>
              <a:ext uri="{FF2B5EF4-FFF2-40B4-BE49-F238E27FC236}">
                <a16:creationId xmlns:a16="http://schemas.microsoft.com/office/drawing/2014/main" id="{1288D88B-BB9A-6E0B-5B34-9DE51CF246F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n-US" dirty="0">
              <a:latin typeface="Times" pitchFamily="2" charset="0"/>
            </a:endParaRPr>
          </a:p>
        </p:txBody>
      </p:sp>
    </p:spTree>
    <p:extLst>
      <p:ext uri="{BB962C8B-B14F-4D97-AF65-F5344CB8AC3E}">
        <p14:creationId xmlns:p14="http://schemas.microsoft.com/office/powerpoint/2010/main" val="41808444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6E3938-003E-546D-7347-E49D379F591E}"/>
            </a:ext>
          </a:extLst>
        </p:cNvPr>
        <p:cNvGrpSpPr/>
        <p:nvPr/>
      </p:nvGrpSpPr>
      <p:grpSpPr>
        <a:xfrm>
          <a:off x="0" y="0"/>
          <a:ext cx="0" cy="0"/>
          <a:chOff x="0" y="0"/>
          <a:chExt cx="0" cy="0"/>
        </a:xfrm>
      </p:grpSpPr>
      <p:sp>
        <p:nvSpPr>
          <p:cNvPr id="159746" name="Rectangle 7">
            <a:extLst>
              <a:ext uri="{FF2B5EF4-FFF2-40B4-BE49-F238E27FC236}">
                <a16:creationId xmlns:a16="http://schemas.microsoft.com/office/drawing/2014/main" id="{E7E8A669-26C1-440C-C1F7-787E06DDE05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itchFamily="2" charset="0"/>
                <a:cs typeface="Lucida Sans Unicode" panose="020B0602030504020204" pitchFamily="34" charset="0"/>
              </a:defRPr>
            </a:lvl1pPr>
            <a:lvl2pPr marL="742950" indent="-285750">
              <a:defRPr sz="2400">
                <a:solidFill>
                  <a:schemeClr val="tx1"/>
                </a:solidFill>
                <a:latin typeface="Times" pitchFamily="2" charset="0"/>
                <a:cs typeface="Lucida Sans Unicode" panose="020B0602030504020204" pitchFamily="34" charset="0"/>
              </a:defRPr>
            </a:lvl2pPr>
            <a:lvl3pPr marL="1143000" indent="-228600">
              <a:defRPr sz="2400">
                <a:solidFill>
                  <a:schemeClr val="tx1"/>
                </a:solidFill>
                <a:latin typeface="Times" pitchFamily="2" charset="0"/>
                <a:cs typeface="Lucida Sans Unicode" panose="020B0602030504020204" pitchFamily="34" charset="0"/>
              </a:defRPr>
            </a:lvl3pPr>
            <a:lvl4pPr marL="1600200" indent="-228600">
              <a:defRPr sz="2400">
                <a:solidFill>
                  <a:schemeClr val="tx1"/>
                </a:solidFill>
                <a:latin typeface="Times" pitchFamily="2" charset="0"/>
                <a:cs typeface="Lucida Sans Unicode" panose="020B0602030504020204" pitchFamily="34" charset="0"/>
              </a:defRPr>
            </a:lvl4pPr>
            <a:lvl5pPr marL="2057400" indent="-228600">
              <a:defRPr sz="2400">
                <a:solidFill>
                  <a:schemeClr val="tx1"/>
                </a:solidFill>
                <a:latin typeface="Times" pitchFamily="2"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9pPr>
          </a:lstStyle>
          <a:p>
            <a:fld id="{8D30B2D4-89DA-864E-B988-EA618B8D521F}" type="slidenum">
              <a:rPr lang="en-US" altLang="en-US" sz="1200"/>
              <a:pPr/>
              <a:t>15</a:t>
            </a:fld>
            <a:endParaRPr lang="en-US" altLang="en-US" sz="1200"/>
          </a:p>
        </p:txBody>
      </p:sp>
      <p:sp>
        <p:nvSpPr>
          <p:cNvPr id="159747" name="Rectangle 2">
            <a:extLst>
              <a:ext uri="{FF2B5EF4-FFF2-40B4-BE49-F238E27FC236}">
                <a16:creationId xmlns:a16="http://schemas.microsoft.com/office/drawing/2014/main" id="{5FE772B0-1D7D-C589-74FC-DB6B465823F0}"/>
              </a:ext>
            </a:extLst>
          </p:cNvPr>
          <p:cNvSpPr>
            <a:spLocks noGrp="1" noRot="1" noChangeAspect="1" noChangeArrowheads="1" noTextEdit="1"/>
          </p:cNvSpPr>
          <p:nvPr>
            <p:ph type="sldImg"/>
          </p:nvPr>
        </p:nvSpPr>
        <p:spPr>
          <a:ln/>
        </p:spPr>
      </p:sp>
      <p:sp>
        <p:nvSpPr>
          <p:cNvPr id="159748" name="Rectangle 3">
            <a:extLst>
              <a:ext uri="{FF2B5EF4-FFF2-40B4-BE49-F238E27FC236}">
                <a16:creationId xmlns:a16="http://schemas.microsoft.com/office/drawing/2014/main" id="{A3E4BA8B-56B9-7F2A-E3E5-B026EC5104B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n-US" dirty="0">
              <a:latin typeface="Times" pitchFamily="2" charset="0"/>
            </a:endParaRPr>
          </a:p>
        </p:txBody>
      </p:sp>
    </p:spTree>
    <p:extLst>
      <p:ext uri="{BB962C8B-B14F-4D97-AF65-F5344CB8AC3E}">
        <p14:creationId xmlns:p14="http://schemas.microsoft.com/office/powerpoint/2010/main" val="9107191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805756-AA79-8229-B7A5-C929C7AFA094}"/>
            </a:ext>
          </a:extLst>
        </p:cNvPr>
        <p:cNvGrpSpPr/>
        <p:nvPr/>
      </p:nvGrpSpPr>
      <p:grpSpPr>
        <a:xfrm>
          <a:off x="0" y="0"/>
          <a:ext cx="0" cy="0"/>
          <a:chOff x="0" y="0"/>
          <a:chExt cx="0" cy="0"/>
        </a:xfrm>
      </p:grpSpPr>
      <p:sp>
        <p:nvSpPr>
          <p:cNvPr id="159746" name="Rectangle 7">
            <a:extLst>
              <a:ext uri="{FF2B5EF4-FFF2-40B4-BE49-F238E27FC236}">
                <a16:creationId xmlns:a16="http://schemas.microsoft.com/office/drawing/2014/main" id="{8E7C7569-2683-8547-4599-8160F5D4E21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itchFamily="2" charset="0"/>
                <a:cs typeface="Lucida Sans Unicode" panose="020B0602030504020204" pitchFamily="34" charset="0"/>
              </a:defRPr>
            </a:lvl1pPr>
            <a:lvl2pPr marL="742950" indent="-285750">
              <a:defRPr sz="2400">
                <a:solidFill>
                  <a:schemeClr val="tx1"/>
                </a:solidFill>
                <a:latin typeface="Times" pitchFamily="2" charset="0"/>
                <a:cs typeface="Lucida Sans Unicode" panose="020B0602030504020204" pitchFamily="34" charset="0"/>
              </a:defRPr>
            </a:lvl2pPr>
            <a:lvl3pPr marL="1143000" indent="-228600">
              <a:defRPr sz="2400">
                <a:solidFill>
                  <a:schemeClr val="tx1"/>
                </a:solidFill>
                <a:latin typeface="Times" pitchFamily="2" charset="0"/>
                <a:cs typeface="Lucida Sans Unicode" panose="020B0602030504020204" pitchFamily="34" charset="0"/>
              </a:defRPr>
            </a:lvl3pPr>
            <a:lvl4pPr marL="1600200" indent="-228600">
              <a:defRPr sz="2400">
                <a:solidFill>
                  <a:schemeClr val="tx1"/>
                </a:solidFill>
                <a:latin typeface="Times" pitchFamily="2" charset="0"/>
                <a:cs typeface="Lucida Sans Unicode" panose="020B0602030504020204" pitchFamily="34" charset="0"/>
              </a:defRPr>
            </a:lvl4pPr>
            <a:lvl5pPr marL="2057400" indent="-228600">
              <a:defRPr sz="2400">
                <a:solidFill>
                  <a:schemeClr val="tx1"/>
                </a:solidFill>
                <a:latin typeface="Times" pitchFamily="2"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9pPr>
          </a:lstStyle>
          <a:p>
            <a:fld id="{8D30B2D4-89DA-864E-B988-EA618B8D521F}" type="slidenum">
              <a:rPr lang="en-US" altLang="en-US" sz="1200"/>
              <a:pPr/>
              <a:t>16</a:t>
            </a:fld>
            <a:endParaRPr lang="en-US" altLang="en-US" sz="1200"/>
          </a:p>
        </p:txBody>
      </p:sp>
      <p:sp>
        <p:nvSpPr>
          <p:cNvPr id="159747" name="Rectangle 2">
            <a:extLst>
              <a:ext uri="{FF2B5EF4-FFF2-40B4-BE49-F238E27FC236}">
                <a16:creationId xmlns:a16="http://schemas.microsoft.com/office/drawing/2014/main" id="{F4CC1FE2-6E4F-F131-B47A-704EB785922E}"/>
              </a:ext>
            </a:extLst>
          </p:cNvPr>
          <p:cNvSpPr>
            <a:spLocks noGrp="1" noRot="1" noChangeAspect="1" noChangeArrowheads="1" noTextEdit="1"/>
          </p:cNvSpPr>
          <p:nvPr>
            <p:ph type="sldImg"/>
          </p:nvPr>
        </p:nvSpPr>
        <p:spPr>
          <a:ln/>
        </p:spPr>
      </p:sp>
      <p:sp>
        <p:nvSpPr>
          <p:cNvPr id="159748" name="Rectangle 3">
            <a:extLst>
              <a:ext uri="{FF2B5EF4-FFF2-40B4-BE49-F238E27FC236}">
                <a16:creationId xmlns:a16="http://schemas.microsoft.com/office/drawing/2014/main" id="{F1AC3810-7F9D-8412-092B-082604C2E66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de-DE" dirty="0" err="1"/>
              <a:t>Various</a:t>
            </a:r>
            <a:r>
              <a:rPr lang="de-DE" dirty="0"/>
              <a:t> </a:t>
            </a:r>
            <a:r>
              <a:rPr lang="de-DE" dirty="0" err="1"/>
              <a:t>pieces</a:t>
            </a:r>
            <a:r>
              <a:rPr lang="de-DE" dirty="0"/>
              <a:t> in </a:t>
            </a:r>
            <a:r>
              <a:rPr lang="de-DE" dirty="0" err="1"/>
              <a:t>the</a:t>
            </a:r>
            <a:r>
              <a:rPr lang="de-DE" dirty="0"/>
              <a:t> Android </a:t>
            </a:r>
            <a:r>
              <a:rPr lang="de-DE" dirty="0" err="1"/>
              <a:t>backup</a:t>
            </a:r>
            <a:r>
              <a:rPr lang="de-DE" dirty="0"/>
              <a:t> </a:t>
            </a:r>
            <a:r>
              <a:rPr lang="de-DE" dirty="0" err="1"/>
              <a:t>framework</a:t>
            </a:r>
            <a:r>
              <a:rPr lang="de-DE" dirty="0"/>
              <a:t> and </a:t>
            </a:r>
            <a:r>
              <a:rPr lang="de-DE" dirty="0" err="1"/>
              <a:t>how</a:t>
            </a:r>
            <a:r>
              <a:rPr lang="de-DE" dirty="0"/>
              <a:t> </a:t>
            </a:r>
            <a:r>
              <a:rPr lang="de-DE" dirty="0" err="1"/>
              <a:t>they</a:t>
            </a:r>
            <a:r>
              <a:rPr lang="de-DE" dirty="0"/>
              <a:t> </a:t>
            </a:r>
            <a:r>
              <a:rPr lang="de-DE" dirty="0" err="1"/>
              <a:t>interact</a:t>
            </a:r>
            <a:r>
              <a:rPr lang="de-DE" dirty="0"/>
              <a:t> </a:t>
            </a:r>
            <a:r>
              <a:rPr lang="de-DE" dirty="0" err="1"/>
              <a:t>with</a:t>
            </a:r>
            <a:r>
              <a:rPr lang="de-DE" dirty="0"/>
              <a:t> </a:t>
            </a:r>
            <a:r>
              <a:rPr lang="de-DE" dirty="0" err="1"/>
              <a:t>apps</a:t>
            </a:r>
            <a:r>
              <a:rPr lang="de-DE" dirty="0"/>
              <a:t> </a:t>
            </a:r>
            <a:r>
              <a:rPr lang="de-DE" dirty="0" err="1"/>
              <a:t>that</a:t>
            </a:r>
            <a:r>
              <a:rPr lang="de-DE" dirty="0"/>
              <a:t> support Auto Backup and </a:t>
            </a:r>
            <a:r>
              <a:rPr lang="de-DE" dirty="0" err="1"/>
              <a:t>key-value</a:t>
            </a:r>
            <a:r>
              <a:rPr lang="de-DE" dirty="0"/>
              <a:t> </a:t>
            </a:r>
            <a:r>
              <a:rPr lang="de-DE" dirty="0" err="1"/>
              <a:t>backup</a:t>
            </a:r>
            <a:r>
              <a:rPr lang="de-DE" dirty="0"/>
              <a:t>.</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de-DE" dirty="0"/>
          </a:p>
          <a:p>
            <a:pPr marL="0" marR="0" lvl="0" indent="0" algn="l" defTabSz="914400" rtl="0" eaLnBrk="1" fontAlgn="base" latinLnBrk="0" hangingPunct="1">
              <a:lnSpc>
                <a:spcPct val="100000"/>
              </a:lnSpc>
              <a:spcBef>
                <a:spcPct val="30000"/>
              </a:spcBef>
              <a:spcAft>
                <a:spcPct val="0"/>
              </a:spcAft>
              <a:buClrTx/>
              <a:buSzTx/>
              <a:buFontTx/>
              <a:buNone/>
              <a:tabLst/>
              <a:defRPr/>
            </a:pPr>
            <a:r>
              <a:rPr lang="de-DE" dirty="0"/>
              <a:t>https://developer.android.com/guide/topics/data/testingbackup</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de-DE" dirty="0"/>
          </a:p>
          <a:p>
            <a:pPr marL="0" marR="0" lvl="0" indent="0" algn="l" defTabSz="914400" rtl="0" eaLnBrk="1" fontAlgn="base" latinLnBrk="0" hangingPunct="1">
              <a:lnSpc>
                <a:spcPct val="100000"/>
              </a:lnSpc>
              <a:spcBef>
                <a:spcPct val="30000"/>
              </a:spcBef>
              <a:spcAft>
                <a:spcPct val="0"/>
              </a:spcAft>
              <a:buClrTx/>
              <a:buSzTx/>
              <a:buFontTx/>
              <a:buNone/>
              <a:tabLst/>
              <a:defRPr/>
            </a:pPr>
            <a:endParaRPr lang="de-DE" dirty="0"/>
          </a:p>
          <a:p>
            <a:pPr eaLnBrk="1" hangingPunct="1"/>
            <a:r>
              <a:rPr lang="en-US" altLang="en-US" dirty="0">
                <a:latin typeface="Times" pitchFamily="2" charset="0"/>
              </a:rPr>
              <a:t>***The following content generated by ChatGPT and verified for correctness by Dr. Ali Nazari***</a:t>
            </a:r>
          </a:p>
          <a:p>
            <a:pPr eaLnBrk="1" hangingPunct="1"/>
            <a:endParaRPr lang="en-US" altLang="en-US" dirty="0">
              <a:latin typeface="Times" pitchFamily="2" charset="0"/>
            </a:endParaRPr>
          </a:p>
          <a:p>
            <a:pPr eaLnBrk="1" hangingPunct="1"/>
            <a:endParaRPr lang="en-US" altLang="en-US" dirty="0">
              <a:latin typeface="Times" pitchFamily="2" charset="0"/>
            </a:endParaRPr>
          </a:p>
          <a:p>
            <a:pPr eaLnBrk="1" hangingPunct="1"/>
            <a:r>
              <a:rPr lang="en-US" altLang="en-US" dirty="0">
                <a:latin typeface="Times" pitchFamily="2" charset="0"/>
              </a:rPr>
              <a:t>Android's Backup Service, managed by the Backup Manager, determines which user-generated app data to back up based on the app's implementation of backup procedures and the criteria defined in its backup configuration. Here's how it generally works:</a:t>
            </a:r>
          </a:p>
          <a:p>
            <a:pPr eaLnBrk="1" hangingPunct="1"/>
            <a:endParaRPr lang="en-US" altLang="en-US" dirty="0">
              <a:latin typeface="Times" pitchFamily="2" charset="0"/>
            </a:endParaRPr>
          </a:p>
          <a:p>
            <a:pPr eaLnBrk="1" hangingPunct="1"/>
            <a:r>
              <a:rPr lang="en-US" altLang="en-US" dirty="0">
                <a:latin typeface="Times" pitchFamily="2" charset="0"/>
              </a:rPr>
              <a:t>1. Backup Agent Implementation: The app must implement a Backup Agent, which is a component responsible for managing backup and restore operations for the app's data. This agent extends the `</a:t>
            </a:r>
            <a:r>
              <a:rPr lang="en-US" altLang="en-US" dirty="0" err="1">
                <a:latin typeface="Times" pitchFamily="2" charset="0"/>
              </a:rPr>
              <a:t>BackupAgent</a:t>
            </a:r>
            <a:r>
              <a:rPr lang="en-US" altLang="en-US" dirty="0">
                <a:latin typeface="Times" pitchFamily="2" charset="0"/>
              </a:rPr>
              <a:t>` class and overrides methods such as `</a:t>
            </a:r>
            <a:r>
              <a:rPr lang="en-US" altLang="en-US" dirty="0" err="1">
                <a:latin typeface="Times" pitchFamily="2" charset="0"/>
              </a:rPr>
              <a:t>onBackup</a:t>
            </a:r>
            <a:r>
              <a:rPr lang="en-US" altLang="en-US" dirty="0">
                <a:latin typeface="Times" pitchFamily="2" charset="0"/>
              </a:rPr>
              <a:t>()` and `</a:t>
            </a:r>
            <a:r>
              <a:rPr lang="en-US" altLang="en-US" dirty="0" err="1">
                <a:latin typeface="Times" pitchFamily="2" charset="0"/>
              </a:rPr>
              <a:t>onRestore</a:t>
            </a:r>
            <a:r>
              <a:rPr lang="en-US" altLang="en-US" dirty="0">
                <a:latin typeface="Times" pitchFamily="2" charset="0"/>
              </a:rPr>
              <a:t>()` to define what data should be backed up and how it should be restored.</a:t>
            </a:r>
          </a:p>
          <a:p>
            <a:pPr eaLnBrk="1" hangingPunct="1"/>
            <a:endParaRPr lang="en-US" altLang="en-US" dirty="0">
              <a:latin typeface="Times" pitchFamily="2" charset="0"/>
            </a:endParaRPr>
          </a:p>
          <a:p>
            <a:pPr eaLnBrk="1" hangingPunct="1"/>
            <a:r>
              <a:rPr lang="en-US" altLang="en-US" dirty="0">
                <a:latin typeface="Times" pitchFamily="2" charset="0"/>
              </a:rPr>
              <a:t>2. </a:t>
            </a:r>
            <a:r>
              <a:rPr lang="en-US" altLang="en-US" dirty="0" err="1">
                <a:latin typeface="Times" pitchFamily="2" charset="0"/>
              </a:rPr>
              <a:t>onBackup</a:t>
            </a:r>
            <a:r>
              <a:rPr lang="en-US" altLang="en-US" dirty="0">
                <a:latin typeface="Times" pitchFamily="2" charset="0"/>
              </a:rPr>
              <a:t>() Method: In the `</a:t>
            </a:r>
            <a:r>
              <a:rPr lang="en-US" altLang="en-US" dirty="0" err="1">
                <a:latin typeface="Times" pitchFamily="2" charset="0"/>
              </a:rPr>
              <a:t>onBackup</a:t>
            </a:r>
            <a:r>
              <a:rPr lang="en-US" altLang="en-US" dirty="0">
                <a:latin typeface="Times" pitchFamily="2" charset="0"/>
              </a:rPr>
              <a:t>()` method of the Backup Agent, the developer specifies which data to include in the backup operation. This typically includes user-generated data such as settings, preferences, files, and other relevant information. The developer can specify which files or data structures should be included in the backup by writing the necessary code within this method.</a:t>
            </a:r>
          </a:p>
          <a:p>
            <a:pPr eaLnBrk="1" hangingPunct="1"/>
            <a:endParaRPr lang="en-US" altLang="en-US" dirty="0">
              <a:latin typeface="Times" pitchFamily="2" charset="0"/>
            </a:endParaRPr>
          </a:p>
          <a:p>
            <a:pPr eaLnBrk="1" hangingPunct="1"/>
            <a:r>
              <a:rPr lang="en-US" altLang="en-US" dirty="0">
                <a:latin typeface="Times" pitchFamily="2" charset="0"/>
              </a:rPr>
              <a:t>3. Backup Configuration: Additionally, the developer can specify metadata about the backup data in the app's manifest file using the `&lt;backup&gt;` tag. This includes attributes such as `</a:t>
            </a:r>
            <a:r>
              <a:rPr lang="en-US" altLang="en-US" dirty="0" err="1">
                <a:latin typeface="Times" pitchFamily="2" charset="0"/>
              </a:rPr>
              <a:t>android:backupEnabled</a:t>
            </a:r>
            <a:r>
              <a:rPr lang="en-US" altLang="en-US" dirty="0">
                <a:latin typeface="Times" pitchFamily="2" charset="0"/>
              </a:rPr>
              <a:t>` and `</a:t>
            </a:r>
            <a:r>
              <a:rPr lang="en-US" altLang="en-US" dirty="0" err="1">
                <a:latin typeface="Times" pitchFamily="2" charset="0"/>
              </a:rPr>
              <a:t>android:fullBackupOnly</a:t>
            </a:r>
            <a:r>
              <a:rPr lang="en-US" altLang="en-US" dirty="0">
                <a:latin typeface="Times" pitchFamily="2" charset="0"/>
              </a:rPr>
              <a:t>`, which control whether the app participates in backups and if it should only perform full backups, respectively.</a:t>
            </a:r>
          </a:p>
          <a:p>
            <a:pPr eaLnBrk="1" hangingPunct="1"/>
            <a:endParaRPr lang="en-US" altLang="en-US" dirty="0">
              <a:latin typeface="Times" pitchFamily="2" charset="0"/>
            </a:endParaRPr>
          </a:p>
          <a:p>
            <a:pPr eaLnBrk="1" hangingPunct="1"/>
            <a:r>
              <a:rPr lang="en-US" altLang="en-US" dirty="0">
                <a:latin typeface="Times" pitchFamily="2" charset="0"/>
              </a:rPr>
              <a:t>4. User Data Exclusion: Android's Backup Service also respects user privacy and excludes certain sensitive data by default, such as account credentials and other personally identifiable information. Developers can explicitly exclude additional sensitive data if needed.</a:t>
            </a:r>
          </a:p>
          <a:p>
            <a:pPr eaLnBrk="1" hangingPunct="1"/>
            <a:endParaRPr lang="en-US" altLang="en-US" dirty="0">
              <a:latin typeface="Times" pitchFamily="2" charset="0"/>
            </a:endParaRPr>
          </a:p>
          <a:p>
            <a:pPr eaLnBrk="1" hangingPunct="1"/>
            <a:r>
              <a:rPr lang="en-US" altLang="en-US" dirty="0">
                <a:latin typeface="Times" pitchFamily="2" charset="0"/>
              </a:rPr>
              <a:t>5. Backup Schedule: The Backup Manager schedules periodic backups of apps' data automatically, typically when the device is idle and charging. However, users can also trigger backups manually through the device settings or other means.</a:t>
            </a:r>
          </a:p>
          <a:p>
            <a:pPr eaLnBrk="1" hangingPunct="1"/>
            <a:endParaRPr lang="en-US" altLang="en-US" dirty="0">
              <a:latin typeface="Times" pitchFamily="2" charset="0"/>
            </a:endParaRPr>
          </a:p>
          <a:p>
            <a:pPr eaLnBrk="1" hangingPunct="1"/>
            <a:r>
              <a:rPr lang="en-US" altLang="en-US" dirty="0">
                <a:latin typeface="Times" pitchFamily="2" charset="0"/>
              </a:rPr>
              <a:t>6. Backup Transport Selection: The Backup Manager interacts with backup transports (e.g., Google Drive, local storage) to store the backup data securely. The selection of the backup transport depends on various factors such as the user's settings, available transports, and network conditions.</a:t>
            </a:r>
          </a:p>
          <a:p>
            <a:pPr eaLnBrk="1" hangingPunct="1"/>
            <a:endParaRPr lang="en-US" altLang="en-US" dirty="0">
              <a:latin typeface="Times" pitchFamily="2" charset="0"/>
            </a:endParaRPr>
          </a:p>
          <a:p>
            <a:pPr eaLnBrk="1" hangingPunct="1"/>
            <a:r>
              <a:rPr lang="en-US" altLang="en-US" dirty="0">
                <a:latin typeface="Times" pitchFamily="2" charset="0"/>
              </a:rPr>
              <a:t>In summary, Android's Backup Service determines which user-generated app data to back up based on the developer's implementation of the Backup Agent, backup configuration specified in the manifest file, and default exclusion of sensitive data. Developers have control over what data is included in backups and can customize backup behavior according to their app's requirements.</a:t>
            </a:r>
            <a:endParaRPr lang="es-MX" altLang="en-US" dirty="0">
              <a:latin typeface="Times" pitchFamily="2" charset="0"/>
            </a:endParaRPr>
          </a:p>
          <a:p>
            <a:pPr marL="0" marR="0" lvl="0" indent="0" algn="l" defTabSz="914400" rtl="0" eaLnBrk="1" fontAlgn="base" latinLnBrk="0" hangingPunct="1">
              <a:lnSpc>
                <a:spcPct val="100000"/>
              </a:lnSpc>
              <a:spcBef>
                <a:spcPct val="30000"/>
              </a:spcBef>
              <a:spcAft>
                <a:spcPct val="0"/>
              </a:spcAft>
              <a:buClrTx/>
              <a:buSzTx/>
              <a:buFontTx/>
              <a:buNone/>
              <a:tabLst/>
              <a:defRPr/>
            </a:pPr>
            <a:endParaRPr lang="de-DE" dirty="0"/>
          </a:p>
          <a:p>
            <a:pPr eaLnBrk="1" hangingPunct="1"/>
            <a:endParaRPr lang="es-MX" altLang="en-US" dirty="0">
              <a:latin typeface="Times" pitchFamily="2" charset="0"/>
            </a:endParaRPr>
          </a:p>
        </p:txBody>
      </p:sp>
    </p:spTree>
    <p:extLst>
      <p:ext uri="{BB962C8B-B14F-4D97-AF65-F5344CB8AC3E}">
        <p14:creationId xmlns:p14="http://schemas.microsoft.com/office/powerpoint/2010/main" val="28257877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79B0E2-89EB-25B9-0E94-BF7292B6E23B}"/>
            </a:ext>
          </a:extLst>
        </p:cNvPr>
        <p:cNvGrpSpPr/>
        <p:nvPr/>
      </p:nvGrpSpPr>
      <p:grpSpPr>
        <a:xfrm>
          <a:off x="0" y="0"/>
          <a:ext cx="0" cy="0"/>
          <a:chOff x="0" y="0"/>
          <a:chExt cx="0" cy="0"/>
        </a:xfrm>
      </p:grpSpPr>
      <p:sp>
        <p:nvSpPr>
          <p:cNvPr id="159746" name="Rectangle 7">
            <a:extLst>
              <a:ext uri="{FF2B5EF4-FFF2-40B4-BE49-F238E27FC236}">
                <a16:creationId xmlns:a16="http://schemas.microsoft.com/office/drawing/2014/main" id="{ED88942A-817E-13F1-A949-7365E46BCFB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itchFamily="2" charset="0"/>
                <a:cs typeface="Lucida Sans Unicode" panose="020B0602030504020204" pitchFamily="34" charset="0"/>
              </a:defRPr>
            </a:lvl1pPr>
            <a:lvl2pPr marL="742950" indent="-285750">
              <a:defRPr sz="2400">
                <a:solidFill>
                  <a:schemeClr val="tx1"/>
                </a:solidFill>
                <a:latin typeface="Times" pitchFamily="2" charset="0"/>
                <a:cs typeface="Lucida Sans Unicode" panose="020B0602030504020204" pitchFamily="34" charset="0"/>
              </a:defRPr>
            </a:lvl2pPr>
            <a:lvl3pPr marL="1143000" indent="-228600">
              <a:defRPr sz="2400">
                <a:solidFill>
                  <a:schemeClr val="tx1"/>
                </a:solidFill>
                <a:latin typeface="Times" pitchFamily="2" charset="0"/>
                <a:cs typeface="Lucida Sans Unicode" panose="020B0602030504020204" pitchFamily="34" charset="0"/>
              </a:defRPr>
            </a:lvl3pPr>
            <a:lvl4pPr marL="1600200" indent="-228600">
              <a:defRPr sz="2400">
                <a:solidFill>
                  <a:schemeClr val="tx1"/>
                </a:solidFill>
                <a:latin typeface="Times" pitchFamily="2" charset="0"/>
                <a:cs typeface="Lucida Sans Unicode" panose="020B0602030504020204" pitchFamily="34" charset="0"/>
              </a:defRPr>
            </a:lvl4pPr>
            <a:lvl5pPr marL="2057400" indent="-228600">
              <a:defRPr sz="2400">
                <a:solidFill>
                  <a:schemeClr val="tx1"/>
                </a:solidFill>
                <a:latin typeface="Times" pitchFamily="2"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9pPr>
          </a:lstStyle>
          <a:p>
            <a:fld id="{8D30B2D4-89DA-864E-B988-EA618B8D521F}" type="slidenum">
              <a:rPr lang="en-US" altLang="en-US" sz="1200"/>
              <a:pPr/>
              <a:t>17</a:t>
            </a:fld>
            <a:endParaRPr lang="en-US" altLang="en-US" sz="1200"/>
          </a:p>
        </p:txBody>
      </p:sp>
      <p:sp>
        <p:nvSpPr>
          <p:cNvPr id="159747" name="Rectangle 2">
            <a:extLst>
              <a:ext uri="{FF2B5EF4-FFF2-40B4-BE49-F238E27FC236}">
                <a16:creationId xmlns:a16="http://schemas.microsoft.com/office/drawing/2014/main" id="{9BBDD36C-4982-509F-88A5-39BD8249F27F}"/>
              </a:ext>
            </a:extLst>
          </p:cNvPr>
          <p:cNvSpPr>
            <a:spLocks noGrp="1" noRot="1" noChangeAspect="1" noChangeArrowheads="1" noTextEdit="1"/>
          </p:cNvSpPr>
          <p:nvPr>
            <p:ph type="sldImg"/>
          </p:nvPr>
        </p:nvSpPr>
        <p:spPr>
          <a:ln/>
        </p:spPr>
      </p:sp>
      <p:sp>
        <p:nvSpPr>
          <p:cNvPr id="159748" name="Rectangle 3">
            <a:extLst>
              <a:ext uri="{FF2B5EF4-FFF2-40B4-BE49-F238E27FC236}">
                <a16:creationId xmlns:a16="http://schemas.microsoft.com/office/drawing/2014/main" id="{8B882811-C12A-EE68-FBF8-D56B6513A2E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n-US" dirty="0">
              <a:latin typeface="Times" pitchFamily="2" charset="0"/>
            </a:endParaRPr>
          </a:p>
        </p:txBody>
      </p:sp>
    </p:spTree>
    <p:extLst>
      <p:ext uri="{BB962C8B-B14F-4D97-AF65-F5344CB8AC3E}">
        <p14:creationId xmlns:p14="http://schemas.microsoft.com/office/powerpoint/2010/main" val="377829266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2CA454-005D-CA90-DBCA-AC3EB2725B20}"/>
            </a:ext>
          </a:extLst>
        </p:cNvPr>
        <p:cNvGrpSpPr/>
        <p:nvPr/>
      </p:nvGrpSpPr>
      <p:grpSpPr>
        <a:xfrm>
          <a:off x="0" y="0"/>
          <a:ext cx="0" cy="0"/>
          <a:chOff x="0" y="0"/>
          <a:chExt cx="0" cy="0"/>
        </a:xfrm>
      </p:grpSpPr>
      <p:sp>
        <p:nvSpPr>
          <p:cNvPr id="159746" name="Rectangle 7">
            <a:extLst>
              <a:ext uri="{FF2B5EF4-FFF2-40B4-BE49-F238E27FC236}">
                <a16:creationId xmlns:a16="http://schemas.microsoft.com/office/drawing/2014/main" id="{6A00986D-8ED7-85D9-55C4-B30F5D844C7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itchFamily="2" charset="0"/>
                <a:cs typeface="Lucida Sans Unicode" panose="020B0602030504020204" pitchFamily="34" charset="0"/>
              </a:defRPr>
            </a:lvl1pPr>
            <a:lvl2pPr marL="742950" indent="-285750">
              <a:defRPr sz="2400">
                <a:solidFill>
                  <a:schemeClr val="tx1"/>
                </a:solidFill>
                <a:latin typeface="Times" pitchFamily="2" charset="0"/>
                <a:cs typeface="Lucida Sans Unicode" panose="020B0602030504020204" pitchFamily="34" charset="0"/>
              </a:defRPr>
            </a:lvl2pPr>
            <a:lvl3pPr marL="1143000" indent="-228600">
              <a:defRPr sz="2400">
                <a:solidFill>
                  <a:schemeClr val="tx1"/>
                </a:solidFill>
                <a:latin typeface="Times" pitchFamily="2" charset="0"/>
                <a:cs typeface="Lucida Sans Unicode" panose="020B0602030504020204" pitchFamily="34" charset="0"/>
              </a:defRPr>
            </a:lvl3pPr>
            <a:lvl4pPr marL="1600200" indent="-228600">
              <a:defRPr sz="2400">
                <a:solidFill>
                  <a:schemeClr val="tx1"/>
                </a:solidFill>
                <a:latin typeface="Times" pitchFamily="2" charset="0"/>
                <a:cs typeface="Lucida Sans Unicode" panose="020B0602030504020204" pitchFamily="34" charset="0"/>
              </a:defRPr>
            </a:lvl4pPr>
            <a:lvl5pPr marL="2057400" indent="-228600">
              <a:defRPr sz="2400">
                <a:solidFill>
                  <a:schemeClr val="tx1"/>
                </a:solidFill>
                <a:latin typeface="Times" pitchFamily="2"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9pPr>
          </a:lstStyle>
          <a:p>
            <a:fld id="{8D30B2D4-89DA-864E-B988-EA618B8D521F}" type="slidenum">
              <a:rPr lang="en-US" altLang="en-US" sz="1200"/>
              <a:pPr/>
              <a:t>18</a:t>
            </a:fld>
            <a:endParaRPr lang="en-US" altLang="en-US" sz="1200"/>
          </a:p>
        </p:txBody>
      </p:sp>
      <p:sp>
        <p:nvSpPr>
          <p:cNvPr id="159747" name="Rectangle 2">
            <a:extLst>
              <a:ext uri="{FF2B5EF4-FFF2-40B4-BE49-F238E27FC236}">
                <a16:creationId xmlns:a16="http://schemas.microsoft.com/office/drawing/2014/main" id="{03204E43-BB61-F60E-A6BB-22802A56FC7A}"/>
              </a:ext>
            </a:extLst>
          </p:cNvPr>
          <p:cNvSpPr>
            <a:spLocks noGrp="1" noRot="1" noChangeAspect="1" noChangeArrowheads="1" noTextEdit="1"/>
          </p:cNvSpPr>
          <p:nvPr>
            <p:ph type="sldImg"/>
          </p:nvPr>
        </p:nvSpPr>
        <p:spPr>
          <a:ln/>
        </p:spPr>
      </p:sp>
      <p:sp>
        <p:nvSpPr>
          <p:cNvPr id="159748" name="Rectangle 3">
            <a:extLst>
              <a:ext uri="{FF2B5EF4-FFF2-40B4-BE49-F238E27FC236}">
                <a16:creationId xmlns:a16="http://schemas.microsoft.com/office/drawing/2014/main" id="{7607B307-754E-73B0-4FDB-2235C0C37E1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s-MX" altLang="en-US" dirty="0">
                <a:latin typeface="Times" pitchFamily="2" charset="0"/>
              </a:rPr>
              <a:t>Recall: in Linux/Android almost everything is a file</a:t>
            </a:r>
          </a:p>
        </p:txBody>
      </p:sp>
    </p:spTree>
    <p:extLst>
      <p:ext uri="{BB962C8B-B14F-4D97-AF65-F5344CB8AC3E}">
        <p14:creationId xmlns:p14="http://schemas.microsoft.com/office/powerpoint/2010/main" val="830435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05C360-DA0F-1791-B03D-FAA30B2A3FF3}"/>
            </a:ext>
          </a:extLst>
        </p:cNvPr>
        <p:cNvGrpSpPr/>
        <p:nvPr/>
      </p:nvGrpSpPr>
      <p:grpSpPr>
        <a:xfrm>
          <a:off x="0" y="0"/>
          <a:ext cx="0" cy="0"/>
          <a:chOff x="0" y="0"/>
          <a:chExt cx="0" cy="0"/>
        </a:xfrm>
      </p:grpSpPr>
      <p:sp>
        <p:nvSpPr>
          <p:cNvPr id="159746" name="Rectangle 7">
            <a:extLst>
              <a:ext uri="{FF2B5EF4-FFF2-40B4-BE49-F238E27FC236}">
                <a16:creationId xmlns:a16="http://schemas.microsoft.com/office/drawing/2014/main" id="{079B379B-1B52-0A26-F0D2-17C3A6B4A1F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itchFamily="2" charset="0"/>
                <a:cs typeface="Lucida Sans Unicode" panose="020B0602030504020204" pitchFamily="34" charset="0"/>
              </a:defRPr>
            </a:lvl1pPr>
            <a:lvl2pPr marL="742950" indent="-285750">
              <a:defRPr sz="2400">
                <a:solidFill>
                  <a:schemeClr val="tx1"/>
                </a:solidFill>
                <a:latin typeface="Times" pitchFamily="2" charset="0"/>
                <a:cs typeface="Lucida Sans Unicode" panose="020B0602030504020204" pitchFamily="34" charset="0"/>
              </a:defRPr>
            </a:lvl2pPr>
            <a:lvl3pPr marL="1143000" indent="-228600">
              <a:defRPr sz="2400">
                <a:solidFill>
                  <a:schemeClr val="tx1"/>
                </a:solidFill>
                <a:latin typeface="Times" pitchFamily="2" charset="0"/>
                <a:cs typeface="Lucida Sans Unicode" panose="020B0602030504020204" pitchFamily="34" charset="0"/>
              </a:defRPr>
            </a:lvl3pPr>
            <a:lvl4pPr marL="1600200" indent="-228600">
              <a:defRPr sz="2400">
                <a:solidFill>
                  <a:schemeClr val="tx1"/>
                </a:solidFill>
                <a:latin typeface="Times" pitchFamily="2" charset="0"/>
                <a:cs typeface="Lucida Sans Unicode" panose="020B0602030504020204" pitchFamily="34" charset="0"/>
              </a:defRPr>
            </a:lvl4pPr>
            <a:lvl5pPr marL="2057400" indent="-228600">
              <a:defRPr sz="2400">
                <a:solidFill>
                  <a:schemeClr val="tx1"/>
                </a:solidFill>
                <a:latin typeface="Times" pitchFamily="2"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9pPr>
          </a:lstStyle>
          <a:p>
            <a:fld id="{8D30B2D4-89DA-864E-B988-EA618B8D521F}" type="slidenum">
              <a:rPr lang="en-US" altLang="en-US" sz="1200"/>
              <a:pPr/>
              <a:t>19</a:t>
            </a:fld>
            <a:endParaRPr lang="en-US" altLang="en-US" sz="1200"/>
          </a:p>
        </p:txBody>
      </p:sp>
      <p:sp>
        <p:nvSpPr>
          <p:cNvPr id="159747" name="Rectangle 2">
            <a:extLst>
              <a:ext uri="{FF2B5EF4-FFF2-40B4-BE49-F238E27FC236}">
                <a16:creationId xmlns:a16="http://schemas.microsoft.com/office/drawing/2014/main" id="{F505479B-EF1D-1793-6066-DD9C1B389856}"/>
              </a:ext>
            </a:extLst>
          </p:cNvPr>
          <p:cNvSpPr>
            <a:spLocks noGrp="1" noRot="1" noChangeAspect="1" noChangeArrowheads="1" noTextEdit="1"/>
          </p:cNvSpPr>
          <p:nvPr>
            <p:ph type="sldImg"/>
          </p:nvPr>
        </p:nvSpPr>
        <p:spPr>
          <a:ln/>
        </p:spPr>
      </p:sp>
      <p:sp>
        <p:nvSpPr>
          <p:cNvPr id="159748" name="Rectangle 3">
            <a:extLst>
              <a:ext uri="{FF2B5EF4-FFF2-40B4-BE49-F238E27FC236}">
                <a16:creationId xmlns:a16="http://schemas.microsoft.com/office/drawing/2014/main" id="{3466801D-2D36-1728-16B7-BE9213F0B23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n-US" dirty="0">
              <a:latin typeface="Times" pitchFamily="2" charset="0"/>
            </a:endParaRPr>
          </a:p>
        </p:txBody>
      </p:sp>
    </p:spTree>
    <p:extLst>
      <p:ext uri="{BB962C8B-B14F-4D97-AF65-F5344CB8AC3E}">
        <p14:creationId xmlns:p14="http://schemas.microsoft.com/office/powerpoint/2010/main" val="9074209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959BED-AA76-A695-7459-22D35EE09BEC}"/>
            </a:ext>
          </a:extLst>
        </p:cNvPr>
        <p:cNvGrpSpPr/>
        <p:nvPr/>
      </p:nvGrpSpPr>
      <p:grpSpPr>
        <a:xfrm>
          <a:off x="0" y="0"/>
          <a:ext cx="0" cy="0"/>
          <a:chOff x="0" y="0"/>
          <a:chExt cx="0" cy="0"/>
        </a:xfrm>
      </p:grpSpPr>
      <p:sp>
        <p:nvSpPr>
          <p:cNvPr id="7170" name="Rectangle 7">
            <a:extLst>
              <a:ext uri="{FF2B5EF4-FFF2-40B4-BE49-F238E27FC236}">
                <a16:creationId xmlns:a16="http://schemas.microsoft.com/office/drawing/2014/main" id="{F860DE98-692B-776A-2EC2-B55C77B5C96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itchFamily="2" charset="0"/>
                <a:cs typeface="Lucida Sans Unicode" panose="020B0602030504020204" pitchFamily="34" charset="0"/>
              </a:defRPr>
            </a:lvl1pPr>
            <a:lvl2pPr marL="742950" indent="-285750">
              <a:defRPr sz="2400">
                <a:solidFill>
                  <a:schemeClr val="tx1"/>
                </a:solidFill>
                <a:latin typeface="Times" pitchFamily="2" charset="0"/>
                <a:cs typeface="Lucida Sans Unicode" panose="020B0602030504020204" pitchFamily="34" charset="0"/>
              </a:defRPr>
            </a:lvl2pPr>
            <a:lvl3pPr marL="1143000" indent="-228600">
              <a:defRPr sz="2400">
                <a:solidFill>
                  <a:schemeClr val="tx1"/>
                </a:solidFill>
                <a:latin typeface="Times" pitchFamily="2" charset="0"/>
                <a:cs typeface="Lucida Sans Unicode" panose="020B0602030504020204" pitchFamily="34" charset="0"/>
              </a:defRPr>
            </a:lvl3pPr>
            <a:lvl4pPr marL="1600200" indent="-228600">
              <a:defRPr sz="2400">
                <a:solidFill>
                  <a:schemeClr val="tx1"/>
                </a:solidFill>
                <a:latin typeface="Times" pitchFamily="2" charset="0"/>
                <a:cs typeface="Lucida Sans Unicode" panose="020B0602030504020204" pitchFamily="34" charset="0"/>
              </a:defRPr>
            </a:lvl4pPr>
            <a:lvl5pPr marL="2057400" indent="-228600">
              <a:defRPr sz="2400">
                <a:solidFill>
                  <a:schemeClr val="tx1"/>
                </a:solidFill>
                <a:latin typeface="Times" pitchFamily="2"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9pPr>
          </a:lstStyle>
          <a:p>
            <a:fld id="{F86E9467-8D05-404B-A351-3BDBA5473949}" type="slidenum">
              <a:rPr lang="en-US" altLang="en-US" sz="1200"/>
              <a:pPr/>
              <a:t>2</a:t>
            </a:fld>
            <a:endParaRPr lang="en-US" altLang="en-US" sz="1200"/>
          </a:p>
        </p:txBody>
      </p:sp>
      <p:sp>
        <p:nvSpPr>
          <p:cNvPr id="7171" name="Rectangle 2">
            <a:extLst>
              <a:ext uri="{FF2B5EF4-FFF2-40B4-BE49-F238E27FC236}">
                <a16:creationId xmlns:a16="http://schemas.microsoft.com/office/drawing/2014/main" id="{13454862-9612-3730-EA4B-BB5E90B330EC}"/>
              </a:ext>
            </a:extLst>
          </p:cNvPr>
          <p:cNvSpPr>
            <a:spLocks noGrp="1" noRot="1" noChangeAspect="1" noChangeArrowheads="1" noTextEdit="1"/>
          </p:cNvSpPr>
          <p:nvPr>
            <p:ph type="sldImg"/>
          </p:nvPr>
        </p:nvSpPr>
        <p:spPr>
          <a:solidFill>
            <a:srgbClr val="FFFFFF"/>
          </a:solidFill>
          <a:ln/>
        </p:spPr>
      </p:sp>
      <p:sp>
        <p:nvSpPr>
          <p:cNvPr id="7172" name="Rectangle 3">
            <a:extLst>
              <a:ext uri="{FF2B5EF4-FFF2-40B4-BE49-F238E27FC236}">
                <a16:creationId xmlns:a16="http://schemas.microsoft.com/office/drawing/2014/main" id="{EA930B74-4778-CBAA-48AF-3CC1FDBF65E0}"/>
              </a:ext>
            </a:extLst>
          </p:cNvPr>
          <p:cNvSpPr>
            <a:spLocks noGrp="1" noChangeArrowheads="1"/>
          </p:cNvSpPr>
          <p:nvPr>
            <p:ph type="body" idx="1"/>
          </p:nvPr>
        </p:nvSpPr>
        <p:spPr>
          <a:solidFill>
            <a:srgbClr val="FFFFFF"/>
          </a:solidFill>
          <a:ln>
            <a:solidFill>
              <a:srgbClr val="000000"/>
            </a:solidFill>
          </a:ln>
        </p:spPr>
        <p:txBody>
          <a:bodyPr lIns="90004" tIns="45002" rIns="90004" bIns="45002"/>
          <a:lstStyle/>
          <a:p>
            <a:pPr eaLnBrk="1" hangingPunct="1"/>
            <a:endParaRPr lang="en-CA" b="0" i="0" u="none" strike="noStrike" dirty="0">
              <a:solidFill>
                <a:srgbClr val="000000"/>
              </a:solidFill>
              <a:effectLst/>
              <a:latin typeface="-webkit-standard"/>
            </a:endParaRPr>
          </a:p>
        </p:txBody>
      </p:sp>
    </p:spTree>
    <p:extLst>
      <p:ext uri="{BB962C8B-B14F-4D97-AF65-F5344CB8AC3E}">
        <p14:creationId xmlns:p14="http://schemas.microsoft.com/office/powerpoint/2010/main" val="66730381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B7C744-884B-F9DD-844A-A159A03FFD2D}"/>
            </a:ext>
          </a:extLst>
        </p:cNvPr>
        <p:cNvGrpSpPr/>
        <p:nvPr/>
      </p:nvGrpSpPr>
      <p:grpSpPr>
        <a:xfrm>
          <a:off x="0" y="0"/>
          <a:ext cx="0" cy="0"/>
          <a:chOff x="0" y="0"/>
          <a:chExt cx="0" cy="0"/>
        </a:xfrm>
      </p:grpSpPr>
      <p:sp>
        <p:nvSpPr>
          <p:cNvPr id="159746" name="Rectangle 7">
            <a:extLst>
              <a:ext uri="{FF2B5EF4-FFF2-40B4-BE49-F238E27FC236}">
                <a16:creationId xmlns:a16="http://schemas.microsoft.com/office/drawing/2014/main" id="{C33C1F58-0109-248B-6B87-91796CA960D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itchFamily="2" charset="0"/>
                <a:cs typeface="Lucida Sans Unicode" panose="020B0602030504020204" pitchFamily="34" charset="0"/>
              </a:defRPr>
            </a:lvl1pPr>
            <a:lvl2pPr marL="742950" indent="-285750">
              <a:defRPr sz="2400">
                <a:solidFill>
                  <a:schemeClr val="tx1"/>
                </a:solidFill>
                <a:latin typeface="Times" pitchFamily="2" charset="0"/>
                <a:cs typeface="Lucida Sans Unicode" panose="020B0602030504020204" pitchFamily="34" charset="0"/>
              </a:defRPr>
            </a:lvl2pPr>
            <a:lvl3pPr marL="1143000" indent="-228600">
              <a:defRPr sz="2400">
                <a:solidFill>
                  <a:schemeClr val="tx1"/>
                </a:solidFill>
                <a:latin typeface="Times" pitchFamily="2" charset="0"/>
                <a:cs typeface="Lucida Sans Unicode" panose="020B0602030504020204" pitchFamily="34" charset="0"/>
              </a:defRPr>
            </a:lvl3pPr>
            <a:lvl4pPr marL="1600200" indent="-228600">
              <a:defRPr sz="2400">
                <a:solidFill>
                  <a:schemeClr val="tx1"/>
                </a:solidFill>
                <a:latin typeface="Times" pitchFamily="2" charset="0"/>
                <a:cs typeface="Lucida Sans Unicode" panose="020B0602030504020204" pitchFamily="34" charset="0"/>
              </a:defRPr>
            </a:lvl4pPr>
            <a:lvl5pPr marL="2057400" indent="-228600">
              <a:defRPr sz="2400">
                <a:solidFill>
                  <a:schemeClr val="tx1"/>
                </a:solidFill>
                <a:latin typeface="Times" pitchFamily="2"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9pPr>
          </a:lstStyle>
          <a:p>
            <a:fld id="{8D30B2D4-89DA-864E-B988-EA618B8D521F}" type="slidenum">
              <a:rPr lang="en-US" altLang="en-US" sz="1200"/>
              <a:pPr/>
              <a:t>20</a:t>
            </a:fld>
            <a:endParaRPr lang="en-US" altLang="en-US" sz="1200"/>
          </a:p>
        </p:txBody>
      </p:sp>
      <p:sp>
        <p:nvSpPr>
          <p:cNvPr id="159747" name="Rectangle 2">
            <a:extLst>
              <a:ext uri="{FF2B5EF4-FFF2-40B4-BE49-F238E27FC236}">
                <a16:creationId xmlns:a16="http://schemas.microsoft.com/office/drawing/2014/main" id="{362F5D1E-88DB-4D4B-9B96-F5A18ACC6851}"/>
              </a:ext>
            </a:extLst>
          </p:cNvPr>
          <p:cNvSpPr>
            <a:spLocks noGrp="1" noRot="1" noChangeAspect="1" noChangeArrowheads="1" noTextEdit="1"/>
          </p:cNvSpPr>
          <p:nvPr>
            <p:ph type="sldImg"/>
          </p:nvPr>
        </p:nvSpPr>
        <p:spPr>
          <a:ln/>
        </p:spPr>
      </p:sp>
      <p:sp>
        <p:nvSpPr>
          <p:cNvPr id="159748" name="Rectangle 3">
            <a:extLst>
              <a:ext uri="{FF2B5EF4-FFF2-40B4-BE49-F238E27FC236}">
                <a16:creationId xmlns:a16="http://schemas.microsoft.com/office/drawing/2014/main" id="{B0724E54-1C55-D011-3F43-A071735CA37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s-MX" altLang="en-US" dirty="0">
                <a:latin typeface="Times" pitchFamily="2" charset="0"/>
              </a:rPr>
              <a:t>try it </a:t>
            </a:r>
          </a:p>
          <a:p>
            <a:pPr eaLnBrk="1" hangingPunct="1"/>
            <a:endParaRPr lang="es-MX" altLang="en-US" dirty="0">
              <a:latin typeface="Times" pitchFamily="2" charset="0"/>
            </a:endParaRPr>
          </a:p>
          <a:p>
            <a:r>
              <a:rPr lang="en-CA" dirty="0">
                <a:effectLst/>
                <a:latin typeface="Helvetica" pitchFamily="2" charset="0"/>
              </a:rPr>
              <a:t>If the user approves the backup operation, a notification informs that the backup started, and the current package progress is displayed.</a:t>
            </a:r>
          </a:p>
          <a:p>
            <a:pPr eaLnBrk="1" hangingPunct="1"/>
            <a:endParaRPr lang="es-MX" altLang="en-US" dirty="0">
              <a:latin typeface="Times" pitchFamily="2" charset="0"/>
            </a:endParaRPr>
          </a:p>
        </p:txBody>
      </p:sp>
    </p:spTree>
    <p:extLst>
      <p:ext uri="{BB962C8B-B14F-4D97-AF65-F5344CB8AC3E}">
        <p14:creationId xmlns:p14="http://schemas.microsoft.com/office/powerpoint/2010/main" val="212069398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2E29CE-9A33-3020-AAC1-DC2993B11215}"/>
            </a:ext>
          </a:extLst>
        </p:cNvPr>
        <p:cNvGrpSpPr/>
        <p:nvPr/>
      </p:nvGrpSpPr>
      <p:grpSpPr>
        <a:xfrm>
          <a:off x="0" y="0"/>
          <a:ext cx="0" cy="0"/>
          <a:chOff x="0" y="0"/>
          <a:chExt cx="0" cy="0"/>
        </a:xfrm>
      </p:grpSpPr>
      <p:sp>
        <p:nvSpPr>
          <p:cNvPr id="159746" name="Rectangle 7">
            <a:extLst>
              <a:ext uri="{FF2B5EF4-FFF2-40B4-BE49-F238E27FC236}">
                <a16:creationId xmlns:a16="http://schemas.microsoft.com/office/drawing/2014/main" id="{5447BC03-59EF-DF3A-694B-69500089E73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itchFamily="2" charset="0"/>
                <a:cs typeface="Lucida Sans Unicode" panose="020B0602030504020204" pitchFamily="34" charset="0"/>
              </a:defRPr>
            </a:lvl1pPr>
            <a:lvl2pPr marL="742950" indent="-285750">
              <a:defRPr sz="2400">
                <a:solidFill>
                  <a:schemeClr val="tx1"/>
                </a:solidFill>
                <a:latin typeface="Times" pitchFamily="2" charset="0"/>
                <a:cs typeface="Lucida Sans Unicode" panose="020B0602030504020204" pitchFamily="34" charset="0"/>
              </a:defRPr>
            </a:lvl2pPr>
            <a:lvl3pPr marL="1143000" indent="-228600">
              <a:defRPr sz="2400">
                <a:solidFill>
                  <a:schemeClr val="tx1"/>
                </a:solidFill>
                <a:latin typeface="Times" pitchFamily="2" charset="0"/>
                <a:cs typeface="Lucida Sans Unicode" panose="020B0602030504020204" pitchFamily="34" charset="0"/>
              </a:defRPr>
            </a:lvl3pPr>
            <a:lvl4pPr marL="1600200" indent="-228600">
              <a:defRPr sz="2400">
                <a:solidFill>
                  <a:schemeClr val="tx1"/>
                </a:solidFill>
                <a:latin typeface="Times" pitchFamily="2" charset="0"/>
                <a:cs typeface="Lucida Sans Unicode" panose="020B0602030504020204" pitchFamily="34" charset="0"/>
              </a:defRPr>
            </a:lvl4pPr>
            <a:lvl5pPr marL="2057400" indent="-228600">
              <a:defRPr sz="2400">
                <a:solidFill>
                  <a:schemeClr val="tx1"/>
                </a:solidFill>
                <a:latin typeface="Times" pitchFamily="2"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9pPr>
          </a:lstStyle>
          <a:p>
            <a:fld id="{8D30B2D4-89DA-864E-B988-EA618B8D521F}" type="slidenum">
              <a:rPr lang="en-US" altLang="en-US" sz="1200"/>
              <a:pPr/>
              <a:t>21</a:t>
            </a:fld>
            <a:endParaRPr lang="en-US" altLang="en-US" sz="1200"/>
          </a:p>
        </p:txBody>
      </p:sp>
      <p:sp>
        <p:nvSpPr>
          <p:cNvPr id="159747" name="Rectangle 2">
            <a:extLst>
              <a:ext uri="{FF2B5EF4-FFF2-40B4-BE49-F238E27FC236}">
                <a16:creationId xmlns:a16="http://schemas.microsoft.com/office/drawing/2014/main" id="{E7F93AD7-5FA6-EF69-E336-2D1516905B11}"/>
              </a:ext>
            </a:extLst>
          </p:cNvPr>
          <p:cNvSpPr>
            <a:spLocks noGrp="1" noRot="1" noChangeAspect="1" noChangeArrowheads="1" noTextEdit="1"/>
          </p:cNvSpPr>
          <p:nvPr>
            <p:ph type="sldImg"/>
          </p:nvPr>
        </p:nvSpPr>
        <p:spPr>
          <a:ln/>
        </p:spPr>
      </p:sp>
      <p:sp>
        <p:nvSpPr>
          <p:cNvPr id="159748" name="Rectangle 3">
            <a:extLst>
              <a:ext uri="{FF2B5EF4-FFF2-40B4-BE49-F238E27FC236}">
                <a16:creationId xmlns:a16="http://schemas.microsoft.com/office/drawing/2014/main" id="{0DDE83F8-6223-715B-0523-F3C1F5685AA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n-US" dirty="0">
              <a:latin typeface="Times" pitchFamily="2" charset="0"/>
            </a:endParaRPr>
          </a:p>
        </p:txBody>
      </p:sp>
    </p:spTree>
    <p:extLst>
      <p:ext uri="{BB962C8B-B14F-4D97-AF65-F5344CB8AC3E}">
        <p14:creationId xmlns:p14="http://schemas.microsoft.com/office/powerpoint/2010/main" val="7297068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BB1D6A-9268-C1E7-68BC-B5C32E8017C7}"/>
            </a:ext>
          </a:extLst>
        </p:cNvPr>
        <p:cNvGrpSpPr/>
        <p:nvPr/>
      </p:nvGrpSpPr>
      <p:grpSpPr>
        <a:xfrm>
          <a:off x="0" y="0"/>
          <a:ext cx="0" cy="0"/>
          <a:chOff x="0" y="0"/>
          <a:chExt cx="0" cy="0"/>
        </a:xfrm>
      </p:grpSpPr>
      <p:sp>
        <p:nvSpPr>
          <p:cNvPr id="159746" name="Rectangle 7">
            <a:extLst>
              <a:ext uri="{FF2B5EF4-FFF2-40B4-BE49-F238E27FC236}">
                <a16:creationId xmlns:a16="http://schemas.microsoft.com/office/drawing/2014/main" id="{CC550FC9-0908-E2FA-38D1-7ED96A05CD4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itchFamily="2" charset="0"/>
                <a:cs typeface="Lucida Sans Unicode" panose="020B0602030504020204" pitchFamily="34" charset="0"/>
              </a:defRPr>
            </a:lvl1pPr>
            <a:lvl2pPr marL="742950" indent="-285750">
              <a:defRPr sz="2400">
                <a:solidFill>
                  <a:schemeClr val="tx1"/>
                </a:solidFill>
                <a:latin typeface="Times" pitchFamily="2" charset="0"/>
                <a:cs typeface="Lucida Sans Unicode" panose="020B0602030504020204" pitchFamily="34" charset="0"/>
              </a:defRPr>
            </a:lvl2pPr>
            <a:lvl3pPr marL="1143000" indent="-228600">
              <a:defRPr sz="2400">
                <a:solidFill>
                  <a:schemeClr val="tx1"/>
                </a:solidFill>
                <a:latin typeface="Times" pitchFamily="2" charset="0"/>
                <a:cs typeface="Lucida Sans Unicode" panose="020B0602030504020204" pitchFamily="34" charset="0"/>
              </a:defRPr>
            </a:lvl3pPr>
            <a:lvl4pPr marL="1600200" indent="-228600">
              <a:defRPr sz="2400">
                <a:solidFill>
                  <a:schemeClr val="tx1"/>
                </a:solidFill>
                <a:latin typeface="Times" pitchFamily="2" charset="0"/>
                <a:cs typeface="Lucida Sans Unicode" panose="020B0602030504020204" pitchFamily="34" charset="0"/>
              </a:defRPr>
            </a:lvl4pPr>
            <a:lvl5pPr marL="2057400" indent="-228600">
              <a:defRPr sz="2400">
                <a:solidFill>
                  <a:schemeClr val="tx1"/>
                </a:solidFill>
                <a:latin typeface="Times" pitchFamily="2"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9pPr>
          </a:lstStyle>
          <a:p>
            <a:fld id="{8D30B2D4-89DA-864E-B988-EA618B8D521F}" type="slidenum">
              <a:rPr lang="en-US" altLang="en-US" sz="1200"/>
              <a:pPr/>
              <a:t>22</a:t>
            </a:fld>
            <a:endParaRPr lang="en-US" altLang="en-US" sz="1200"/>
          </a:p>
        </p:txBody>
      </p:sp>
      <p:sp>
        <p:nvSpPr>
          <p:cNvPr id="159747" name="Rectangle 2">
            <a:extLst>
              <a:ext uri="{FF2B5EF4-FFF2-40B4-BE49-F238E27FC236}">
                <a16:creationId xmlns:a16="http://schemas.microsoft.com/office/drawing/2014/main" id="{790FFA98-7DF0-D31D-63D0-B5D94694F5B1}"/>
              </a:ext>
            </a:extLst>
          </p:cNvPr>
          <p:cNvSpPr>
            <a:spLocks noGrp="1" noRot="1" noChangeAspect="1" noChangeArrowheads="1" noTextEdit="1"/>
          </p:cNvSpPr>
          <p:nvPr>
            <p:ph type="sldImg"/>
          </p:nvPr>
        </p:nvSpPr>
        <p:spPr>
          <a:ln/>
        </p:spPr>
      </p:sp>
      <p:sp>
        <p:nvSpPr>
          <p:cNvPr id="159748" name="Rectangle 3">
            <a:extLst>
              <a:ext uri="{FF2B5EF4-FFF2-40B4-BE49-F238E27FC236}">
                <a16:creationId xmlns:a16="http://schemas.microsoft.com/office/drawing/2014/main" id="{60E1FE20-F3D3-819E-3DF3-B84EBF6BA57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latin typeface="Times" pitchFamily="2" charset="0"/>
              </a:rPr>
              <a:t>Content generated by ChatGPT and verified for correctness by Dr. Ali Nazari:</a:t>
            </a:r>
          </a:p>
          <a:p>
            <a:pPr eaLnBrk="1" hangingPunct="1"/>
            <a:endParaRPr lang="en-US" altLang="en-US" dirty="0">
              <a:latin typeface="Times" pitchFamily="2" charset="0"/>
            </a:endParaRPr>
          </a:p>
          <a:p>
            <a:pPr eaLnBrk="1" hangingPunct="1"/>
            <a:endParaRPr lang="en-US" altLang="en-US" dirty="0">
              <a:latin typeface="Times" pitchFamily="2" charset="0"/>
            </a:endParaRPr>
          </a:p>
          <a:p>
            <a:pPr eaLnBrk="1" hangingPunct="1"/>
            <a:r>
              <a:rPr lang="en-US" altLang="en-US" dirty="0">
                <a:latin typeface="Times" pitchFamily="2" charset="0"/>
              </a:rPr>
              <a:t>Android's Backup Service, managed by the Backup Manager, determines which user-generated app data to back up based on the app's implementation of backup procedures and the criteria defined in its backup configuration. Here's how it generally works:</a:t>
            </a:r>
          </a:p>
          <a:p>
            <a:pPr eaLnBrk="1" hangingPunct="1"/>
            <a:endParaRPr lang="en-US" altLang="en-US" dirty="0">
              <a:latin typeface="Times" pitchFamily="2" charset="0"/>
            </a:endParaRPr>
          </a:p>
          <a:p>
            <a:pPr eaLnBrk="1" hangingPunct="1"/>
            <a:r>
              <a:rPr lang="en-US" altLang="en-US" dirty="0">
                <a:latin typeface="Times" pitchFamily="2" charset="0"/>
              </a:rPr>
              <a:t>1. Backup Agent Implementation: The app must implement a Backup Agent, which is a component responsible for managing backup and restore operations for the app's data. This agent extends the `</a:t>
            </a:r>
            <a:r>
              <a:rPr lang="en-US" altLang="en-US" dirty="0" err="1">
                <a:latin typeface="Times" pitchFamily="2" charset="0"/>
              </a:rPr>
              <a:t>BackupAgent</a:t>
            </a:r>
            <a:r>
              <a:rPr lang="en-US" altLang="en-US" dirty="0">
                <a:latin typeface="Times" pitchFamily="2" charset="0"/>
              </a:rPr>
              <a:t>` class and overrides methods such as `</a:t>
            </a:r>
            <a:r>
              <a:rPr lang="en-US" altLang="en-US" dirty="0" err="1">
                <a:latin typeface="Times" pitchFamily="2" charset="0"/>
              </a:rPr>
              <a:t>onBackup</a:t>
            </a:r>
            <a:r>
              <a:rPr lang="en-US" altLang="en-US" dirty="0">
                <a:latin typeface="Times" pitchFamily="2" charset="0"/>
              </a:rPr>
              <a:t>()` and `</a:t>
            </a:r>
            <a:r>
              <a:rPr lang="en-US" altLang="en-US" dirty="0" err="1">
                <a:latin typeface="Times" pitchFamily="2" charset="0"/>
              </a:rPr>
              <a:t>onRestore</a:t>
            </a:r>
            <a:r>
              <a:rPr lang="en-US" altLang="en-US" dirty="0">
                <a:latin typeface="Times" pitchFamily="2" charset="0"/>
              </a:rPr>
              <a:t>()` to define what data should be backed up and how it should be restored.</a:t>
            </a:r>
          </a:p>
          <a:p>
            <a:pPr eaLnBrk="1" hangingPunct="1"/>
            <a:endParaRPr lang="en-US" altLang="en-US" dirty="0">
              <a:latin typeface="Times" pitchFamily="2" charset="0"/>
            </a:endParaRPr>
          </a:p>
          <a:p>
            <a:pPr eaLnBrk="1" hangingPunct="1"/>
            <a:r>
              <a:rPr lang="en-US" altLang="en-US" dirty="0">
                <a:latin typeface="Times" pitchFamily="2" charset="0"/>
              </a:rPr>
              <a:t>2. </a:t>
            </a:r>
            <a:r>
              <a:rPr lang="en-US" altLang="en-US" dirty="0" err="1">
                <a:latin typeface="Times" pitchFamily="2" charset="0"/>
              </a:rPr>
              <a:t>onBackup</a:t>
            </a:r>
            <a:r>
              <a:rPr lang="en-US" altLang="en-US" dirty="0">
                <a:latin typeface="Times" pitchFamily="2" charset="0"/>
              </a:rPr>
              <a:t>() Method: In the `</a:t>
            </a:r>
            <a:r>
              <a:rPr lang="en-US" altLang="en-US" dirty="0" err="1">
                <a:latin typeface="Times" pitchFamily="2" charset="0"/>
              </a:rPr>
              <a:t>onBackup</a:t>
            </a:r>
            <a:r>
              <a:rPr lang="en-US" altLang="en-US" dirty="0">
                <a:latin typeface="Times" pitchFamily="2" charset="0"/>
              </a:rPr>
              <a:t>()` method of the Backup Agent, the developer specifies which data to include in the backup operation. This typically includes user-generated data such as settings, preferences, files, and other relevant information. The developer can specify which files or data structures should be included in the backup by writing the necessary code within this method.</a:t>
            </a:r>
          </a:p>
          <a:p>
            <a:pPr eaLnBrk="1" hangingPunct="1"/>
            <a:endParaRPr lang="en-US" altLang="en-US" dirty="0">
              <a:latin typeface="Times" pitchFamily="2" charset="0"/>
            </a:endParaRPr>
          </a:p>
          <a:p>
            <a:pPr eaLnBrk="1" hangingPunct="1"/>
            <a:r>
              <a:rPr lang="en-US" altLang="en-US" dirty="0">
                <a:latin typeface="Times" pitchFamily="2" charset="0"/>
              </a:rPr>
              <a:t>3. Backup Configuration: Additionally, the developer can specify metadata about the backup data in the app's manifest file using the `&lt;backup&gt;` tag. This includes attributes such as `</a:t>
            </a:r>
            <a:r>
              <a:rPr lang="en-US" altLang="en-US" dirty="0" err="1">
                <a:latin typeface="Times" pitchFamily="2" charset="0"/>
              </a:rPr>
              <a:t>android:backupEnabled</a:t>
            </a:r>
            <a:r>
              <a:rPr lang="en-US" altLang="en-US" dirty="0">
                <a:latin typeface="Times" pitchFamily="2" charset="0"/>
              </a:rPr>
              <a:t>` and `</a:t>
            </a:r>
            <a:r>
              <a:rPr lang="en-US" altLang="en-US" dirty="0" err="1">
                <a:latin typeface="Times" pitchFamily="2" charset="0"/>
              </a:rPr>
              <a:t>android:fullBackupOnly</a:t>
            </a:r>
            <a:r>
              <a:rPr lang="en-US" altLang="en-US" dirty="0">
                <a:latin typeface="Times" pitchFamily="2" charset="0"/>
              </a:rPr>
              <a:t>`, which control whether the app participates in backups and if it should only perform full backups, respectively.</a:t>
            </a:r>
          </a:p>
          <a:p>
            <a:pPr eaLnBrk="1" hangingPunct="1"/>
            <a:endParaRPr lang="en-US" altLang="en-US" dirty="0">
              <a:latin typeface="Times" pitchFamily="2" charset="0"/>
            </a:endParaRPr>
          </a:p>
          <a:p>
            <a:pPr eaLnBrk="1" hangingPunct="1"/>
            <a:r>
              <a:rPr lang="en-US" altLang="en-US" dirty="0">
                <a:latin typeface="Times" pitchFamily="2" charset="0"/>
              </a:rPr>
              <a:t>4. User Data Exclusion: Android's Backup Service also respects user privacy and excludes certain sensitive data by default, such as account credentials and other personally identifiable information. Developers can explicitly exclude additional sensitive data if needed.</a:t>
            </a:r>
          </a:p>
          <a:p>
            <a:pPr eaLnBrk="1" hangingPunct="1"/>
            <a:endParaRPr lang="en-US" altLang="en-US" dirty="0">
              <a:latin typeface="Times" pitchFamily="2" charset="0"/>
            </a:endParaRPr>
          </a:p>
          <a:p>
            <a:pPr eaLnBrk="1" hangingPunct="1"/>
            <a:r>
              <a:rPr lang="en-US" altLang="en-US" dirty="0">
                <a:latin typeface="Times" pitchFamily="2" charset="0"/>
              </a:rPr>
              <a:t>5. Backup Schedule: The Backup Manager schedules periodic backups of apps' data automatically, typically when the device is idle and charging. However, users can also trigger backups manually through the device settings or other means.</a:t>
            </a:r>
          </a:p>
          <a:p>
            <a:pPr eaLnBrk="1" hangingPunct="1"/>
            <a:endParaRPr lang="en-US" altLang="en-US" dirty="0">
              <a:latin typeface="Times" pitchFamily="2" charset="0"/>
            </a:endParaRPr>
          </a:p>
          <a:p>
            <a:pPr eaLnBrk="1" hangingPunct="1"/>
            <a:r>
              <a:rPr lang="en-US" altLang="en-US" dirty="0">
                <a:latin typeface="Times" pitchFamily="2" charset="0"/>
              </a:rPr>
              <a:t>6. Backup Transport Selection: The Backup Manager interacts with backup transports (e.g., Google Drive, local storage) to store the backup data securely. The selection of the backup transport depends on various factors such as the user's settings, available transports, and network conditions.</a:t>
            </a:r>
          </a:p>
          <a:p>
            <a:pPr eaLnBrk="1" hangingPunct="1"/>
            <a:endParaRPr lang="en-US" altLang="en-US" dirty="0">
              <a:latin typeface="Times" pitchFamily="2" charset="0"/>
            </a:endParaRPr>
          </a:p>
          <a:p>
            <a:pPr eaLnBrk="1" hangingPunct="1"/>
            <a:r>
              <a:rPr lang="en-US" altLang="en-US" dirty="0">
                <a:latin typeface="Times" pitchFamily="2" charset="0"/>
              </a:rPr>
              <a:t>In summary, Android's Backup Service determines which user-generated app data to back up based on the developer's implementation of the Backup Agent, backup configuration specified in the manifest file, and default exclusion of sensitive data. Developers have control over what data is included in backups and can customize backup behavior according to their app's requirements.</a:t>
            </a:r>
            <a:endParaRPr lang="es-MX" altLang="en-US" dirty="0">
              <a:latin typeface="Times" pitchFamily="2" charset="0"/>
            </a:endParaRPr>
          </a:p>
        </p:txBody>
      </p:sp>
    </p:spTree>
    <p:extLst>
      <p:ext uri="{BB962C8B-B14F-4D97-AF65-F5344CB8AC3E}">
        <p14:creationId xmlns:p14="http://schemas.microsoft.com/office/powerpoint/2010/main" val="320880290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8BE1BD-D7C9-9727-A683-AF72E5DB871A}"/>
            </a:ext>
          </a:extLst>
        </p:cNvPr>
        <p:cNvGrpSpPr/>
        <p:nvPr/>
      </p:nvGrpSpPr>
      <p:grpSpPr>
        <a:xfrm>
          <a:off x="0" y="0"/>
          <a:ext cx="0" cy="0"/>
          <a:chOff x="0" y="0"/>
          <a:chExt cx="0" cy="0"/>
        </a:xfrm>
      </p:grpSpPr>
      <p:sp>
        <p:nvSpPr>
          <p:cNvPr id="159746" name="Rectangle 7">
            <a:extLst>
              <a:ext uri="{FF2B5EF4-FFF2-40B4-BE49-F238E27FC236}">
                <a16:creationId xmlns:a16="http://schemas.microsoft.com/office/drawing/2014/main" id="{43D8370B-6B35-EBC8-79DA-0BF2DDF6337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itchFamily="2" charset="0"/>
                <a:cs typeface="Lucida Sans Unicode" panose="020B0602030504020204" pitchFamily="34" charset="0"/>
              </a:defRPr>
            </a:lvl1pPr>
            <a:lvl2pPr marL="742950" indent="-285750">
              <a:defRPr sz="2400">
                <a:solidFill>
                  <a:schemeClr val="tx1"/>
                </a:solidFill>
                <a:latin typeface="Times" pitchFamily="2" charset="0"/>
                <a:cs typeface="Lucida Sans Unicode" panose="020B0602030504020204" pitchFamily="34" charset="0"/>
              </a:defRPr>
            </a:lvl2pPr>
            <a:lvl3pPr marL="1143000" indent="-228600">
              <a:defRPr sz="2400">
                <a:solidFill>
                  <a:schemeClr val="tx1"/>
                </a:solidFill>
                <a:latin typeface="Times" pitchFamily="2" charset="0"/>
                <a:cs typeface="Lucida Sans Unicode" panose="020B0602030504020204" pitchFamily="34" charset="0"/>
              </a:defRPr>
            </a:lvl3pPr>
            <a:lvl4pPr marL="1600200" indent="-228600">
              <a:defRPr sz="2400">
                <a:solidFill>
                  <a:schemeClr val="tx1"/>
                </a:solidFill>
                <a:latin typeface="Times" pitchFamily="2" charset="0"/>
                <a:cs typeface="Lucida Sans Unicode" panose="020B0602030504020204" pitchFamily="34" charset="0"/>
              </a:defRPr>
            </a:lvl4pPr>
            <a:lvl5pPr marL="2057400" indent="-228600">
              <a:defRPr sz="2400">
                <a:solidFill>
                  <a:schemeClr val="tx1"/>
                </a:solidFill>
                <a:latin typeface="Times" pitchFamily="2"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9pPr>
          </a:lstStyle>
          <a:p>
            <a:fld id="{8D30B2D4-89DA-864E-B988-EA618B8D521F}" type="slidenum">
              <a:rPr lang="en-US" altLang="en-US" sz="1200"/>
              <a:pPr/>
              <a:t>23</a:t>
            </a:fld>
            <a:endParaRPr lang="en-US" altLang="en-US" sz="1200"/>
          </a:p>
        </p:txBody>
      </p:sp>
      <p:sp>
        <p:nvSpPr>
          <p:cNvPr id="159747" name="Rectangle 2">
            <a:extLst>
              <a:ext uri="{FF2B5EF4-FFF2-40B4-BE49-F238E27FC236}">
                <a16:creationId xmlns:a16="http://schemas.microsoft.com/office/drawing/2014/main" id="{657D334B-64DA-F57C-C9CC-451B49594CB3}"/>
              </a:ext>
            </a:extLst>
          </p:cNvPr>
          <p:cNvSpPr>
            <a:spLocks noGrp="1" noRot="1" noChangeAspect="1" noChangeArrowheads="1" noTextEdit="1"/>
          </p:cNvSpPr>
          <p:nvPr>
            <p:ph type="sldImg"/>
          </p:nvPr>
        </p:nvSpPr>
        <p:spPr>
          <a:ln/>
        </p:spPr>
      </p:sp>
      <p:sp>
        <p:nvSpPr>
          <p:cNvPr id="159748" name="Rectangle 3">
            <a:extLst>
              <a:ext uri="{FF2B5EF4-FFF2-40B4-BE49-F238E27FC236}">
                <a16:creationId xmlns:a16="http://schemas.microsoft.com/office/drawing/2014/main" id="{461F8646-6334-FADC-E89C-51BBE10040F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n-US" dirty="0">
              <a:latin typeface="Times" pitchFamily="2" charset="0"/>
            </a:endParaRPr>
          </a:p>
        </p:txBody>
      </p:sp>
    </p:spTree>
    <p:extLst>
      <p:ext uri="{BB962C8B-B14F-4D97-AF65-F5344CB8AC3E}">
        <p14:creationId xmlns:p14="http://schemas.microsoft.com/office/powerpoint/2010/main" val="134900738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4EEF30-B2F0-DD76-7A35-1B1270CE1056}"/>
            </a:ext>
          </a:extLst>
        </p:cNvPr>
        <p:cNvGrpSpPr/>
        <p:nvPr/>
      </p:nvGrpSpPr>
      <p:grpSpPr>
        <a:xfrm>
          <a:off x="0" y="0"/>
          <a:ext cx="0" cy="0"/>
          <a:chOff x="0" y="0"/>
          <a:chExt cx="0" cy="0"/>
        </a:xfrm>
      </p:grpSpPr>
      <p:sp>
        <p:nvSpPr>
          <p:cNvPr id="159746" name="Rectangle 7">
            <a:extLst>
              <a:ext uri="{FF2B5EF4-FFF2-40B4-BE49-F238E27FC236}">
                <a16:creationId xmlns:a16="http://schemas.microsoft.com/office/drawing/2014/main" id="{B346420C-CF11-C3AE-2332-BC2F70138AE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itchFamily="2" charset="0"/>
                <a:cs typeface="Lucida Sans Unicode" panose="020B0602030504020204" pitchFamily="34" charset="0"/>
              </a:defRPr>
            </a:lvl1pPr>
            <a:lvl2pPr marL="742950" indent="-285750">
              <a:defRPr sz="2400">
                <a:solidFill>
                  <a:schemeClr val="tx1"/>
                </a:solidFill>
                <a:latin typeface="Times" pitchFamily="2" charset="0"/>
                <a:cs typeface="Lucida Sans Unicode" panose="020B0602030504020204" pitchFamily="34" charset="0"/>
              </a:defRPr>
            </a:lvl2pPr>
            <a:lvl3pPr marL="1143000" indent="-228600">
              <a:defRPr sz="2400">
                <a:solidFill>
                  <a:schemeClr val="tx1"/>
                </a:solidFill>
                <a:latin typeface="Times" pitchFamily="2" charset="0"/>
                <a:cs typeface="Lucida Sans Unicode" panose="020B0602030504020204" pitchFamily="34" charset="0"/>
              </a:defRPr>
            </a:lvl3pPr>
            <a:lvl4pPr marL="1600200" indent="-228600">
              <a:defRPr sz="2400">
                <a:solidFill>
                  <a:schemeClr val="tx1"/>
                </a:solidFill>
                <a:latin typeface="Times" pitchFamily="2" charset="0"/>
                <a:cs typeface="Lucida Sans Unicode" panose="020B0602030504020204" pitchFamily="34" charset="0"/>
              </a:defRPr>
            </a:lvl4pPr>
            <a:lvl5pPr marL="2057400" indent="-228600">
              <a:defRPr sz="2400">
                <a:solidFill>
                  <a:schemeClr val="tx1"/>
                </a:solidFill>
                <a:latin typeface="Times" pitchFamily="2"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9pPr>
          </a:lstStyle>
          <a:p>
            <a:fld id="{8D30B2D4-89DA-864E-B988-EA618B8D521F}" type="slidenum">
              <a:rPr lang="en-US" altLang="en-US" sz="1200"/>
              <a:pPr/>
              <a:t>24</a:t>
            </a:fld>
            <a:endParaRPr lang="en-US" altLang="en-US" sz="1200"/>
          </a:p>
        </p:txBody>
      </p:sp>
      <p:sp>
        <p:nvSpPr>
          <p:cNvPr id="159747" name="Rectangle 2">
            <a:extLst>
              <a:ext uri="{FF2B5EF4-FFF2-40B4-BE49-F238E27FC236}">
                <a16:creationId xmlns:a16="http://schemas.microsoft.com/office/drawing/2014/main" id="{4615B2F7-1CEC-EFBE-577F-1225E651C01C}"/>
              </a:ext>
            </a:extLst>
          </p:cNvPr>
          <p:cNvSpPr>
            <a:spLocks noGrp="1" noRot="1" noChangeAspect="1" noChangeArrowheads="1" noTextEdit="1"/>
          </p:cNvSpPr>
          <p:nvPr>
            <p:ph type="sldImg"/>
          </p:nvPr>
        </p:nvSpPr>
        <p:spPr>
          <a:ln/>
        </p:spPr>
      </p:sp>
      <p:sp>
        <p:nvSpPr>
          <p:cNvPr id="159748" name="Rectangle 3">
            <a:extLst>
              <a:ext uri="{FF2B5EF4-FFF2-40B4-BE49-F238E27FC236}">
                <a16:creationId xmlns:a16="http://schemas.microsoft.com/office/drawing/2014/main" id="{3CBE6653-3902-E9F6-5E11-BC906380849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latin typeface="Times" pitchFamily="2" charset="0"/>
              </a:rPr>
              <a:t>In Android, the configuration file responsible for specifying how partitions containing file systems should be mounted is the `</a:t>
            </a:r>
            <a:r>
              <a:rPr lang="en-US" altLang="en-US" dirty="0" err="1">
                <a:latin typeface="Times" pitchFamily="2" charset="0"/>
              </a:rPr>
              <a:t>fstab</a:t>
            </a:r>
            <a:r>
              <a:rPr lang="en-US" altLang="en-US" dirty="0">
                <a:latin typeface="Times" pitchFamily="2" charset="0"/>
              </a:rPr>
              <a:t>` file. The `</a:t>
            </a:r>
            <a:r>
              <a:rPr lang="en-US" altLang="en-US" dirty="0" err="1">
                <a:latin typeface="Times" pitchFamily="2" charset="0"/>
              </a:rPr>
              <a:t>fstab</a:t>
            </a:r>
            <a:r>
              <a:rPr lang="en-US" altLang="en-US" dirty="0">
                <a:latin typeface="Times" pitchFamily="2" charset="0"/>
              </a:rPr>
              <a:t>` file (short for file system table) is located in the `/</a:t>
            </a:r>
            <a:r>
              <a:rPr lang="en-US" altLang="en-US" dirty="0" err="1">
                <a:latin typeface="Times" pitchFamily="2" charset="0"/>
              </a:rPr>
              <a:t>etc</a:t>
            </a:r>
            <a:r>
              <a:rPr lang="en-US" altLang="en-US" dirty="0">
                <a:latin typeface="Times" pitchFamily="2" charset="0"/>
              </a:rPr>
              <a:t>` directory of the Android file system.</a:t>
            </a:r>
          </a:p>
          <a:p>
            <a:pPr eaLnBrk="1" hangingPunct="1"/>
            <a:endParaRPr lang="en-US" altLang="en-US" dirty="0">
              <a:latin typeface="Times" pitchFamily="2" charset="0"/>
            </a:endParaRPr>
          </a:p>
          <a:p>
            <a:pPr eaLnBrk="1" hangingPunct="1"/>
            <a:r>
              <a:rPr lang="en-US" altLang="en-US" dirty="0">
                <a:latin typeface="Times" pitchFamily="2" charset="0"/>
              </a:rPr>
              <a:t>Similar to its counterpart in Unix-like operating systems, the `</a:t>
            </a:r>
            <a:r>
              <a:rPr lang="en-US" altLang="en-US" dirty="0" err="1">
                <a:latin typeface="Times" pitchFamily="2" charset="0"/>
              </a:rPr>
              <a:t>fstab</a:t>
            </a:r>
            <a:r>
              <a:rPr lang="en-US" altLang="en-US" dirty="0">
                <a:latin typeface="Times" pitchFamily="2" charset="0"/>
              </a:rPr>
              <a:t>` file in Android defines the mount points for various partitions or devices, along with options such as whether to mount them read-only or read-write, file system type, and other parameters. This file is read by the Android operating system during the boot process to automatically mount the specified file systems at their designated mount points.</a:t>
            </a:r>
          </a:p>
          <a:p>
            <a:pPr eaLnBrk="1" hangingPunct="1"/>
            <a:endParaRPr lang="en-US" altLang="en-US" dirty="0">
              <a:latin typeface="Times" pitchFamily="2" charset="0"/>
            </a:endParaRPr>
          </a:p>
          <a:p>
            <a:pPr eaLnBrk="1" hangingPunct="1"/>
            <a:r>
              <a:rPr lang="en-US" altLang="en-US" dirty="0">
                <a:latin typeface="Times" pitchFamily="2" charset="0"/>
              </a:rPr>
              <a:t>In Android, aside from being found in the `/</a:t>
            </a:r>
            <a:r>
              <a:rPr lang="en-US" altLang="en-US" dirty="0" err="1">
                <a:latin typeface="Times" pitchFamily="2" charset="0"/>
              </a:rPr>
              <a:t>etc</a:t>
            </a:r>
            <a:r>
              <a:rPr lang="en-US" altLang="en-US" dirty="0">
                <a:latin typeface="Times" pitchFamily="2" charset="0"/>
              </a:rPr>
              <a:t>` directory, the `</a:t>
            </a:r>
            <a:r>
              <a:rPr lang="en-US" altLang="en-US" dirty="0" err="1">
                <a:latin typeface="Times" pitchFamily="2" charset="0"/>
              </a:rPr>
              <a:t>fstab</a:t>
            </a:r>
            <a:r>
              <a:rPr lang="en-US" altLang="en-US" dirty="0">
                <a:latin typeface="Times" pitchFamily="2" charset="0"/>
              </a:rPr>
              <a:t>` file might also be located in the following directories:</a:t>
            </a:r>
          </a:p>
          <a:p>
            <a:pPr eaLnBrk="1" hangingPunct="1"/>
            <a:endParaRPr lang="en-US" altLang="en-US" dirty="0">
              <a:latin typeface="Times" pitchFamily="2" charset="0"/>
            </a:endParaRPr>
          </a:p>
          <a:p>
            <a:pPr eaLnBrk="1" hangingPunct="1"/>
            <a:r>
              <a:rPr lang="en-US" altLang="en-US" dirty="0">
                <a:latin typeface="Times" pitchFamily="2" charset="0"/>
              </a:rPr>
              <a:t>1. `/vendor/</a:t>
            </a:r>
            <a:r>
              <a:rPr lang="en-US" altLang="en-US" dirty="0" err="1">
                <a:latin typeface="Times" pitchFamily="2" charset="0"/>
              </a:rPr>
              <a:t>etc</a:t>
            </a:r>
            <a:r>
              <a:rPr lang="en-US" altLang="en-US" dirty="0">
                <a:latin typeface="Times" pitchFamily="2" charset="0"/>
              </a:rPr>
              <a:t>`: This directory contains device-specific configurations, including the `</a:t>
            </a:r>
            <a:r>
              <a:rPr lang="en-US" altLang="en-US" dirty="0" err="1">
                <a:latin typeface="Times" pitchFamily="2" charset="0"/>
              </a:rPr>
              <a:t>fstab</a:t>
            </a:r>
            <a:r>
              <a:rPr lang="en-US" altLang="en-US" dirty="0">
                <a:latin typeface="Times" pitchFamily="2" charset="0"/>
              </a:rPr>
              <a:t>` file for certain Android devices.</a:t>
            </a:r>
          </a:p>
          <a:p>
            <a:pPr eaLnBrk="1" hangingPunct="1"/>
            <a:r>
              <a:rPr lang="en-US" altLang="en-US" dirty="0">
                <a:latin typeface="Times" pitchFamily="2" charset="0"/>
              </a:rPr>
              <a:t>  </a:t>
            </a:r>
          </a:p>
          <a:p>
            <a:pPr eaLnBrk="1" hangingPunct="1"/>
            <a:r>
              <a:rPr lang="en-US" altLang="en-US" dirty="0">
                <a:latin typeface="Times" pitchFamily="2" charset="0"/>
              </a:rPr>
              <a:t>2. `/system/</a:t>
            </a:r>
            <a:r>
              <a:rPr lang="en-US" altLang="en-US" dirty="0" err="1">
                <a:latin typeface="Times" pitchFamily="2" charset="0"/>
              </a:rPr>
              <a:t>etc</a:t>
            </a:r>
            <a:r>
              <a:rPr lang="en-US" altLang="en-US" dirty="0">
                <a:latin typeface="Times" pitchFamily="2" charset="0"/>
              </a:rPr>
              <a:t>`: On some Android devices, the `</a:t>
            </a:r>
            <a:r>
              <a:rPr lang="en-US" altLang="en-US" dirty="0" err="1">
                <a:latin typeface="Times" pitchFamily="2" charset="0"/>
              </a:rPr>
              <a:t>fstab</a:t>
            </a:r>
            <a:r>
              <a:rPr lang="en-US" altLang="en-US" dirty="0">
                <a:latin typeface="Times" pitchFamily="2" charset="0"/>
              </a:rPr>
              <a:t>` file can be found in this directory, particularly on older versions or devices with modified system configurations.</a:t>
            </a:r>
          </a:p>
          <a:p>
            <a:pPr eaLnBrk="1" hangingPunct="1"/>
            <a:endParaRPr lang="en-US" altLang="en-US" dirty="0">
              <a:latin typeface="Times" pitchFamily="2" charset="0"/>
            </a:endParaRPr>
          </a:p>
          <a:p>
            <a:pPr eaLnBrk="1" hangingPunct="1"/>
            <a:r>
              <a:rPr lang="en-US" altLang="en-US" dirty="0">
                <a:latin typeface="Times" pitchFamily="2" charset="0"/>
              </a:rPr>
              <a:t>These locations may vary depending on the specific Android device and its manufacturer.</a:t>
            </a:r>
            <a:endParaRPr lang="es-MX" altLang="en-US" dirty="0">
              <a:latin typeface="Times" pitchFamily="2" charset="0"/>
            </a:endParaRPr>
          </a:p>
        </p:txBody>
      </p:sp>
    </p:spTree>
    <p:extLst>
      <p:ext uri="{BB962C8B-B14F-4D97-AF65-F5344CB8AC3E}">
        <p14:creationId xmlns:p14="http://schemas.microsoft.com/office/powerpoint/2010/main" val="21188747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36E28F-2BF8-68A1-07D5-290C1951AAF6}"/>
            </a:ext>
          </a:extLst>
        </p:cNvPr>
        <p:cNvGrpSpPr/>
        <p:nvPr/>
      </p:nvGrpSpPr>
      <p:grpSpPr>
        <a:xfrm>
          <a:off x="0" y="0"/>
          <a:ext cx="0" cy="0"/>
          <a:chOff x="0" y="0"/>
          <a:chExt cx="0" cy="0"/>
        </a:xfrm>
      </p:grpSpPr>
      <p:sp>
        <p:nvSpPr>
          <p:cNvPr id="159746" name="Rectangle 7">
            <a:extLst>
              <a:ext uri="{FF2B5EF4-FFF2-40B4-BE49-F238E27FC236}">
                <a16:creationId xmlns:a16="http://schemas.microsoft.com/office/drawing/2014/main" id="{884351A3-ACA2-F008-420B-5CCBC2A1718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itchFamily="2" charset="0"/>
                <a:cs typeface="Lucida Sans Unicode" panose="020B0602030504020204" pitchFamily="34" charset="0"/>
              </a:defRPr>
            </a:lvl1pPr>
            <a:lvl2pPr marL="742950" indent="-285750">
              <a:defRPr sz="2400">
                <a:solidFill>
                  <a:schemeClr val="tx1"/>
                </a:solidFill>
                <a:latin typeface="Times" pitchFamily="2" charset="0"/>
                <a:cs typeface="Lucida Sans Unicode" panose="020B0602030504020204" pitchFamily="34" charset="0"/>
              </a:defRPr>
            </a:lvl2pPr>
            <a:lvl3pPr marL="1143000" indent="-228600">
              <a:defRPr sz="2400">
                <a:solidFill>
                  <a:schemeClr val="tx1"/>
                </a:solidFill>
                <a:latin typeface="Times" pitchFamily="2" charset="0"/>
                <a:cs typeface="Lucida Sans Unicode" panose="020B0602030504020204" pitchFamily="34" charset="0"/>
              </a:defRPr>
            </a:lvl3pPr>
            <a:lvl4pPr marL="1600200" indent="-228600">
              <a:defRPr sz="2400">
                <a:solidFill>
                  <a:schemeClr val="tx1"/>
                </a:solidFill>
                <a:latin typeface="Times" pitchFamily="2" charset="0"/>
                <a:cs typeface="Lucida Sans Unicode" panose="020B0602030504020204" pitchFamily="34" charset="0"/>
              </a:defRPr>
            </a:lvl4pPr>
            <a:lvl5pPr marL="2057400" indent="-228600">
              <a:defRPr sz="2400">
                <a:solidFill>
                  <a:schemeClr val="tx1"/>
                </a:solidFill>
                <a:latin typeface="Times" pitchFamily="2"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9pPr>
          </a:lstStyle>
          <a:p>
            <a:fld id="{8D30B2D4-89DA-864E-B988-EA618B8D521F}" type="slidenum">
              <a:rPr lang="en-US" altLang="en-US" sz="1200"/>
              <a:pPr/>
              <a:t>3</a:t>
            </a:fld>
            <a:endParaRPr lang="en-US" altLang="en-US" sz="1200"/>
          </a:p>
        </p:txBody>
      </p:sp>
      <p:sp>
        <p:nvSpPr>
          <p:cNvPr id="159747" name="Rectangle 2">
            <a:extLst>
              <a:ext uri="{FF2B5EF4-FFF2-40B4-BE49-F238E27FC236}">
                <a16:creationId xmlns:a16="http://schemas.microsoft.com/office/drawing/2014/main" id="{F1D63766-AE1B-505F-88DC-66593BC6ADC0}"/>
              </a:ext>
            </a:extLst>
          </p:cNvPr>
          <p:cNvSpPr>
            <a:spLocks noGrp="1" noRot="1" noChangeAspect="1" noChangeArrowheads="1" noTextEdit="1"/>
          </p:cNvSpPr>
          <p:nvPr>
            <p:ph type="sldImg"/>
          </p:nvPr>
        </p:nvSpPr>
        <p:spPr>
          <a:ln/>
        </p:spPr>
      </p:sp>
      <p:sp>
        <p:nvSpPr>
          <p:cNvPr id="159748" name="Rectangle 3">
            <a:extLst>
              <a:ext uri="{FF2B5EF4-FFF2-40B4-BE49-F238E27FC236}">
                <a16:creationId xmlns:a16="http://schemas.microsoft.com/office/drawing/2014/main" id="{BE558103-9008-EF6E-C40E-FB0543FCF87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CA" dirty="0" err="1">
                <a:effectLst/>
                <a:latin typeface="Helvetica" pitchFamily="2" charset="0"/>
              </a:rPr>
              <a:t>Silberschatz</a:t>
            </a:r>
            <a:r>
              <a:rPr lang="en-CA" dirty="0">
                <a:effectLst/>
                <a:latin typeface="Helvetica" pitchFamily="2" charset="0"/>
              </a:rPr>
              <a:t>, 10eth edition</a:t>
            </a:r>
          </a:p>
          <a:p>
            <a:pPr eaLnBrk="1" hangingPunct="1"/>
            <a:endParaRPr lang="es-MX" altLang="en-US" dirty="0">
              <a:latin typeface="Times" pitchFamily="2" charset="0"/>
            </a:endParaRPr>
          </a:p>
        </p:txBody>
      </p:sp>
    </p:spTree>
    <p:extLst>
      <p:ext uri="{BB962C8B-B14F-4D97-AF65-F5344CB8AC3E}">
        <p14:creationId xmlns:p14="http://schemas.microsoft.com/office/powerpoint/2010/main" val="12772930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4180DA-89F8-507E-06E1-756247589AAB}"/>
            </a:ext>
          </a:extLst>
        </p:cNvPr>
        <p:cNvGrpSpPr/>
        <p:nvPr/>
      </p:nvGrpSpPr>
      <p:grpSpPr>
        <a:xfrm>
          <a:off x="0" y="0"/>
          <a:ext cx="0" cy="0"/>
          <a:chOff x="0" y="0"/>
          <a:chExt cx="0" cy="0"/>
        </a:xfrm>
      </p:grpSpPr>
      <p:sp>
        <p:nvSpPr>
          <p:cNvPr id="159746" name="Rectangle 7">
            <a:extLst>
              <a:ext uri="{FF2B5EF4-FFF2-40B4-BE49-F238E27FC236}">
                <a16:creationId xmlns:a16="http://schemas.microsoft.com/office/drawing/2014/main" id="{6D371774-17FA-2CA2-7DEB-87B8998AFF4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itchFamily="2" charset="0"/>
                <a:cs typeface="Lucida Sans Unicode" panose="020B0602030504020204" pitchFamily="34" charset="0"/>
              </a:defRPr>
            </a:lvl1pPr>
            <a:lvl2pPr marL="742950" indent="-285750">
              <a:defRPr sz="2400">
                <a:solidFill>
                  <a:schemeClr val="tx1"/>
                </a:solidFill>
                <a:latin typeface="Times" pitchFamily="2" charset="0"/>
                <a:cs typeface="Lucida Sans Unicode" panose="020B0602030504020204" pitchFamily="34" charset="0"/>
              </a:defRPr>
            </a:lvl2pPr>
            <a:lvl3pPr marL="1143000" indent="-228600">
              <a:defRPr sz="2400">
                <a:solidFill>
                  <a:schemeClr val="tx1"/>
                </a:solidFill>
                <a:latin typeface="Times" pitchFamily="2" charset="0"/>
                <a:cs typeface="Lucida Sans Unicode" panose="020B0602030504020204" pitchFamily="34" charset="0"/>
              </a:defRPr>
            </a:lvl3pPr>
            <a:lvl4pPr marL="1600200" indent="-228600">
              <a:defRPr sz="2400">
                <a:solidFill>
                  <a:schemeClr val="tx1"/>
                </a:solidFill>
                <a:latin typeface="Times" pitchFamily="2" charset="0"/>
                <a:cs typeface="Lucida Sans Unicode" panose="020B0602030504020204" pitchFamily="34" charset="0"/>
              </a:defRPr>
            </a:lvl4pPr>
            <a:lvl5pPr marL="2057400" indent="-228600">
              <a:defRPr sz="2400">
                <a:solidFill>
                  <a:schemeClr val="tx1"/>
                </a:solidFill>
                <a:latin typeface="Times" pitchFamily="2"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9pPr>
          </a:lstStyle>
          <a:p>
            <a:fld id="{8D30B2D4-89DA-864E-B988-EA618B8D521F}" type="slidenum">
              <a:rPr lang="en-US" altLang="en-US" sz="1200"/>
              <a:pPr/>
              <a:t>4</a:t>
            </a:fld>
            <a:endParaRPr lang="en-US" altLang="en-US" sz="1200"/>
          </a:p>
        </p:txBody>
      </p:sp>
      <p:sp>
        <p:nvSpPr>
          <p:cNvPr id="159747" name="Rectangle 2">
            <a:extLst>
              <a:ext uri="{FF2B5EF4-FFF2-40B4-BE49-F238E27FC236}">
                <a16:creationId xmlns:a16="http://schemas.microsoft.com/office/drawing/2014/main" id="{7294E310-D3A1-F1D1-C5C3-F5B8A275EF27}"/>
              </a:ext>
            </a:extLst>
          </p:cNvPr>
          <p:cNvSpPr>
            <a:spLocks noGrp="1" noRot="1" noChangeAspect="1" noChangeArrowheads="1" noTextEdit="1"/>
          </p:cNvSpPr>
          <p:nvPr>
            <p:ph type="sldImg"/>
          </p:nvPr>
        </p:nvSpPr>
        <p:spPr>
          <a:ln/>
        </p:spPr>
      </p:sp>
      <p:sp>
        <p:nvSpPr>
          <p:cNvPr id="159748" name="Rectangle 3">
            <a:extLst>
              <a:ext uri="{FF2B5EF4-FFF2-40B4-BE49-F238E27FC236}">
                <a16:creationId xmlns:a16="http://schemas.microsoft.com/office/drawing/2014/main" id="{F9F81DA0-4E26-C1D5-7F05-45358651A9C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CA" dirty="0">
                <a:solidFill>
                  <a:srgbClr val="221F1F"/>
                </a:solidFill>
                <a:effectLst/>
                <a:latin typeface="Helvetica" pitchFamily="2" charset="0"/>
              </a:rPr>
              <a:t>“”Android gives special programs (e.g., the camera driver) the ability to use a partition as a large sequential array of logical blocks, without any file-system data structures. This array is sometimes called the </a:t>
            </a:r>
            <a:r>
              <a:rPr lang="en-CA" dirty="0">
                <a:solidFill>
                  <a:srgbClr val="00AEF0"/>
                </a:solidFill>
                <a:effectLst/>
                <a:latin typeface="Helvetica" pitchFamily="2" charset="0"/>
              </a:rPr>
              <a:t>raw disk</a:t>
            </a:r>
            <a:r>
              <a:rPr lang="en-CA" dirty="0">
                <a:solidFill>
                  <a:srgbClr val="221F1F"/>
                </a:solidFill>
                <a:effectLst/>
                <a:latin typeface="Helvetica" pitchFamily="2" charset="0"/>
              </a:rPr>
              <a:t>, and I/O to this array is termed </a:t>
            </a:r>
            <a:r>
              <a:rPr lang="en-CA" dirty="0">
                <a:solidFill>
                  <a:srgbClr val="221F1F"/>
                </a:solidFill>
                <a:effectLst/>
                <a:latin typeface="Times"/>
              </a:rPr>
              <a:t>raw I/O.</a:t>
            </a:r>
          </a:p>
          <a:p>
            <a:r>
              <a:rPr lang="en-CA" dirty="0">
                <a:solidFill>
                  <a:srgbClr val="221F1F"/>
                </a:solidFill>
                <a:effectLst/>
                <a:latin typeface="Helvetica" pitchFamily="2" charset="0"/>
              </a:rPr>
              <a:t>Some database systems prefer raw I/O because it enables them to control the exact location where each database record is stored.</a:t>
            </a:r>
          </a:p>
          <a:p>
            <a:r>
              <a:rPr lang="en-CA" dirty="0">
                <a:solidFill>
                  <a:srgbClr val="221F1F"/>
                </a:solidFill>
                <a:effectLst/>
                <a:latin typeface="Helvetica" pitchFamily="2" charset="0"/>
              </a:rPr>
              <a:t>Raw I/O bypasses all the file-system services, such as file names and directories. </a:t>
            </a:r>
          </a:p>
          <a:p>
            <a:r>
              <a:rPr lang="en-CA" dirty="0">
                <a:solidFill>
                  <a:srgbClr val="221F1F"/>
                </a:solidFill>
                <a:effectLst/>
                <a:latin typeface="Helvetica" pitchFamily="2" charset="0"/>
              </a:rPr>
              <a:t>We can make certain applications more efficient by allowing them to implement their own special-purpose storage services on a raw partition, but most applications use a provided file system rather than managing data themselves.””</a:t>
            </a:r>
          </a:p>
          <a:p>
            <a:endParaRPr lang="en-CA" dirty="0">
              <a:solidFill>
                <a:srgbClr val="221F1F"/>
              </a:solidFill>
              <a:effectLst/>
              <a:latin typeface="Helvetica" pitchFamily="2" charset="0"/>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CA" dirty="0" err="1">
                <a:effectLst/>
                <a:latin typeface="Helvetica" pitchFamily="2" charset="0"/>
              </a:rPr>
              <a:t>Silberschatz</a:t>
            </a:r>
            <a:r>
              <a:rPr lang="en-CA" dirty="0">
                <a:effectLst/>
                <a:latin typeface="Helvetica" pitchFamily="2" charset="0"/>
              </a:rPr>
              <a:t>, 10eth edition</a:t>
            </a:r>
          </a:p>
          <a:p>
            <a:endParaRPr lang="en-CA" dirty="0">
              <a:solidFill>
                <a:srgbClr val="221F1F"/>
              </a:solidFill>
              <a:effectLst/>
              <a:latin typeface="Helvetica" pitchFamily="2" charset="0"/>
            </a:endParaRPr>
          </a:p>
          <a:p>
            <a:pPr eaLnBrk="1" hangingPunct="1"/>
            <a:r>
              <a:rPr lang="es-MX" altLang="en-US" dirty="0">
                <a:latin typeface="Times" pitchFamily="2" charset="0"/>
              </a:rPr>
              <a:t>The `/etc/fstab` file (standing for "file system table") is a system configuration file commonly found on Unix and Unix-like operating systems. It contains information about disk partitions and how they should be mounted into the file system.</a:t>
            </a:r>
          </a:p>
          <a:p>
            <a:pPr eaLnBrk="1" hangingPunct="1"/>
            <a:endParaRPr lang="es-MX" altLang="en-US" dirty="0">
              <a:latin typeface="Times" pitchFamily="2" charset="0"/>
            </a:endParaRPr>
          </a:p>
          <a:p>
            <a:pPr eaLnBrk="1" hangingPunct="1"/>
            <a:r>
              <a:rPr lang="es-MX" altLang="en-US" dirty="0">
                <a:latin typeface="Times" pitchFamily="2" charset="0"/>
              </a:rPr>
              <a:t>In Android, the `/etc/fstab` file typically specifies mount points for various partitions like system, data, cache, and others, along with mount options such as read-only or read-write. This file helps the Android system understand how to mount different partitions during the boot process and other system operations.</a:t>
            </a:r>
          </a:p>
        </p:txBody>
      </p:sp>
    </p:spTree>
    <p:extLst>
      <p:ext uri="{BB962C8B-B14F-4D97-AF65-F5344CB8AC3E}">
        <p14:creationId xmlns:p14="http://schemas.microsoft.com/office/powerpoint/2010/main" val="23867559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3D18BF-D1E3-D78A-F602-4437D335F468}"/>
            </a:ext>
          </a:extLst>
        </p:cNvPr>
        <p:cNvGrpSpPr/>
        <p:nvPr/>
      </p:nvGrpSpPr>
      <p:grpSpPr>
        <a:xfrm>
          <a:off x="0" y="0"/>
          <a:ext cx="0" cy="0"/>
          <a:chOff x="0" y="0"/>
          <a:chExt cx="0" cy="0"/>
        </a:xfrm>
      </p:grpSpPr>
      <p:sp>
        <p:nvSpPr>
          <p:cNvPr id="159746" name="Rectangle 7">
            <a:extLst>
              <a:ext uri="{FF2B5EF4-FFF2-40B4-BE49-F238E27FC236}">
                <a16:creationId xmlns:a16="http://schemas.microsoft.com/office/drawing/2014/main" id="{B9B7FD4A-8A12-E9CA-8B28-A9A92F854EA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itchFamily="2" charset="0"/>
                <a:cs typeface="Lucida Sans Unicode" panose="020B0602030504020204" pitchFamily="34" charset="0"/>
              </a:defRPr>
            </a:lvl1pPr>
            <a:lvl2pPr marL="742950" indent="-285750">
              <a:defRPr sz="2400">
                <a:solidFill>
                  <a:schemeClr val="tx1"/>
                </a:solidFill>
                <a:latin typeface="Times" pitchFamily="2" charset="0"/>
                <a:cs typeface="Lucida Sans Unicode" panose="020B0602030504020204" pitchFamily="34" charset="0"/>
              </a:defRPr>
            </a:lvl2pPr>
            <a:lvl3pPr marL="1143000" indent="-228600">
              <a:defRPr sz="2400">
                <a:solidFill>
                  <a:schemeClr val="tx1"/>
                </a:solidFill>
                <a:latin typeface="Times" pitchFamily="2" charset="0"/>
                <a:cs typeface="Lucida Sans Unicode" panose="020B0602030504020204" pitchFamily="34" charset="0"/>
              </a:defRPr>
            </a:lvl3pPr>
            <a:lvl4pPr marL="1600200" indent="-228600">
              <a:defRPr sz="2400">
                <a:solidFill>
                  <a:schemeClr val="tx1"/>
                </a:solidFill>
                <a:latin typeface="Times" pitchFamily="2" charset="0"/>
                <a:cs typeface="Lucida Sans Unicode" panose="020B0602030504020204" pitchFamily="34" charset="0"/>
              </a:defRPr>
            </a:lvl4pPr>
            <a:lvl5pPr marL="2057400" indent="-228600">
              <a:defRPr sz="2400">
                <a:solidFill>
                  <a:schemeClr val="tx1"/>
                </a:solidFill>
                <a:latin typeface="Times" pitchFamily="2"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9pPr>
          </a:lstStyle>
          <a:p>
            <a:fld id="{8D30B2D4-89DA-864E-B988-EA618B8D521F}" type="slidenum">
              <a:rPr lang="en-US" altLang="en-US" sz="1200"/>
              <a:pPr/>
              <a:t>5</a:t>
            </a:fld>
            <a:endParaRPr lang="en-US" altLang="en-US" sz="1200"/>
          </a:p>
        </p:txBody>
      </p:sp>
      <p:sp>
        <p:nvSpPr>
          <p:cNvPr id="159747" name="Rectangle 2">
            <a:extLst>
              <a:ext uri="{FF2B5EF4-FFF2-40B4-BE49-F238E27FC236}">
                <a16:creationId xmlns:a16="http://schemas.microsoft.com/office/drawing/2014/main" id="{C901D047-6674-1868-21E2-5D2BF3FE313E}"/>
              </a:ext>
            </a:extLst>
          </p:cNvPr>
          <p:cNvSpPr>
            <a:spLocks noGrp="1" noRot="1" noChangeAspect="1" noChangeArrowheads="1" noTextEdit="1"/>
          </p:cNvSpPr>
          <p:nvPr>
            <p:ph type="sldImg"/>
          </p:nvPr>
        </p:nvSpPr>
        <p:spPr>
          <a:ln/>
        </p:spPr>
      </p:sp>
      <p:sp>
        <p:nvSpPr>
          <p:cNvPr id="159748" name="Rectangle 3">
            <a:extLst>
              <a:ext uri="{FF2B5EF4-FFF2-40B4-BE49-F238E27FC236}">
                <a16:creationId xmlns:a16="http://schemas.microsoft.com/office/drawing/2014/main" id="{DEF262F3-16F8-5E6E-10F9-9E22E04A761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CA" dirty="0" err="1">
                <a:effectLst/>
                <a:latin typeface="Helvetica" pitchFamily="2" charset="0"/>
              </a:rPr>
              <a:t>Silberschatz</a:t>
            </a:r>
            <a:r>
              <a:rPr lang="en-CA" dirty="0">
                <a:effectLst/>
                <a:latin typeface="Helvetica" pitchFamily="2" charset="0"/>
              </a:rPr>
              <a:t>, 10eth edition</a:t>
            </a:r>
          </a:p>
          <a:p>
            <a:pPr eaLnBrk="1" hangingPunct="1"/>
            <a:endParaRPr lang="es-MX" altLang="en-US" dirty="0">
              <a:latin typeface="Times" pitchFamily="2" charset="0"/>
            </a:endParaRPr>
          </a:p>
        </p:txBody>
      </p:sp>
    </p:spTree>
    <p:extLst>
      <p:ext uri="{BB962C8B-B14F-4D97-AF65-F5344CB8AC3E}">
        <p14:creationId xmlns:p14="http://schemas.microsoft.com/office/powerpoint/2010/main" val="18269173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1BDAF1-15F2-0615-2789-BA267C2BD4ED}"/>
            </a:ext>
          </a:extLst>
        </p:cNvPr>
        <p:cNvGrpSpPr/>
        <p:nvPr/>
      </p:nvGrpSpPr>
      <p:grpSpPr>
        <a:xfrm>
          <a:off x="0" y="0"/>
          <a:ext cx="0" cy="0"/>
          <a:chOff x="0" y="0"/>
          <a:chExt cx="0" cy="0"/>
        </a:xfrm>
      </p:grpSpPr>
      <p:sp>
        <p:nvSpPr>
          <p:cNvPr id="159746" name="Rectangle 7">
            <a:extLst>
              <a:ext uri="{FF2B5EF4-FFF2-40B4-BE49-F238E27FC236}">
                <a16:creationId xmlns:a16="http://schemas.microsoft.com/office/drawing/2014/main" id="{B015947B-50AC-59B7-4D69-6663FED8541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itchFamily="2" charset="0"/>
                <a:cs typeface="Lucida Sans Unicode" panose="020B0602030504020204" pitchFamily="34" charset="0"/>
              </a:defRPr>
            </a:lvl1pPr>
            <a:lvl2pPr marL="742950" indent="-285750">
              <a:defRPr sz="2400">
                <a:solidFill>
                  <a:schemeClr val="tx1"/>
                </a:solidFill>
                <a:latin typeface="Times" pitchFamily="2" charset="0"/>
                <a:cs typeface="Lucida Sans Unicode" panose="020B0602030504020204" pitchFamily="34" charset="0"/>
              </a:defRPr>
            </a:lvl2pPr>
            <a:lvl3pPr marL="1143000" indent="-228600">
              <a:defRPr sz="2400">
                <a:solidFill>
                  <a:schemeClr val="tx1"/>
                </a:solidFill>
                <a:latin typeface="Times" pitchFamily="2" charset="0"/>
                <a:cs typeface="Lucida Sans Unicode" panose="020B0602030504020204" pitchFamily="34" charset="0"/>
              </a:defRPr>
            </a:lvl3pPr>
            <a:lvl4pPr marL="1600200" indent="-228600">
              <a:defRPr sz="2400">
                <a:solidFill>
                  <a:schemeClr val="tx1"/>
                </a:solidFill>
                <a:latin typeface="Times" pitchFamily="2" charset="0"/>
                <a:cs typeface="Lucida Sans Unicode" panose="020B0602030504020204" pitchFamily="34" charset="0"/>
              </a:defRPr>
            </a:lvl4pPr>
            <a:lvl5pPr marL="2057400" indent="-228600">
              <a:defRPr sz="2400">
                <a:solidFill>
                  <a:schemeClr val="tx1"/>
                </a:solidFill>
                <a:latin typeface="Times" pitchFamily="2"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9pPr>
          </a:lstStyle>
          <a:p>
            <a:fld id="{8D30B2D4-89DA-864E-B988-EA618B8D521F}" type="slidenum">
              <a:rPr lang="en-US" altLang="en-US" sz="1200"/>
              <a:pPr/>
              <a:t>6</a:t>
            </a:fld>
            <a:endParaRPr lang="en-US" altLang="en-US" sz="1200"/>
          </a:p>
        </p:txBody>
      </p:sp>
      <p:sp>
        <p:nvSpPr>
          <p:cNvPr id="159747" name="Rectangle 2">
            <a:extLst>
              <a:ext uri="{FF2B5EF4-FFF2-40B4-BE49-F238E27FC236}">
                <a16:creationId xmlns:a16="http://schemas.microsoft.com/office/drawing/2014/main" id="{9FA51ED7-B9FF-C255-2AEE-9C4B60F75F94}"/>
              </a:ext>
            </a:extLst>
          </p:cNvPr>
          <p:cNvSpPr>
            <a:spLocks noGrp="1" noRot="1" noChangeAspect="1" noChangeArrowheads="1" noTextEdit="1"/>
          </p:cNvSpPr>
          <p:nvPr>
            <p:ph type="sldImg"/>
          </p:nvPr>
        </p:nvSpPr>
        <p:spPr>
          <a:ln/>
        </p:spPr>
      </p:sp>
      <p:sp>
        <p:nvSpPr>
          <p:cNvPr id="159748" name="Rectangle 3">
            <a:extLst>
              <a:ext uri="{FF2B5EF4-FFF2-40B4-BE49-F238E27FC236}">
                <a16:creationId xmlns:a16="http://schemas.microsoft.com/office/drawing/2014/main" id="{FE2C98D4-AD53-FA66-4658-35B76195AC0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CA" dirty="0">
                <a:solidFill>
                  <a:srgbClr val="221F1F"/>
                </a:solidFill>
                <a:effectLst/>
                <a:latin typeface="Helvetica" pitchFamily="2" charset="0"/>
              </a:rPr>
              <a:t>“”</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CA" b="1" dirty="0">
                <a:solidFill>
                  <a:srgbClr val="00AEF0"/>
                </a:solidFill>
                <a:effectLst/>
                <a:latin typeface="Helvetica" pitchFamily="2" charset="0"/>
              </a:rPr>
              <a:t>booting</a:t>
            </a:r>
            <a:r>
              <a:rPr lang="en-CA" dirty="0">
                <a:solidFill>
                  <a:srgbClr val="00AEF0"/>
                </a:solidFill>
                <a:effectLst/>
                <a:latin typeface="Helvetica" pitchFamily="2" charset="0"/>
              </a:rPr>
              <a:t> </a:t>
            </a:r>
            <a:r>
              <a:rPr lang="en-CA" dirty="0">
                <a:effectLst/>
                <a:latin typeface="Helvetica" pitchFamily="2" charset="0"/>
              </a:rPr>
              <a:t>The procedure of starting a computer by loading the kernel.</a:t>
            </a:r>
          </a:p>
          <a:p>
            <a:endParaRPr lang="en-CA" dirty="0">
              <a:solidFill>
                <a:srgbClr val="00AEF0"/>
              </a:solidFill>
              <a:effectLst/>
              <a:latin typeface="Helvetica" pitchFamily="2" charset="0"/>
            </a:endParaRPr>
          </a:p>
          <a:p>
            <a:r>
              <a:rPr lang="en-CA" b="1" dirty="0">
                <a:solidFill>
                  <a:srgbClr val="00AEF0"/>
                </a:solidFill>
                <a:effectLst/>
                <a:latin typeface="Helvetica" pitchFamily="2" charset="0"/>
              </a:rPr>
              <a:t>bootstrap:</a:t>
            </a:r>
            <a:r>
              <a:rPr lang="en-CA" dirty="0">
                <a:solidFill>
                  <a:srgbClr val="00AEF0"/>
                </a:solidFill>
                <a:effectLst/>
                <a:latin typeface="Helvetica" pitchFamily="2" charset="0"/>
              </a:rPr>
              <a:t> </a:t>
            </a:r>
            <a:r>
              <a:rPr lang="en-CA" dirty="0">
                <a:effectLst/>
                <a:latin typeface="Helvetica" pitchFamily="2" charset="0"/>
              </a:rPr>
              <a:t>The set of steps taken at power-on to bring the system to full operation.</a:t>
            </a:r>
          </a:p>
          <a:p>
            <a:r>
              <a:rPr lang="en-CA" b="1" dirty="0">
                <a:solidFill>
                  <a:srgbClr val="00AEF0"/>
                </a:solidFill>
                <a:effectLst/>
                <a:latin typeface="Helvetica" pitchFamily="2" charset="0"/>
              </a:rPr>
              <a:t>bootstrap loader: </a:t>
            </a:r>
            <a:r>
              <a:rPr lang="en-CA" dirty="0">
                <a:effectLst/>
                <a:latin typeface="Helvetica" pitchFamily="2" charset="0"/>
              </a:rPr>
              <a:t>The small program that loads bootstrap program which loads the kernel as part of the bootstrap procedure. In Android, </a:t>
            </a:r>
            <a:r>
              <a:rPr lang="en-CA" b="0" i="0" u="none" strike="noStrike" dirty="0">
                <a:solidFill>
                  <a:srgbClr val="202124"/>
                </a:solidFill>
                <a:effectLst/>
                <a:latin typeface="Google Sans Text"/>
              </a:rPr>
              <a:t>a </a:t>
            </a:r>
            <a:r>
              <a:rPr lang="en-CA" b="0" i="1" u="none" strike="noStrike" dirty="0">
                <a:solidFill>
                  <a:srgbClr val="202124"/>
                </a:solidFill>
                <a:effectLst/>
                <a:latin typeface="Google Sans Text"/>
              </a:rPr>
              <a:t>bootloader</a:t>
            </a:r>
            <a:r>
              <a:rPr lang="en-CA" b="0" i="0" u="none" strike="noStrike" dirty="0">
                <a:solidFill>
                  <a:srgbClr val="202124"/>
                </a:solidFill>
                <a:effectLst/>
                <a:latin typeface="Google Sans Text"/>
              </a:rPr>
              <a:t> is a vendor-proprietary image responsible for bringing up the kernel on a device. The bootloader guards the device state and is responsible for verifying the integrity of the </a:t>
            </a:r>
            <a:r>
              <a:rPr lang="en-CA" dirty="0"/>
              <a:t>boot</a:t>
            </a:r>
            <a:r>
              <a:rPr lang="en-CA" b="0" i="0" u="none" strike="noStrike" dirty="0">
                <a:solidFill>
                  <a:srgbClr val="202124"/>
                </a:solidFill>
                <a:effectLst/>
                <a:latin typeface="Google Sans Text"/>
              </a:rPr>
              <a:t> and </a:t>
            </a:r>
            <a:r>
              <a:rPr lang="en-CA" dirty="0"/>
              <a:t>recovery</a:t>
            </a:r>
            <a:r>
              <a:rPr lang="en-CA" b="0" i="0" u="none" strike="noStrike" dirty="0">
                <a:solidFill>
                  <a:srgbClr val="202124"/>
                </a:solidFill>
                <a:effectLst/>
                <a:latin typeface="Google Sans Text"/>
              </a:rPr>
              <a:t> partitions before moving execution to the kernel.</a:t>
            </a:r>
            <a:endParaRPr lang="en-CA" dirty="0">
              <a:solidFill>
                <a:srgbClr val="00AEF0"/>
              </a:solidFill>
              <a:effectLst/>
              <a:latin typeface="Helvetica" pitchFamily="2" charset="0"/>
            </a:endParaRPr>
          </a:p>
          <a:p>
            <a:r>
              <a:rPr lang="en-CA" b="1" dirty="0">
                <a:solidFill>
                  <a:srgbClr val="00AEF0"/>
                </a:solidFill>
                <a:effectLst/>
                <a:latin typeface="Helvetica" pitchFamily="2" charset="0"/>
              </a:rPr>
              <a:t>bootstrap program: </a:t>
            </a:r>
            <a:r>
              <a:rPr lang="en-CA" dirty="0">
                <a:effectLst/>
                <a:latin typeface="Helvetica" pitchFamily="2" charset="0"/>
              </a:rPr>
              <a:t>The program that allows the device to start running by initializing hardware and loading the kernel</a:t>
            </a:r>
          </a:p>
          <a:p>
            <a:r>
              <a:rPr lang="en-CA" b="1" dirty="0">
                <a:solidFill>
                  <a:srgbClr val="00AEF0"/>
                </a:solidFill>
                <a:effectLst/>
                <a:latin typeface="Helvetica" pitchFamily="2" charset="0"/>
              </a:rPr>
              <a:t>boot block: </a:t>
            </a:r>
            <a:r>
              <a:rPr lang="en-CA" dirty="0">
                <a:effectLst/>
                <a:latin typeface="Helvetica" pitchFamily="2" charset="0"/>
              </a:rPr>
              <a:t>A block of code stored in a specific location on disk with the instructions to boot the kernel stored on that disk. </a:t>
            </a:r>
          </a:p>
          <a:p>
            <a:r>
              <a:rPr lang="en-CA" b="1" dirty="0">
                <a:solidFill>
                  <a:srgbClr val="00AEF0"/>
                </a:solidFill>
                <a:effectLst/>
                <a:latin typeface="Helvetica" pitchFamily="2" charset="0"/>
              </a:rPr>
              <a:t>boot disk: </a:t>
            </a:r>
            <a:r>
              <a:rPr lang="en-CA" dirty="0">
                <a:effectLst/>
                <a:latin typeface="Helvetica" pitchFamily="2" charset="0"/>
              </a:rPr>
              <a:t>A disk that has a boot partition and a kernel to load to boot the system. A device that has a boot partition and can store an operating system for booting the computer.</a:t>
            </a:r>
            <a:endParaRPr lang="en-CA" dirty="0">
              <a:solidFill>
                <a:srgbClr val="00AEF0"/>
              </a:solidFill>
              <a:effectLst/>
              <a:latin typeface="Helvetica" pitchFamily="2" charset="0"/>
            </a:endParaRPr>
          </a:p>
          <a:p>
            <a:r>
              <a:rPr lang="en-CA" b="1" dirty="0">
                <a:solidFill>
                  <a:srgbClr val="00AEF0"/>
                </a:solidFill>
                <a:effectLst/>
                <a:latin typeface="Helvetica" pitchFamily="2" charset="0"/>
              </a:rPr>
              <a:t>boot partition: </a:t>
            </a:r>
            <a:r>
              <a:rPr lang="en-CA" dirty="0">
                <a:effectLst/>
                <a:latin typeface="Helvetica" pitchFamily="2" charset="0"/>
              </a:rPr>
              <a:t>A storage device partition containing an executable operating system.</a:t>
            </a:r>
          </a:p>
          <a:p>
            <a:endParaRPr lang="en-CA" dirty="0">
              <a:effectLst/>
              <a:latin typeface="Helvetica" pitchFamily="2" charset="0"/>
            </a:endParaRPr>
          </a:p>
          <a:p>
            <a:r>
              <a:rPr lang="en-CA" b="1" dirty="0">
                <a:effectLst/>
                <a:latin typeface="Helvetica" pitchFamily="2" charset="0"/>
              </a:rPr>
              <a:t>Firmware</a:t>
            </a:r>
            <a:r>
              <a:rPr lang="en-CA" dirty="0">
                <a:effectLst/>
                <a:latin typeface="Helvetica" pitchFamily="2" charset="0"/>
              </a:rPr>
              <a:t>: Software stored in ROM or EEPROM for booting the system and managing low level hardware.</a:t>
            </a:r>
          </a:p>
          <a:p>
            <a:endParaRPr lang="en-CA" dirty="0">
              <a:effectLst/>
              <a:latin typeface="Helvetica" pitchFamily="2" charset="0"/>
            </a:endParaRPr>
          </a:p>
          <a:p>
            <a:r>
              <a:rPr lang="en-CA" b="1" dirty="0">
                <a:effectLst/>
                <a:latin typeface="Helvetica" pitchFamily="2" charset="0"/>
              </a:rPr>
              <a:t>Running:</a:t>
            </a:r>
            <a:r>
              <a:rPr lang="en-CA" dirty="0">
                <a:effectLst/>
                <a:latin typeface="Helvetica" pitchFamily="2" charset="0"/>
              </a:rPr>
              <a:t> refers to the state of the operating system after boot when all kernel initialization has completed and system services have started. In general, the system state after booting and before crashing or</a:t>
            </a:r>
          </a:p>
          <a:p>
            <a:r>
              <a:rPr lang="en-CA" dirty="0">
                <a:effectLst/>
                <a:latin typeface="Helvetica" pitchFamily="2" charset="0"/>
              </a:rPr>
              <a:t>being shut down.””</a:t>
            </a:r>
          </a:p>
          <a:p>
            <a:endParaRPr lang="en-CA" dirty="0">
              <a:effectLst/>
              <a:latin typeface="Helvetica" pitchFamily="2" charset="0"/>
            </a:endParaRPr>
          </a:p>
          <a:p>
            <a:r>
              <a:rPr lang="en-CA" dirty="0" err="1">
                <a:effectLst/>
                <a:latin typeface="Helvetica" pitchFamily="2" charset="0"/>
              </a:rPr>
              <a:t>Silberschatz</a:t>
            </a:r>
            <a:r>
              <a:rPr lang="en-CA" dirty="0">
                <a:effectLst/>
                <a:latin typeface="Helvetica" pitchFamily="2" charset="0"/>
              </a:rPr>
              <a:t>, 10eth edition</a:t>
            </a:r>
          </a:p>
          <a:p>
            <a:endParaRPr lang="en-CA" dirty="0">
              <a:effectLst/>
              <a:latin typeface="Helvetica" pitchFamily="2" charset="0"/>
            </a:endParaRPr>
          </a:p>
          <a:p>
            <a:endParaRPr lang="en-CA" dirty="0">
              <a:effectLst/>
              <a:latin typeface="Helvetica" pitchFamily="2" charset="0"/>
            </a:endParaRPr>
          </a:p>
          <a:p>
            <a:endParaRPr lang="en-CA" dirty="0">
              <a:solidFill>
                <a:srgbClr val="221F1F"/>
              </a:solidFill>
              <a:effectLst/>
              <a:latin typeface="Helvetica" pitchFamily="2" charset="0"/>
            </a:endParaRP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CA" dirty="0">
              <a:solidFill>
                <a:srgbClr val="221F1F"/>
              </a:solidFill>
              <a:effectLst/>
              <a:latin typeface="Helvetica" pitchFamily="2" charset="0"/>
            </a:endParaRP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CA" dirty="0">
              <a:solidFill>
                <a:srgbClr val="221F1F"/>
              </a:solidFill>
              <a:effectLst/>
              <a:latin typeface="Helvetica" pitchFamily="2" charset="0"/>
            </a:endParaRPr>
          </a:p>
          <a:p>
            <a:pPr eaLnBrk="1" hangingPunct="1"/>
            <a:endParaRPr lang="es-MX" altLang="en-US" dirty="0">
              <a:latin typeface="Times" pitchFamily="2" charset="0"/>
            </a:endParaRPr>
          </a:p>
        </p:txBody>
      </p:sp>
    </p:spTree>
    <p:extLst>
      <p:ext uri="{BB962C8B-B14F-4D97-AF65-F5344CB8AC3E}">
        <p14:creationId xmlns:p14="http://schemas.microsoft.com/office/powerpoint/2010/main" val="18534977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38A0C4-73F4-7659-85A5-1949FC8A1121}"/>
            </a:ext>
          </a:extLst>
        </p:cNvPr>
        <p:cNvGrpSpPr/>
        <p:nvPr/>
      </p:nvGrpSpPr>
      <p:grpSpPr>
        <a:xfrm>
          <a:off x="0" y="0"/>
          <a:ext cx="0" cy="0"/>
          <a:chOff x="0" y="0"/>
          <a:chExt cx="0" cy="0"/>
        </a:xfrm>
      </p:grpSpPr>
      <p:sp>
        <p:nvSpPr>
          <p:cNvPr id="159746" name="Rectangle 7">
            <a:extLst>
              <a:ext uri="{FF2B5EF4-FFF2-40B4-BE49-F238E27FC236}">
                <a16:creationId xmlns:a16="http://schemas.microsoft.com/office/drawing/2014/main" id="{61687FA2-AA2D-E251-D47F-17450AA05B8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itchFamily="2" charset="0"/>
                <a:cs typeface="Lucida Sans Unicode" panose="020B0602030504020204" pitchFamily="34" charset="0"/>
              </a:defRPr>
            </a:lvl1pPr>
            <a:lvl2pPr marL="742950" indent="-285750">
              <a:defRPr sz="2400">
                <a:solidFill>
                  <a:schemeClr val="tx1"/>
                </a:solidFill>
                <a:latin typeface="Times" pitchFamily="2" charset="0"/>
                <a:cs typeface="Lucida Sans Unicode" panose="020B0602030504020204" pitchFamily="34" charset="0"/>
              </a:defRPr>
            </a:lvl2pPr>
            <a:lvl3pPr marL="1143000" indent="-228600">
              <a:defRPr sz="2400">
                <a:solidFill>
                  <a:schemeClr val="tx1"/>
                </a:solidFill>
                <a:latin typeface="Times" pitchFamily="2" charset="0"/>
                <a:cs typeface="Lucida Sans Unicode" panose="020B0602030504020204" pitchFamily="34" charset="0"/>
              </a:defRPr>
            </a:lvl3pPr>
            <a:lvl4pPr marL="1600200" indent="-228600">
              <a:defRPr sz="2400">
                <a:solidFill>
                  <a:schemeClr val="tx1"/>
                </a:solidFill>
                <a:latin typeface="Times" pitchFamily="2" charset="0"/>
                <a:cs typeface="Lucida Sans Unicode" panose="020B0602030504020204" pitchFamily="34" charset="0"/>
              </a:defRPr>
            </a:lvl4pPr>
            <a:lvl5pPr marL="2057400" indent="-228600">
              <a:defRPr sz="2400">
                <a:solidFill>
                  <a:schemeClr val="tx1"/>
                </a:solidFill>
                <a:latin typeface="Times" pitchFamily="2"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9pPr>
          </a:lstStyle>
          <a:p>
            <a:fld id="{8D30B2D4-89DA-864E-B988-EA618B8D521F}" type="slidenum">
              <a:rPr lang="en-US" altLang="en-US" sz="1200"/>
              <a:pPr/>
              <a:t>7</a:t>
            </a:fld>
            <a:endParaRPr lang="en-US" altLang="en-US" sz="1200"/>
          </a:p>
        </p:txBody>
      </p:sp>
      <p:sp>
        <p:nvSpPr>
          <p:cNvPr id="159747" name="Rectangle 2">
            <a:extLst>
              <a:ext uri="{FF2B5EF4-FFF2-40B4-BE49-F238E27FC236}">
                <a16:creationId xmlns:a16="http://schemas.microsoft.com/office/drawing/2014/main" id="{BC207DF3-E93A-111A-AD87-38F3D9AC2779}"/>
              </a:ext>
            </a:extLst>
          </p:cNvPr>
          <p:cNvSpPr>
            <a:spLocks noGrp="1" noRot="1" noChangeAspect="1" noChangeArrowheads="1" noTextEdit="1"/>
          </p:cNvSpPr>
          <p:nvPr>
            <p:ph type="sldImg"/>
          </p:nvPr>
        </p:nvSpPr>
        <p:spPr>
          <a:ln/>
        </p:spPr>
      </p:sp>
      <p:sp>
        <p:nvSpPr>
          <p:cNvPr id="159748" name="Rectangle 3">
            <a:extLst>
              <a:ext uri="{FF2B5EF4-FFF2-40B4-BE49-F238E27FC236}">
                <a16:creationId xmlns:a16="http://schemas.microsoft.com/office/drawing/2014/main" id="{4619271D-E33E-81EF-6081-5FE8FAAF57E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CA" dirty="0">
                <a:solidFill>
                  <a:srgbClr val="221F1F"/>
                </a:solidFill>
                <a:effectLst/>
                <a:latin typeface="Helvetica" pitchFamily="2" charset="0"/>
              </a:rPr>
              <a:t>“”</a:t>
            </a:r>
          </a:p>
          <a:p>
            <a:r>
              <a:rPr lang="en-CA" sz="2000" dirty="0">
                <a:solidFill>
                  <a:srgbClr val="221F1F"/>
                </a:solidFill>
                <a:effectLst/>
                <a:latin typeface="Helvetica" pitchFamily="2" charset="0"/>
              </a:rPr>
              <a:t>The Bootstrap program</a:t>
            </a:r>
          </a:p>
          <a:p>
            <a:pPr lvl="1"/>
            <a:r>
              <a:rPr lang="en-CA" sz="2000" dirty="0">
                <a:solidFill>
                  <a:srgbClr val="221F1F"/>
                </a:solidFill>
                <a:latin typeface="Helvetica" pitchFamily="2" charset="0"/>
              </a:rPr>
              <a:t>Runs diagnostics to determine the state of the machine</a:t>
            </a:r>
          </a:p>
          <a:p>
            <a:pPr lvl="1"/>
            <a:r>
              <a:rPr lang="en-CA" sz="2000" dirty="0">
                <a:solidFill>
                  <a:srgbClr val="221F1F"/>
                </a:solidFill>
                <a:latin typeface="Helvetica" pitchFamily="2" charset="0"/>
              </a:rPr>
              <a:t>For example, inspecting memory and the CPU and discovering devices. </a:t>
            </a:r>
          </a:p>
          <a:p>
            <a:pPr lvl="1"/>
            <a:r>
              <a:rPr lang="en-CA" sz="2000" dirty="0">
                <a:solidFill>
                  <a:srgbClr val="221F1F"/>
                </a:solidFill>
                <a:latin typeface="Helvetica" pitchFamily="2" charset="0"/>
              </a:rPr>
              <a:t>If the diagnostics pass, the program can continue with the booting steps. </a:t>
            </a:r>
          </a:p>
          <a:p>
            <a:pPr lvl="2"/>
            <a:r>
              <a:rPr lang="en-CA" sz="1700" dirty="0">
                <a:solidFill>
                  <a:srgbClr val="221F1F"/>
                </a:solidFill>
                <a:latin typeface="Helvetica" pitchFamily="2" charset="0"/>
              </a:rPr>
              <a:t>initializes all aspects of the system, from CPU registers to device controllers and the contents of main memory. </a:t>
            </a:r>
          </a:p>
          <a:p>
            <a:pPr lvl="2"/>
            <a:r>
              <a:rPr lang="en-CA" sz="1700" dirty="0">
                <a:solidFill>
                  <a:srgbClr val="221F1F"/>
                </a:solidFill>
                <a:latin typeface="Helvetica" pitchFamily="2" charset="0"/>
              </a:rPr>
              <a:t>Sooner or later, it starts the operating system and mounts the root file system. It is only at this point is the system said to be running.</a:t>
            </a:r>
          </a:p>
          <a:p>
            <a:endParaRPr lang="en-CA" dirty="0">
              <a:solidFill>
                <a:srgbClr val="221F1F"/>
              </a:solidFill>
              <a:effectLst/>
              <a:latin typeface="Helvetica" pitchFamily="2" charset="0"/>
            </a:endParaRPr>
          </a:p>
          <a:p>
            <a:endParaRPr lang="en-CA" dirty="0">
              <a:solidFill>
                <a:srgbClr val="221F1F"/>
              </a:solidFill>
              <a:effectLst/>
              <a:latin typeface="Helvetica" pitchFamily="2" charset="0"/>
            </a:endParaRPr>
          </a:p>
          <a:p>
            <a:r>
              <a:rPr lang="en-CA" dirty="0">
                <a:solidFill>
                  <a:srgbClr val="221F1F"/>
                </a:solidFill>
                <a:effectLst/>
                <a:latin typeface="Helvetica" pitchFamily="2" charset="0"/>
              </a:rPr>
              <a:t>Note that if the boot loader does not understand a particular file-system format, an operating system stored on that file system is not bootable. This is one of the reasons only some file systems are</a:t>
            </a:r>
          </a:p>
          <a:p>
            <a:r>
              <a:rPr lang="en-CA" dirty="0">
                <a:solidFill>
                  <a:srgbClr val="221F1F"/>
                </a:solidFill>
                <a:effectLst/>
                <a:latin typeface="Helvetica" pitchFamily="2" charset="0"/>
              </a:rPr>
              <a:t>supported as root file systems for any given operating system.</a:t>
            </a:r>
          </a:p>
          <a:p>
            <a:endParaRPr lang="en-CA" dirty="0">
              <a:solidFill>
                <a:srgbClr val="221F1F"/>
              </a:solidFill>
              <a:effectLst/>
              <a:latin typeface="Helvetica" pitchFamily="2" charset="0"/>
            </a:endParaRPr>
          </a:p>
          <a:p>
            <a:r>
              <a:rPr lang="en-CA" dirty="0">
                <a:solidFill>
                  <a:srgbClr val="221F1F"/>
                </a:solidFill>
                <a:effectLst/>
                <a:latin typeface="Helvetica" pitchFamily="2" charset="0"/>
              </a:rPr>
              <a:t>The bootstrap program contains the operating-system kernel and sometimes other system files. It mounts the root partition at boot time.””</a:t>
            </a:r>
          </a:p>
          <a:p>
            <a:endParaRPr lang="en-CA" dirty="0">
              <a:solidFill>
                <a:srgbClr val="221F1F"/>
              </a:solidFill>
              <a:effectLst/>
              <a:latin typeface="Helvetica" pitchFamily="2" charset="0"/>
            </a:endParaRPr>
          </a:p>
          <a:p>
            <a:pPr marL="0" marR="0" lvl="0" indent="0" algn="l" defTabSz="914400" rtl="0" eaLnBrk="1" fontAlgn="base" latinLnBrk="0" hangingPunct="1">
              <a:lnSpc>
                <a:spcPct val="100000"/>
              </a:lnSpc>
              <a:spcBef>
                <a:spcPct val="30000"/>
              </a:spcBef>
              <a:spcAft>
                <a:spcPct val="0"/>
              </a:spcAft>
              <a:buClrTx/>
              <a:buSzTx/>
              <a:buFontTx/>
              <a:buNone/>
              <a:tabLst/>
              <a:defRPr/>
            </a:pPr>
            <a:r>
              <a:rPr lang="en-CA" dirty="0" err="1">
                <a:effectLst/>
                <a:latin typeface="Helvetica" pitchFamily="2" charset="0"/>
              </a:rPr>
              <a:t>Silberschatz</a:t>
            </a:r>
            <a:r>
              <a:rPr lang="en-CA" dirty="0">
                <a:effectLst/>
                <a:latin typeface="Helvetica" pitchFamily="2" charset="0"/>
              </a:rPr>
              <a:t>, 10eth edition</a:t>
            </a:r>
          </a:p>
          <a:p>
            <a:pPr eaLnBrk="1" hangingPunct="1"/>
            <a:endParaRPr lang="es-MX" altLang="en-US" dirty="0">
              <a:latin typeface="Times" pitchFamily="2" charset="0"/>
            </a:endParaRPr>
          </a:p>
        </p:txBody>
      </p:sp>
    </p:spTree>
    <p:extLst>
      <p:ext uri="{BB962C8B-B14F-4D97-AF65-F5344CB8AC3E}">
        <p14:creationId xmlns:p14="http://schemas.microsoft.com/office/powerpoint/2010/main" val="26572033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5ADA34-8FE2-3FCF-027A-2566BC17EFBB}"/>
            </a:ext>
          </a:extLst>
        </p:cNvPr>
        <p:cNvGrpSpPr/>
        <p:nvPr/>
      </p:nvGrpSpPr>
      <p:grpSpPr>
        <a:xfrm>
          <a:off x="0" y="0"/>
          <a:ext cx="0" cy="0"/>
          <a:chOff x="0" y="0"/>
          <a:chExt cx="0" cy="0"/>
        </a:xfrm>
      </p:grpSpPr>
      <p:sp>
        <p:nvSpPr>
          <p:cNvPr id="159746" name="Rectangle 7">
            <a:extLst>
              <a:ext uri="{FF2B5EF4-FFF2-40B4-BE49-F238E27FC236}">
                <a16:creationId xmlns:a16="http://schemas.microsoft.com/office/drawing/2014/main" id="{A8C37BAC-0BC3-E98F-8108-C8DCF9052A4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itchFamily="2" charset="0"/>
                <a:cs typeface="Lucida Sans Unicode" panose="020B0602030504020204" pitchFamily="34" charset="0"/>
              </a:defRPr>
            </a:lvl1pPr>
            <a:lvl2pPr marL="742950" indent="-285750">
              <a:defRPr sz="2400">
                <a:solidFill>
                  <a:schemeClr val="tx1"/>
                </a:solidFill>
                <a:latin typeface="Times" pitchFamily="2" charset="0"/>
                <a:cs typeface="Lucida Sans Unicode" panose="020B0602030504020204" pitchFamily="34" charset="0"/>
              </a:defRPr>
            </a:lvl2pPr>
            <a:lvl3pPr marL="1143000" indent="-228600">
              <a:defRPr sz="2400">
                <a:solidFill>
                  <a:schemeClr val="tx1"/>
                </a:solidFill>
                <a:latin typeface="Times" pitchFamily="2" charset="0"/>
                <a:cs typeface="Lucida Sans Unicode" panose="020B0602030504020204" pitchFamily="34" charset="0"/>
              </a:defRPr>
            </a:lvl3pPr>
            <a:lvl4pPr marL="1600200" indent="-228600">
              <a:defRPr sz="2400">
                <a:solidFill>
                  <a:schemeClr val="tx1"/>
                </a:solidFill>
                <a:latin typeface="Times" pitchFamily="2" charset="0"/>
                <a:cs typeface="Lucida Sans Unicode" panose="020B0602030504020204" pitchFamily="34" charset="0"/>
              </a:defRPr>
            </a:lvl4pPr>
            <a:lvl5pPr marL="2057400" indent="-228600">
              <a:defRPr sz="2400">
                <a:solidFill>
                  <a:schemeClr val="tx1"/>
                </a:solidFill>
                <a:latin typeface="Times" pitchFamily="2"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9pPr>
          </a:lstStyle>
          <a:p>
            <a:fld id="{8D30B2D4-89DA-864E-B988-EA618B8D521F}" type="slidenum">
              <a:rPr lang="en-US" altLang="en-US" sz="1200"/>
              <a:pPr/>
              <a:t>8</a:t>
            </a:fld>
            <a:endParaRPr lang="en-US" altLang="en-US" sz="1200"/>
          </a:p>
        </p:txBody>
      </p:sp>
      <p:sp>
        <p:nvSpPr>
          <p:cNvPr id="159747" name="Rectangle 2">
            <a:extLst>
              <a:ext uri="{FF2B5EF4-FFF2-40B4-BE49-F238E27FC236}">
                <a16:creationId xmlns:a16="http://schemas.microsoft.com/office/drawing/2014/main" id="{57F3924D-9A3D-6F6B-582F-9EF3100E7B57}"/>
              </a:ext>
            </a:extLst>
          </p:cNvPr>
          <p:cNvSpPr>
            <a:spLocks noGrp="1" noRot="1" noChangeAspect="1" noChangeArrowheads="1" noTextEdit="1"/>
          </p:cNvSpPr>
          <p:nvPr>
            <p:ph type="sldImg"/>
          </p:nvPr>
        </p:nvSpPr>
        <p:spPr>
          <a:ln/>
        </p:spPr>
      </p:sp>
      <p:sp>
        <p:nvSpPr>
          <p:cNvPr id="159748" name="Rectangle 3">
            <a:extLst>
              <a:ext uri="{FF2B5EF4-FFF2-40B4-BE49-F238E27FC236}">
                <a16:creationId xmlns:a16="http://schemas.microsoft.com/office/drawing/2014/main" id="{91F9EDC7-6AF4-4866-6029-B5CB863187A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a:r>
              <a:rPr lang="en-CA" b="0" i="0" u="none" strike="noStrike" dirty="0">
                <a:solidFill>
                  <a:srgbClr val="202124"/>
                </a:solidFill>
                <a:effectLst/>
                <a:latin typeface="Google Sans Text"/>
              </a:rPr>
              <a:t>In Android 10 and higher, devices must specify </a:t>
            </a:r>
            <a:r>
              <a:rPr lang="en-CA" b="0" i="1" u="sng" strike="noStrike" dirty="0" err="1">
                <a:solidFill>
                  <a:srgbClr val="202124"/>
                </a:solidFill>
                <a:effectLst/>
                <a:latin typeface="Google Sans Text"/>
              </a:rPr>
              <a:t>fstab</a:t>
            </a:r>
            <a:r>
              <a:rPr lang="en-CA" b="0" i="0" u="sng" strike="noStrike" dirty="0">
                <a:solidFill>
                  <a:srgbClr val="202124"/>
                </a:solidFill>
                <a:effectLst/>
                <a:latin typeface="Google Sans Text"/>
              </a:rPr>
              <a:t> entries </a:t>
            </a:r>
            <a:r>
              <a:rPr lang="en-CA" b="0" i="0" u="none" strike="noStrike" dirty="0">
                <a:solidFill>
                  <a:srgbClr val="202124"/>
                </a:solidFill>
                <a:effectLst/>
                <a:latin typeface="Google Sans Text"/>
              </a:rPr>
              <a:t>for early mounted partitions using an </a:t>
            </a:r>
            <a:r>
              <a:rPr lang="en-CA" b="0" i="0" u="none" strike="noStrike" dirty="0" err="1">
                <a:solidFill>
                  <a:srgbClr val="202124"/>
                </a:solidFill>
                <a:effectLst/>
                <a:latin typeface="Google Sans Text"/>
              </a:rPr>
              <a:t>fstab</a:t>
            </a:r>
            <a:r>
              <a:rPr lang="en-CA" b="0" i="0" u="none" strike="noStrike" dirty="0">
                <a:solidFill>
                  <a:srgbClr val="202124"/>
                </a:solidFill>
                <a:effectLst/>
                <a:latin typeface="Google Sans Text"/>
              </a:rPr>
              <a:t> file in the first stage </a:t>
            </a:r>
            <a:r>
              <a:rPr lang="en-CA" b="0" i="0" u="none" strike="noStrike" dirty="0">
                <a:solidFill>
                  <a:srgbClr val="202124"/>
                </a:solidFill>
                <a:effectLst/>
                <a:latin typeface="Google Sans Text"/>
                <a:hlinkClick r:id="rId3"/>
              </a:rPr>
              <a:t>ramdisk</a:t>
            </a:r>
            <a:r>
              <a:rPr lang="en-CA" b="0" i="0" u="none" strike="noStrike" dirty="0">
                <a:solidFill>
                  <a:srgbClr val="202124"/>
                </a:solidFill>
                <a:effectLst/>
                <a:latin typeface="Google Sans Text"/>
              </a:rPr>
              <a:t>. </a:t>
            </a:r>
          </a:p>
          <a:p>
            <a:pPr algn="l"/>
            <a:r>
              <a:rPr lang="en-CA" b="0" i="0" u="none" strike="noStrike" dirty="0">
                <a:solidFill>
                  <a:srgbClr val="202124"/>
                </a:solidFill>
                <a:effectLst/>
                <a:latin typeface="Google Sans Text"/>
              </a:rPr>
              <a:t>A configuration flag in the </a:t>
            </a:r>
            <a:r>
              <a:rPr lang="en-CA" b="0" i="0" u="none" strike="noStrike" dirty="0" err="1">
                <a:solidFill>
                  <a:srgbClr val="202124"/>
                </a:solidFill>
                <a:effectLst/>
                <a:latin typeface="Google Sans Text"/>
              </a:rPr>
              <a:t>fstab</a:t>
            </a:r>
            <a:r>
              <a:rPr lang="en-CA" b="0" i="0" u="none" strike="noStrike" dirty="0">
                <a:solidFill>
                  <a:srgbClr val="202124"/>
                </a:solidFill>
                <a:effectLst/>
                <a:latin typeface="Google Sans Text"/>
              </a:rPr>
              <a:t> file indicates that a specific partition will be mounted by the first stage init. Likewise, a flag will specify the partition that must be initialized by the “first stage </a:t>
            </a:r>
            <a:r>
              <a:rPr lang="en-CA" b="0" i="0" u="none" strike="noStrike" dirty="0" err="1">
                <a:solidFill>
                  <a:srgbClr val="202124"/>
                </a:solidFill>
                <a:effectLst/>
                <a:latin typeface="Google Sans Text"/>
              </a:rPr>
              <a:t>init</a:t>
            </a:r>
            <a:r>
              <a:rPr lang="en-CA" b="0" i="0" u="none" strike="noStrike" dirty="0">
                <a:solidFill>
                  <a:srgbClr val="202124"/>
                </a:solidFill>
                <a:effectLst/>
                <a:latin typeface="Google Sans Text"/>
              </a:rPr>
              <a:t>” before mounting other partitions. Under the emulated Android system that we use for our exercises, /system is mounted first.</a:t>
            </a:r>
          </a:p>
          <a:p>
            <a:pPr algn="l"/>
            <a:r>
              <a:rPr lang="en-CA" b="0" i="0" u="none" strike="noStrike" dirty="0">
                <a:solidFill>
                  <a:srgbClr val="202124"/>
                </a:solidFill>
                <a:effectLst/>
                <a:latin typeface="Google Sans Text"/>
              </a:rPr>
              <a:t>Devices running Android 10 and higher must place the </a:t>
            </a:r>
            <a:r>
              <a:rPr lang="en-CA" dirty="0" err="1"/>
              <a:t>fstab</a:t>
            </a:r>
            <a:r>
              <a:rPr lang="en-CA" b="0" i="0" u="none" strike="noStrike" dirty="0">
                <a:solidFill>
                  <a:srgbClr val="202124"/>
                </a:solidFill>
                <a:effectLst/>
                <a:latin typeface="Google Sans Text"/>
              </a:rPr>
              <a:t> file in the </a:t>
            </a:r>
            <a:r>
              <a:rPr lang="en-CA" b="0" i="0" u="none" strike="noStrike" dirty="0" err="1">
                <a:solidFill>
                  <a:srgbClr val="202124"/>
                </a:solidFill>
                <a:effectLst/>
                <a:latin typeface="Google Sans Text"/>
              </a:rPr>
              <a:t>ramdisk</a:t>
            </a:r>
            <a:r>
              <a:rPr lang="en-CA" b="0" i="0" u="none" strike="noStrike" dirty="0">
                <a:solidFill>
                  <a:srgbClr val="202124"/>
                </a:solidFill>
                <a:effectLst/>
                <a:latin typeface="Google Sans Text"/>
              </a:rPr>
              <a:t> and in the </a:t>
            </a:r>
            <a:r>
              <a:rPr lang="en-CA" dirty="0"/>
              <a:t>vendor</a:t>
            </a:r>
            <a:r>
              <a:rPr lang="en-CA" b="0" i="0" u="none" strike="noStrike" dirty="0">
                <a:solidFill>
                  <a:srgbClr val="202124"/>
                </a:solidFill>
                <a:effectLst/>
                <a:latin typeface="Google Sans Text"/>
              </a:rPr>
              <a:t> partition.</a:t>
            </a:r>
          </a:p>
          <a:p>
            <a:pPr eaLnBrk="1" hangingPunct="1"/>
            <a:endParaRPr lang="en-CA" b="0" i="0" u="none" strike="noStrike" dirty="0">
              <a:solidFill>
                <a:srgbClr val="202124"/>
              </a:solidFill>
              <a:effectLst/>
              <a:latin typeface="Google Sans Text"/>
            </a:endParaRPr>
          </a:p>
          <a:p>
            <a:pPr eaLnBrk="1" hangingPunct="1"/>
            <a:r>
              <a:rPr lang="en-CA" b="0" i="0" u="none" strike="noStrike" dirty="0">
                <a:solidFill>
                  <a:srgbClr val="202124"/>
                </a:solidFill>
                <a:effectLst/>
                <a:latin typeface="Google Sans Text"/>
              </a:rPr>
              <a:t>All devices must place a copy of the </a:t>
            </a:r>
            <a:r>
              <a:rPr lang="en-CA" dirty="0" err="1"/>
              <a:t>fstab</a:t>
            </a:r>
            <a:r>
              <a:rPr lang="en-CA" b="0" i="0" u="none" strike="noStrike" dirty="0">
                <a:solidFill>
                  <a:srgbClr val="202124"/>
                </a:solidFill>
                <a:effectLst/>
                <a:latin typeface="Google Sans Text"/>
              </a:rPr>
              <a:t> file into </a:t>
            </a:r>
            <a:r>
              <a:rPr lang="en-CA" dirty="0"/>
              <a:t>/vendor/etc</a:t>
            </a:r>
            <a:r>
              <a:rPr lang="en-CA" b="0" i="0" u="none" strike="noStrike" dirty="0">
                <a:solidFill>
                  <a:srgbClr val="202124"/>
                </a:solidFill>
                <a:effectLst/>
                <a:latin typeface="Google Sans Text"/>
              </a:rPr>
              <a:t>. This is because the first stage </a:t>
            </a:r>
            <a:r>
              <a:rPr lang="en-CA" b="0" i="0" u="none" strike="noStrike" dirty="0" err="1">
                <a:solidFill>
                  <a:srgbClr val="202124"/>
                </a:solidFill>
                <a:effectLst/>
                <a:latin typeface="Google Sans Text"/>
              </a:rPr>
              <a:t>init</a:t>
            </a:r>
            <a:r>
              <a:rPr lang="en-CA" b="0" i="0" u="none" strike="noStrike" dirty="0">
                <a:solidFill>
                  <a:srgbClr val="202124"/>
                </a:solidFill>
                <a:effectLst/>
                <a:latin typeface="Google Sans Text"/>
              </a:rPr>
              <a:t> frees the </a:t>
            </a:r>
            <a:r>
              <a:rPr lang="en-CA" b="0" i="0" u="none" strike="noStrike" dirty="0" err="1">
                <a:solidFill>
                  <a:srgbClr val="202124"/>
                </a:solidFill>
                <a:effectLst/>
                <a:latin typeface="Google Sans Text"/>
              </a:rPr>
              <a:t>ramdisk</a:t>
            </a:r>
            <a:r>
              <a:rPr lang="en-CA" b="0" i="0" u="none" strike="noStrike" dirty="0">
                <a:solidFill>
                  <a:srgbClr val="202124"/>
                </a:solidFill>
                <a:effectLst/>
                <a:latin typeface="Google Sans Text"/>
              </a:rPr>
              <a:t> after it completes the early mounting of partitions and performs a switch root operation to move the mount at </a:t>
            </a:r>
            <a:r>
              <a:rPr lang="en-CA" dirty="0"/>
              <a:t>/system </a:t>
            </a:r>
            <a:r>
              <a:rPr lang="en-CA" b="0" i="0" u="none" strike="noStrike" dirty="0">
                <a:solidFill>
                  <a:srgbClr val="202124"/>
                </a:solidFill>
                <a:effectLst/>
                <a:latin typeface="Google Sans Text"/>
              </a:rPr>
              <a:t>to </a:t>
            </a:r>
            <a:r>
              <a:rPr lang="en-CA" dirty="0"/>
              <a:t>/</a:t>
            </a:r>
            <a:r>
              <a:rPr lang="en-CA" b="0" i="0" u="none" strike="noStrike" dirty="0">
                <a:solidFill>
                  <a:srgbClr val="202124"/>
                </a:solidFill>
                <a:effectLst/>
                <a:latin typeface="Google Sans Text"/>
              </a:rPr>
              <a:t>. </a:t>
            </a:r>
          </a:p>
          <a:p>
            <a:pPr eaLnBrk="1" hangingPunct="1"/>
            <a:r>
              <a:rPr lang="en-CA" b="0" i="0" u="none" strike="noStrike" dirty="0">
                <a:solidFill>
                  <a:srgbClr val="202124"/>
                </a:solidFill>
                <a:effectLst/>
                <a:latin typeface="Google Sans Text"/>
              </a:rPr>
              <a:t>Any subsequent operations needing to access </a:t>
            </a:r>
            <a:r>
              <a:rPr lang="en-CA" dirty="0" err="1"/>
              <a:t>fstab</a:t>
            </a:r>
            <a:r>
              <a:rPr lang="en-CA" b="0" i="0" u="none" strike="noStrike" dirty="0">
                <a:solidFill>
                  <a:srgbClr val="202124"/>
                </a:solidFill>
                <a:effectLst/>
                <a:latin typeface="Google Sans Text"/>
              </a:rPr>
              <a:t> files must therefore use the copy in </a:t>
            </a:r>
            <a:r>
              <a:rPr lang="en-CA" dirty="0"/>
              <a:t>/vendor/etc</a:t>
            </a:r>
            <a:r>
              <a:rPr lang="en-CA" b="0" i="0" u="none" strike="noStrike" dirty="0">
                <a:solidFill>
                  <a:srgbClr val="202124"/>
                </a:solidFill>
                <a:effectLst/>
                <a:latin typeface="Google Sans Text"/>
              </a:rPr>
              <a:t>. </a:t>
            </a:r>
          </a:p>
          <a:p>
            <a:pPr eaLnBrk="1" hangingPunct="1"/>
            <a:endParaRPr lang="en-CA" b="0" i="0" u="none" strike="noStrike" dirty="0">
              <a:solidFill>
                <a:srgbClr val="202124"/>
              </a:solidFill>
              <a:effectLst/>
              <a:latin typeface="Google Sans Text"/>
            </a:endParaRPr>
          </a:p>
          <a:p>
            <a:pPr eaLnBrk="1" hangingPunct="1"/>
            <a:r>
              <a:rPr lang="en-CA" b="0" i="0" u="none" strike="noStrike" dirty="0">
                <a:solidFill>
                  <a:srgbClr val="202124"/>
                </a:solidFill>
                <a:effectLst/>
                <a:latin typeface="Google Sans Text"/>
              </a:rPr>
              <a:t>Try on the shell (connected to the emulator)</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CA" b="0" i="0" u="none" strike="noStrike" dirty="0">
                <a:solidFill>
                  <a:srgbClr val="202124"/>
                </a:solidFill>
                <a:effectLst/>
                <a:latin typeface="Google Sans Text"/>
              </a:rPr>
              <a:t>&gt;&gt; </a:t>
            </a:r>
            <a:r>
              <a:rPr lang="en-CA" dirty="0">
                <a:solidFill>
                  <a:srgbClr val="000000"/>
                </a:solidFill>
                <a:effectLst/>
                <a:latin typeface="Menlo" panose="020B0609030804020204" pitchFamily="49" charset="0"/>
              </a:rPr>
              <a:t>cat /vendor/</a:t>
            </a:r>
            <a:r>
              <a:rPr lang="en-CA" dirty="0" err="1">
                <a:solidFill>
                  <a:srgbClr val="000000"/>
                </a:solidFill>
                <a:effectLst/>
                <a:latin typeface="Menlo" panose="020B0609030804020204" pitchFamily="49" charset="0"/>
              </a:rPr>
              <a:t>etc</a:t>
            </a:r>
            <a:r>
              <a:rPr lang="en-CA" dirty="0">
                <a:solidFill>
                  <a:srgbClr val="000000"/>
                </a:solidFill>
                <a:effectLst/>
                <a:latin typeface="Menlo" panose="020B0609030804020204" pitchFamily="49" charset="0"/>
              </a:rPr>
              <a:t>/</a:t>
            </a:r>
            <a:r>
              <a:rPr lang="en-CA" dirty="0" err="1">
                <a:solidFill>
                  <a:srgbClr val="000000"/>
                </a:solidFill>
                <a:effectLst/>
                <a:latin typeface="Menlo" panose="020B0609030804020204" pitchFamily="49" charset="0"/>
              </a:rPr>
              <a:t>fstab.ranchu</a:t>
            </a:r>
            <a:r>
              <a:rPr lang="en-CA" dirty="0">
                <a:solidFill>
                  <a:srgbClr val="000000"/>
                </a:solidFill>
                <a:effectLst/>
                <a:latin typeface="Menlo" panose="020B0609030804020204" pitchFamily="49" charset="0"/>
              </a:rPr>
              <a:t>   </a:t>
            </a:r>
          </a:p>
          <a:p>
            <a:pPr eaLnBrk="1" hangingPunct="1"/>
            <a:endParaRPr lang="en-CA" b="0" i="0" u="none" strike="noStrike" dirty="0">
              <a:solidFill>
                <a:srgbClr val="202124"/>
              </a:solidFill>
              <a:effectLst/>
              <a:latin typeface="Google Sans Text"/>
            </a:endParaRPr>
          </a:p>
          <a:p>
            <a:pPr eaLnBrk="1" hangingPunct="1"/>
            <a:endParaRPr lang="en-CA" altLang="en-US" b="0" i="0" u="none" strike="noStrike" dirty="0">
              <a:solidFill>
                <a:srgbClr val="202124"/>
              </a:solidFill>
              <a:effectLst/>
              <a:latin typeface="Google Sans Text"/>
            </a:endParaRPr>
          </a:p>
          <a:p>
            <a:pPr eaLnBrk="1" hangingPunct="1"/>
            <a:endParaRPr lang="es-MX" altLang="en-US" dirty="0">
              <a:latin typeface="Times" pitchFamily="2" charset="0"/>
            </a:endParaRPr>
          </a:p>
        </p:txBody>
      </p:sp>
    </p:spTree>
    <p:extLst>
      <p:ext uri="{BB962C8B-B14F-4D97-AF65-F5344CB8AC3E}">
        <p14:creationId xmlns:p14="http://schemas.microsoft.com/office/powerpoint/2010/main" val="30309256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07F1F8-9267-1C8E-D096-14E9A1B84830}"/>
            </a:ext>
          </a:extLst>
        </p:cNvPr>
        <p:cNvGrpSpPr/>
        <p:nvPr/>
      </p:nvGrpSpPr>
      <p:grpSpPr>
        <a:xfrm>
          <a:off x="0" y="0"/>
          <a:ext cx="0" cy="0"/>
          <a:chOff x="0" y="0"/>
          <a:chExt cx="0" cy="0"/>
        </a:xfrm>
      </p:grpSpPr>
      <p:sp>
        <p:nvSpPr>
          <p:cNvPr id="159746" name="Rectangle 7">
            <a:extLst>
              <a:ext uri="{FF2B5EF4-FFF2-40B4-BE49-F238E27FC236}">
                <a16:creationId xmlns:a16="http://schemas.microsoft.com/office/drawing/2014/main" id="{D090769D-D6F4-F25D-371C-F67F8BF5ECF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itchFamily="2" charset="0"/>
                <a:cs typeface="Lucida Sans Unicode" panose="020B0602030504020204" pitchFamily="34" charset="0"/>
              </a:defRPr>
            </a:lvl1pPr>
            <a:lvl2pPr marL="742950" indent="-285750">
              <a:defRPr sz="2400">
                <a:solidFill>
                  <a:schemeClr val="tx1"/>
                </a:solidFill>
                <a:latin typeface="Times" pitchFamily="2" charset="0"/>
                <a:cs typeface="Lucida Sans Unicode" panose="020B0602030504020204" pitchFamily="34" charset="0"/>
              </a:defRPr>
            </a:lvl2pPr>
            <a:lvl3pPr marL="1143000" indent="-228600">
              <a:defRPr sz="2400">
                <a:solidFill>
                  <a:schemeClr val="tx1"/>
                </a:solidFill>
                <a:latin typeface="Times" pitchFamily="2" charset="0"/>
                <a:cs typeface="Lucida Sans Unicode" panose="020B0602030504020204" pitchFamily="34" charset="0"/>
              </a:defRPr>
            </a:lvl3pPr>
            <a:lvl4pPr marL="1600200" indent="-228600">
              <a:defRPr sz="2400">
                <a:solidFill>
                  <a:schemeClr val="tx1"/>
                </a:solidFill>
                <a:latin typeface="Times" pitchFamily="2" charset="0"/>
                <a:cs typeface="Lucida Sans Unicode" panose="020B0602030504020204" pitchFamily="34" charset="0"/>
              </a:defRPr>
            </a:lvl4pPr>
            <a:lvl5pPr marL="2057400" indent="-228600">
              <a:defRPr sz="2400">
                <a:solidFill>
                  <a:schemeClr val="tx1"/>
                </a:solidFill>
                <a:latin typeface="Times" pitchFamily="2"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9pPr>
          </a:lstStyle>
          <a:p>
            <a:fld id="{8D30B2D4-89DA-864E-B988-EA618B8D521F}" type="slidenum">
              <a:rPr lang="en-US" altLang="en-US" sz="1200"/>
              <a:pPr/>
              <a:t>9</a:t>
            </a:fld>
            <a:endParaRPr lang="en-US" altLang="en-US" sz="1200"/>
          </a:p>
        </p:txBody>
      </p:sp>
      <p:sp>
        <p:nvSpPr>
          <p:cNvPr id="159747" name="Rectangle 2">
            <a:extLst>
              <a:ext uri="{FF2B5EF4-FFF2-40B4-BE49-F238E27FC236}">
                <a16:creationId xmlns:a16="http://schemas.microsoft.com/office/drawing/2014/main" id="{5C1A8DFA-91E4-794C-456E-67BC78B47B90}"/>
              </a:ext>
            </a:extLst>
          </p:cNvPr>
          <p:cNvSpPr>
            <a:spLocks noGrp="1" noRot="1" noChangeAspect="1" noChangeArrowheads="1" noTextEdit="1"/>
          </p:cNvSpPr>
          <p:nvPr>
            <p:ph type="sldImg"/>
          </p:nvPr>
        </p:nvSpPr>
        <p:spPr>
          <a:ln/>
        </p:spPr>
      </p:sp>
      <p:sp>
        <p:nvSpPr>
          <p:cNvPr id="159748" name="Rectangle 3">
            <a:extLst>
              <a:ext uri="{FF2B5EF4-FFF2-40B4-BE49-F238E27FC236}">
                <a16:creationId xmlns:a16="http://schemas.microsoft.com/office/drawing/2014/main" id="{5D62BA0C-381B-D49C-17EA-4A96A37AE18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CA" dirty="0">
                <a:solidFill>
                  <a:srgbClr val="00AEF0"/>
                </a:solidFill>
                <a:effectLst/>
                <a:latin typeface="Helvetica" pitchFamily="2" charset="0"/>
              </a:rPr>
              <a:t>GRUB </a:t>
            </a:r>
            <a:r>
              <a:rPr lang="en-CA" dirty="0">
                <a:solidFill>
                  <a:srgbClr val="221F1F"/>
                </a:solidFill>
                <a:effectLst/>
                <a:latin typeface="Helvetica" pitchFamily="2" charset="0"/>
              </a:rPr>
              <a:t>is an open-source bootstrap program for Linux and UNIX systems. Boot parameters for the system are set in a GRUB configuration file, which is loaded at </a:t>
            </a:r>
            <a:r>
              <a:rPr lang="en-CA" dirty="0" err="1">
                <a:solidFill>
                  <a:srgbClr val="221F1F"/>
                </a:solidFill>
                <a:effectLst/>
                <a:latin typeface="Helvetica" pitchFamily="2" charset="0"/>
              </a:rPr>
              <a:t>startup</a:t>
            </a:r>
            <a:r>
              <a:rPr lang="en-CA" dirty="0">
                <a:solidFill>
                  <a:srgbClr val="221F1F"/>
                </a:solidFill>
                <a:effectLst/>
                <a:latin typeface="Helvetica" pitchFamily="2" charset="0"/>
              </a:rPr>
              <a:t>. </a:t>
            </a:r>
            <a:r>
              <a:rPr lang="en-CA" sz="1200" dirty="0">
                <a:solidFill>
                  <a:srgbClr val="221F1F"/>
                </a:solidFill>
                <a:latin typeface="Helvetica" pitchFamily="2" charset="0"/>
              </a:rPr>
              <a:t>Boot parameters for the system are set in a GRUB configuration file, which is loaded at </a:t>
            </a:r>
            <a:r>
              <a:rPr lang="en-CA" sz="1200" dirty="0" err="1">
                <a:solidFill>
                  <a:srgbClr val="221F1F"/>
                </a:solidFill>
                <a:latin typeface="Helvetica" pitchFamily="2" charset="0"/>
              </a:rPr>
              <a:t>startup</a:t>
            </a:r>
            <a:r>
              <a:rPr lang="en-CA" sz="1200" dirty="0">
                <a:solidFill>
                  <a:srgbClr val="221F1F"/>
                </a:solidFill>
                <a:latin typeface="Helvetica" pitchFamily="2" charset="0"/>
              </a:rPr>
              <a:t>. GRUB allows changes to be made at boot time, including modifying kernel parameters. </a:t>
            </a:r>
            <a:r>
              <a:rPr lang="en-CA" sz="1200" dirty="0">
                <a:solidFill>
                  <a:srgbClr val="221F1F"/>
                </a:solidFill>
                <a:effectLst/>
                <a:latin typeface="Helvetica" pitchFamily="2" charset="0"/>
              </a:rPr>
              <a:t>The boot process for mobile systems is slightly different from that for traditional PCs. For example, although its kernel is Linux-based, Android does not use GRUB and instead leaves it up to vendors to provide boot loaders.</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CA" dirty="0">
              <a:effectLst/>
              <a:latin typeface="Helvetica" pitchFamily="2" charset="0"/>
            </a:endParaRPr>
          </a:p>
          <a:p>
            <a:pPr marL="0" marR="0" lvl="0" indent="0" algn="l" defTabSz="914400" rtl="0" eaLnBrk="1" fontAlgn="base" latinLnBrk="0" hangingPunct="1">
              <a:lnSpc>
                <a:spcPct val="100000"/>
              </a:lnSpc>
              <a:spcBef>
                <a:spcPct val="30000"/>
              </a:spcBef>
              <a:spcAft>
                <a:spcPct val="0"/>
              </a:spcAft>
              <a:buClrTx/>
              <a:buSzTx/>
              <a:buFontTx/>
              <a:buNone/>
              <a:tabLst/>
              <a:defRPr/>
            </a:pPr>
            <a:r>
              <a:rPr lang="en-CA" dirty="0" err="1">
                <a:effectLst/>
                <a:latin typeface="Helvetica" pitchFamily="2" charset="0"/>
              </a:rPr>
              <a:t>Silberschatz</a:t>
            </a:r>
            <a:r>
              <a:rPr lang="en-CA" dirty="0">
                <a:effectLst/>
                <a:latin typeface="Helvetica" pitchFamily="2" charset="0"/>
              </a:rPr>
              <a:t>, 10eth edition</a:t>
            </a:r>
          </a:p>
          <a:p>
            <a:pPr eaLnBrk="1" hangingPunct="1"/>
            <a:endParaRPr lang="es-MX" altLang="en-US" dirty="0">
              <a:latin typeface="Times" pitchFamily="2" charset="0"/>
            </a:endParaRPr>
          </a:p>
          <a:p>
            <a:pPr eaLnBrk="1" hangingPunct="1"/>
            <a:endParaRPr lang="es-MX" altLang="en-US" dirty="0">
              <a:latin typeface="Times" pitchFamily="2" charset="0"/>
            </a:endParaRPr>
          </a:p>
          <a:p>
            <a:pPr eaLnBrk="1" hangingPunct="1"/>
            <a:r>
              <a:rPr lang="en-CA" b="0" i="0" u="none" strike="noStrike" dirty="0">
                <a:solidFill>
                  <a:srgbClr val="202124"/>
                </a:solidFill>
                <a:effectLst/>
                <a:latin typeface="Google Sans Text"/>
              </a:rPr>
              <a:t>GKI is the core kernel (vendor independent). Hardware and Vendor-dependent parts of the IS (drivers for specific hardware, camera, board support) are </a:t>
            </a:r>
            <a:r>
              <a:rPr lang="en-CA" b="0" i="0" u="none" strike="noStrike" dirty="0" err="1">
                <a:solidFill>
                  <a:srgbClr val="202124"/>
                </a:solidFill>
                <a:effectLst/>
                <a:latin typeface="Google Sans Text"/>
              </a:rPr>
              <a:t>avaialbe</a:t>
            </a:r>
            <a:r>
              <a:rPr lang="en-CA" b="0" i="0" u="none" strike="noStrike" dirty="0">
                <a:solidFill>
                  <a:srgbClr val="202124"/>
                </a:solidFill>
                <a:effectLst/>
                <a:latin typeface="Google Sans Text"/>
              </a:rPr>
              <a:t> as </a:t>
            </a:r>
            <a:r>
              <a:rPr lang="en-CA" b="0" i="1" u="none" strike="noStrike" dirty="0">
                <a:solidFill>
                  <a:srgbClr val="202124"/>
                </a:solidFill>
                <a:effectLst/>
                <a:latin typeface="Google Sans Text"/>
              </a:rPr>
              <a:t>loadable vendor modules</a:t>
            </a:r>
            <a:r>
              <a:rPr lang="en-CA" b="0" i="0" u="none" strike="noStrike" dirty="0">
                <a:solidFill>
                  <a:srgbClr val="202124"/>
                </a:solidFill>
                <a:effectLst/>
                <a:latin typeface="Google Sans Text"/>
              </a:rPr>
              <a:t> that are started / loaded into the operating system during the bootstrap.</a:t>
            </a:r>
          </a:p>
          <a:p>
            <a:pPr eaLnBrk="1" hangingPunct="1"/>
            <a:endParaRPr lang="en-CA" b="0" i="0" u="none" strike="noStrike" dirty="0">
              <a:solidFill>
                <a:srgbClr val="202124"/>
              </a:solidFill>
              <a:effectLst/>
              <a:latin typeface="Google Sans Text"/>
            </a:endParaRPr>
          </a:p>
          <a:p>
            <a:pPr eaLnBrk="1" hangingPunct="1"/>
            <a:r>
              <a:rPr lang="en-CA" b="0" i="0" u="none" strike="noStrike" dirty="0">
                <a:solidFill>
                  <a:srgbClr val="202124"/>
                </a:solidFill>
                <a:effectLst/>
                <a:latin typeface="Google Sans Text"/>
              </a:rPr>
              <a:t>The GKI contains the core kernel with code common across all devices and modules developed by Google that can be dynamically loaded on devices where applicable.</a:t>
            </a:r>
          </a:p>
          <a:p>
            <a:pPr eaLnBrk="1" hangingPunct="1"/>
            <a:r>
              <a:rPr lang="en-CA" b="0" i="0" u="none" strike="noStrike" dirty="0">
                <a:solidFill>
                  <a:srgbClr val="202124"/>
                </a:solidFill>
                <a:effectLst/>
                <a:latin typeface="Google Sans Text"/>
              </a:rPr>
              <a:t>KMI is an interface between the </a:t>
            </a:r>
            <a:r>
              <a:rPr lang="en-CA" b="0" i="0" dirty="0">
                <a:effectLst/>
                <a:latin typeface="Google Sans Text"/>
                <a:hlinkClick r:id="rId3"/>
              </a:rPr>
              <a:t>GKI kernel</a:t>
            </a:r>
            <a:r>
              <a:rPr lang="en-CA" b="0" i="0" u="none" strike="noStrike" dirty="0">
                <a:solidFill>
                  <a:srgbClr val="202124"/>
                </a:solidFill>
                <a:effectLst/>
                <a:latin typeface="Google Sans Text"/>
              </a:rPr>
              <a:t> and vendor modules allowing vendor modules to be updated independently of the GKI kernel.</a:t>
            </a:r>
          </a:p>
          <a:p>
            <a:pPr eaLnBrk="1" hangingPunct="1"/>
            <a:r>
              <a:rPr lang="en-CA" b="0" i="0" u="none" strike="noStrike" dirty="0">
                <a:solidFill>
                  <a:srgbClr val="202124"/>
                </a:solidFill>
                <a:effectLst/>
                <a:latin typeface="Google Sans Text"/>
              </a:rPr>
              <a:t>A vendor module is a </a:t>
            </a:r>
            <a:r>
              <a:rPr lang="en-CA" dirty="0"/>
              <a:t>hardware-specific module developed by a vendor (e.g., Samsung) and that contains System-on-Chip and device-specific functionality. A vendor module is a type of dynamically loadable kernel module.</a:t>
            </a:r>
            <a:endParaRPr lang="en-CA" b="0" i="0" u="none" strike="noStrike" dirty="0">
              <a:solidFill>
                <a:srgbClr val="202124"/>
              </a:solidFill>
              <a:effectLst/>
              <a:latin typeface="Google Sans Text"/>
            </a:endParaRPr>
          </a:p>
          <a:p>
            <a:pPr eaLnBrk="1" hangingPunct="1"/>
            <a:endParaRPr lang="en-CA" altLang="en-US" b="0" i="0" u="none" strike="noStrike" dirty="0">
              <a:solidFill>
                <a:srgbClr val="202124"/>
              </a:solidFill>
              <a:effectLst/>
              <a:latin typeface="Google Sans Text"/>
            </a:endParaRPr>
          </a:p>
          <a:p>
            <a:pPr eaLnBrk="1" hangingPunct="1"/>
            <a:r>
              <a:rPr lang="es-MX" altLang="en-US" dirty="0">
                <a:latin typeface="Times" pitchFamily="2" charset="0"/>
              </a:rPr>
              <a:t>https://source.android.com/docs/core/architecture/kernel/generic-kernel-image</a:t>
            </a:r>
          </a:p>
          <a:p>
            <a:pPr eaLnBrk="1" hangingPunct="1"/>
            <a:endParaRPr lang="es-MX" altLang="en-US" dirty="0">
              <a:latin typeface="Times" pitchFamily="2" charset="0"/>
            </a:endParaRPr>
          </a:p>
          <a:p>
            <a:pPr eaLnBrk="1" hangingPunct="1"/>
            <a:r>
              <a:rPr lang="en-CA" b="0" i="0" u="none" strike="noStrike" dirty="0">
                <a:solidFill>
                  <a:srgbClr val="202124"/>
                </a:solidFill>
                <a:effectLst/>
                <a:latin typeface="Google Sans Text"/>
              </a:rPr>
              <a:t>Here's an example bootloader flow:</a:t>
            </a:r>
          </a:p>
          <a:p>
            <a:pPr marL="228600" marR="0" lvl="0" indent="-228600" algn="l" defTabSz="914400" rtl="0" eaLnBrk="1" fontAlgn="base" latinLnBrk="0" hangingPunct="1">
              <a:lnSpc>
                <a:spcPct val="100000"/>
              </a:lnSpc>
              <a:spcBef>
                <a:spcPct val="30000"/>
              </a:spcBef>
              <a:spcAft>
                <a:spcPct val="0"/>
              </a:spcAft>
              <a:buClrTx/>
              <a:buSzTx/>
              <a:buFont typeface="+mj-lt"/>
              <a:buAutoNum type="arabicPeriod"/>
              <a:tabLst/>
              <a:defRPr/>
            </a:pPr>
            <a:r>
              <a:rPr lang="en-CA" b="0" i="0" u="none" strike="noStrike" dirty="0">
                <a:solidFill>
                  <a:srgbClr val="202124"/>
                </a:solidFill>
                <a:effectLst/>
                <a:latin typeface="Google Sans Text"/>
              </a:rPr>
              <a:t>Load and initialize memory.</a:t>
            </a:r>
          </a:p>
          <a:p>
            <a:pPr marL="228600" indent="-228600" eaLnBrk="1" hangingPunct="1">
              <a:buFont typeface="+mj-lt"/>
              <a:buAutoNum type="arabicPeriod"/>
            </a:pPr>
            <a:r>
              <a:rPr lang="en-CA" b="0" i="0" u="none" strike="noStrike" dirty="0">
                <a:solidFill>
                  <a:srgbClr val="202124"/>
                </a:solidFill>
                <a:effectLst/>
                <a:latin typeface="Google Sans Text"/>
              </a:rPr>
              <a:t>Verify the device</a:t>
            </a:r>
          </a:p>
          <a:p>
            <a:pPr marL="228600" indent="-228600" eaLnBrk="1" hangingPunct="1">
              <a:buFont typeface="+mj-lt"/>
              <a:buAutoNum type="arabicPeriod"/>
            </a:pPr>
            <a:r>
              <a:rPr lang="en-CA" b="0" i="0" u="none" strike="noStrike" dirty="0">
                <a:solidFill>
                  <a:srgbClr val="202124"/>
                </a:solidFill>
                <a:effectLst/>
                <a:latin typeface="Google Sans Text"/>
              </a:rPr>
              <a:t>Verify the boot partition</a:t>
            </a:r>
          </a:p>
          <a:p>
            <a:pPr marL="228600" indent="-228600" eaLnBrk="1" hangingPunct="1">
              <a:buFont typeface="+mj-lt"/>
              <a:buAutoNum type="arabicPeriod"/>
            </a:pPr>
            <a:r>
              <a:rPr lang="en-CA" b="0" i="0" u="none" strike="noStrike" dirty="0">
                <a:solidFill>
                  <a:srgbClr val="202124"/>
                </a:solidFill>
                <a:effectLst/>
                <a:latin typeface="Google Sans Text"/>
              </a:rPr>
              <a:t>Load the boot images, such as </a:t>
            </a:r>
            <a:r>
              <a:rPr lang="en-CA" b="0" i="0" u="none" strike="noStrike" dirty="0" err="1">
                <a:solidFill>
                  <a:srgbClr val="202124"/>
                </a:solidFill>
                <a:effectLst/>
                <a:latin typeface="Google Sans Text"/>
              </a:rPr>
              <a:t>boot.img</a:t>
            </a:r>
            <a:r>
              <a:rPr lang="en-CA" b="0" i="0" u="none" strike="noStrike" dirty="0">
                <a:solidFill>
                  <a:srgbClr val="202124"/>
                </a:solidFill>
                <a:effectLst/>
                <a:latin typeface="Google Sans Text"/>
              </a:rPr>
              <a:t>, </a:t>
            </a:r>
            <a:r>
              <a:rPr lang="en-CA" b="0" i="0" u="none" strike="noStrike" dirty="0" err="1">
                <a:solidFill>
                  <a:srgbClr val="202124"/>
                </a:solidFill>
                <a:effectLst/>
                <a:latin typeface="Google Sans Text"/>
              </a:rPr>
              <a:t>vendor_boot.img</a:t>
            </a:r>
            <a:r>
              <a:rPr lang="en-CA" b="0" i="0" u="none" strike="noStrike" dirty="0">
                <a:solidFill>
                  <a:srgbClr val="202124"/>
                </a:solidFill>
                <a:effectLst/>
                <a:latin typeface="Google Sans Text"/>
              </a:rPr>
              <a:t>, </a:t>
            </a:r>
            <a:r>
              <a:rPr lang="en-CA" b="0" i="0" u="none" strike="noStrike" dirty="0" err="1">
                <a:solidFill>
                  <a:srgbClr val="202124"/>
                </a:solidFill>
                <a:effectLst/>
                <a:latin typeface="Google Sans Text"/>
              </a:rPr>
              <a:t>init_boot.img</a:t>
            </a:r>
            <a:r>
              <a:rPr lang="en-CA" b="0" i="0" u="none" strike="noStrike" dirty="0">
                <a:solidFill>
                  <a:srgbClr val="202124"/>
                </a:solidFill>
                <a:effectLst/>
                <a:latin typeface="Google Sans Text"/>
              </a:rPr>
              <a:t>, and other proprietary vendor boot images. These boot images contain the kernel and </a:t>
            </a:r>
            <a:r>
              <a:rPr lang="en-CA" b="0" i="0" u="none" strike="noStrike" dirty="0" err="1">
                <a:solidFill>
                  <a:srgbClr val="202124"/>
                </a:solidFill>
                <a:effectLst/>
                <a:latin typeface="Google Sans Text"/>
              </a:rPr>
              <a:t>ramdisk</a:t>
            </a:r>
            <a:r>
              <a:rPr lang="en-CA" b="0" i="0" u="none" strike="noStrike" dirty="0">
                <a:solidFill>
                  <a:srgbClr val="202124"/>
                </a:solidFill>
                <a:effectLst/>
                <a:latin typeface="Google Sans Text"/>
              </a:rPr>
              <a:t> images.</a:t>
            </a:r>
          </a:p>
          <a:p>
            <a:pPr marL="742950" lvl="1" indent="-285750" algn="l">
              <a:buFont typeface="+mj-lt"/>
              <a:buAutoNum type="alphaLcParenR"/>
            </a:pPr>
            <a:r>
              <a:rPr lang="en-CA" b="0" i="0" u="none" strike="noStrike" dirty="0">
                <a:solidFill>
                  <a:srgbClr val="202124"/>
                </a:solidFill>
                <a:effectLst/>
                <a:latin typeface="Google Sans Text"/>
              </a:rPr>
              <a:t>Load the kernel into memory as a self-executable compressed binary. The kernel decompresses itself and starts executing into memory.</a:t>
            </a:r>
          </a:p>
          <a:p>
            <a:pPr marL="742950" lvl="1" indent="-285750" algn="l">
              <a:buFont typeface="+mj-lt"/>
              <a:buAutoNum type="alphaLcParenR"/>
            </a:pPr>
            <a:r>
              <a:rPr lang="en-CA" b="0" i="0" u="none" strike="noStrike" dirty="0">
                <a:solidFill>
                  <a:srgbClr val="202124"/>
                </a:solidFill>
                <a:effectLst/>
                <a:latin typeface="Google Sans Text"/>
              </a:rPr>
              <a:t>Load </a:t>
            </a:r>
            <a:r>
              <a:rPr lang="en-CA" b="0" i="0" u="none" strike="noStrike" dirty="0" err="1">
                <a:solidFill>
                  <a:srgbClr val="202124"/>
                </a:solidFill>
                <a:effectLst/>
                <a:latin typeface="Google Sans Text"/>
              </a:rPr>
              <a:t>ramdisks</a:t>
            </a:r>
            <a:r>
              <a:rPr lang="en-CA" b="0" i="0" u="none" strike="noStrike" dirty="0">
                <a:solidFill>
                  <a:srgbClr val="202124"/>
                </a:solidFill>
                <a:effectLst/>
                <a:latin typeface="Google Sans Text"/>
              </a:rPr>
              <a:t> and the </a:t>
            </a:r>
            <a:r>
              <a:rPr lang="en-CA" b="0" i="0" u="none" strike="noStrike" dirty="0" err="1">
                <a:solidFill>
                  <a:srgbClr val="202124"/>
                </a:solidFill>
                <a:effectLst/>
                <a:latin typeface="Google Sans Text"/>
              </a:rPr>
              <a:t>bootconfig</a:t>
            </a:r>
            <a:r>
              <a:rPr lang="en-CA" b="0" i="0" u="none" strike="noStrike" dirty="0">
                <a:solidFill>
                  <a:srgbClr val="202124"/>
                </a:solidFill>
                <a:effectLst/>
                <a:latin typeface="Google Sans Text"/>
              </a:rPr>
              <a:t> section into memory to create </a:t>
            </a:r>
            <a:r>
              <a:rPr lang="en-CA" b="0" i="0" u="none" strike="noStrike" dirty="0" err="1">
                <a:solidFill>
                  <a:srgbClr val="202124"/>
                </a:solidFill>
                <a:effectLst/>
                <a:latin typeface="Google Sans Text"/>
              </a:rPr>
              <a:t>initramfs</a:t>
            </a:r>
            <a:r>
              <a:rPr lang="en-CA" b="0" i="0" u="none" strike="noStrike" dirty="0">
                <a:solidFill>
                  <a:srgbClr val="202124"/>
                </a:solidFill>
                <a:effectLst/>
                <a:latin typeface="Google Sans Text"/>
              </a:rPr>
              <a:t>.</a:t>
            </a:r>
          </a:p>
          <a:p>
            <a:pPr marL="0" lvl="0" indent="0" algn="l">
              <a:buFont typeface="+mj-lt"/>
              <a:buNone/>
            </a:pPr>
            <a:r>
              <a:rPr lang="en-CA" b="0" i="0" dirty="0">
                <a:effectLst/>
                <a:latin typeface="Google Sans Text"/>
              </a:rPr>
              <a:t>B</a:t>
            </a:r>
            <a:r>
              <a:rPr lang="en-CA" b="0" i="0" u="none" strike="noStrike" dirty="0">
                <a:solidFill>
                  <a:srgbClr val="202124"/>
                </a:solidFill>
                <a:effectLst/>
                <a:latin typeface="Google Sans Text"/>
              </a:rPr>
              <a:t>ootloader can ensure that all executed code comes from a trusted source.</a:t>
            </a:r>
          </a:p>
          <a:p>
            <a:pPr marL="0" lvl="0" indent="0" algn="l">
              <a:buFont typeface="+mj-lt"/>
              <a:buNone/>
            </a:pPr>
            <a:r>
              <a:rPr lang="en-CA" b="0" i="0" u="none" strike="noStrike" dirty="0">
                <a:solidFill>
                  <a:srgbClr val="202124"/>
                </a:solidFill>
                <a:effectLst/>
                <a:latin typeface="Google Sans Text"/>
              </a:rPr>
              <a:t>Source: https://</a:t>
            </a:r>
            <a:r>
              <a:rPr lang="en-CA" b="0" i="0" u="none" strike="noStrike" dirty="0" err="1">
                <a:solidFill>
                  <a:srgbClr val="202124"/>
                </a:solidFill>
                <a:effectLst/>
                <a:latin typeface="Google Sans Text"/>
              </a:rPr>
              <a:t>source.android.com</a:t>
            </a:r>
            <a:r>
              <a:rPr lang="en-CA" b="0" i="0" u="none" strike="noStrike" dirty="0">
                <a:solidFill>
                  <a:srgbClr val="202124"/>
                </a:solidFill>
                <a:effectLst/>
                <a:latin typeface="Google Sans Text"/>
              </a:rPr>
              <a:t>/docs/core/architecture/bootloader</a:t>
            </a:r>
          </a:p>
          <a:p>
            <a:pPr eaLnBrk="1" hangingPunct="1"/>
            <a:endParaRPr lang="es-MX" b="0" i="0" u="none" strike="noStrike" dirty="0">
              <a:solidFill>
                <a:srgbClr val="202124"/>
              </a:solidFill>
              <a:effectLst/>
              <a:latin typeface="Times" pitchFamily="2" charset="0"/>
            </a:endParaRPr>
          </a:p>
          <a:p>
            <a:pPr eaLnBrk="1" hangingPunct="1"/>
            <a:endParaRPr lang="es-MX" altLang="en-US" dirty="0">
              <a:latin typeface="Times" pitchFamily="2" charset="0"/>
            </a:endParaRPr>
          </a:p>
        </p:txBody>
      </p:sp>
    </p:spTree>
    <p:extLst>
      <p:ext uri="{BB962C8B-B14F-4D97-AF65-F5344CB8AC3E}">
        <p14:creationId xmlns:p14="http://schemas.microsoft.com/office/powerpoint/2010/main" val="22849521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20834" name="Rectangle 2"/>
          <p:cNvSpPr>
            <a:spLocks noGrp="1" noChangeArrowheads="1"/>
          </p:cNvSpPr>
          <p:nvPr>
            <p:ph type="ctrTitle"/>
          </p:nvPr>
        </p:nvSpPr>
        <p:spPr>
          <a:xfrm>
            <a:off x="381000" y="1371600"/>
            <a:ext cx="3657600" cy="1143000"/>
          </a:xfrm>
        </p:spPr>
        <p:txBody>
          <a:bodyPr/>
          <a:lstStyle>
            <a:lvl1pPr>
              <a:defRPr b="1">
                <a:solidFill>
                  <a:schemeClr val="accent2"/>
                </a:solidFill>
              </a:defRPr>
            </a:lvl1pPr>
          </a:lstStyle>
          <a:p>
            <a:r>
              <a:rPr lang="en-US" dirty="0"/>
              <a:t>Click to edit Master title style</a:t>
            </a:r>
          </a:p>
        </p:txBody>
      </p:sp>
      <p:sp>
        <p:nvSpPr>
          <p:cNvPr id="120835" name="Rectangle 3"/>
          <p:cNvSpPr>
            <a:spLocks noGrp="1" noChangeArrowheads="1"/>
          </p:cNvSpPr>
          <p:nvPr>
            <p:ph type="subTitle" idx="1"/>
          </p:nvPr>
        </p:nvSpPr>
        <p:spPr>
          <a:xfrm>
            <a:off x="381000" y="3276600"/>
            <a:ext cx="3657600" cy="1752600"/>
          </a:xfrm>
        </p:spPr>
        <p:txBody>
          <a:bodyPr/>
          <a:lstStyle>
            <a:lvl1pPr marL="0" indent="0">
              <a:buFontTx/>
              <a:buNone/>
              <a:defRPr>
                <a:solidFill>
                  <a:srgbClr val="CC3300"/>
                </a:solidFill>
              </a:defRPr>
            </a:lvl1pPr>
          </a:lstStyle>
          <a:p>
            <a:r>
              <a:rPr lang="en-US"/>
              <a:t>Click to edit Master subtitle style</a:t>
            </a:r>
          </a:p>
        </p:txBody>
      </p:sp>
    </p:spTree>
    <p:extLst>
      <p:ext uri="{BB962C8B-B14F-4D97-AF65-F5344CB8AC3E}">
        <p14:creationId xmlns:p14="http://schemas.microsoft.com/office/powerpoint/2010/main" val="32665087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F99D21CF-E58C-0595-E95C-5AE9478B33BC}"/>
              </a:ext>
            </a:extLst>
          </p:cNvPr>
          <p:cNvSpPr>
            <a:spLocks noGrp="1" noChangeArrowheads="1"/>
          </p:cNvSpPr>
          <p:nvPr>
            <p:ph type="ftr" sz="quarter" idx="10"/>
          </p:nvPr>
        </p:nvSpPr>
        <p:spPr>
          <a:ln/>
        </p:spPr>
        <p:txBody>
          <a:bodyPr/>
          <a:lstStyle>
            <a:lvl1pPr>
              <a:defRPr/>
            </a:lvl1pPr>
          </a:lstStyle>
          <a:p>
            <a:pPr>
              <a:defRPr/>
            </a:pPr>
            <a:r>
              <a:rPr lang="en-US"/>
              <a:t>Copyright © 2018 Pearson. All rights reserved.</a:t>
            </a:r>
          </a:p>
        </p:txBody>
      </p:sp>
      <p:sp>
        <p:nvSpPr>
          <p:cNvPr id="5" name="Rectangle 5">
            <a:extLst>
              <a:ext uri="{FF2B5EF4-FFF2-40B4-BE49-F238E27FC236}">
                <a16:creationId xmlns:a16="http://schemas.microsoft.com/office/drawing/2014/main" id="{734C8BB4-34FC-A8ED-90F4-F90A1C41AA2E}"/>
              </a:ext>
            </a:extLst>
          </p:cNvPr>
          <p:cNvSpPr>
            <a:spLocks noGrp="1" noChangeArrowheads="1"/>
          </p:cNvSpPr>
          <p:nvPr>
            <p:ph type="sldNum" sz="quarter" idx="11"/>
          </p:nvPr>
        </p:nvSpPr>
        <p:spPr>
          <a:ln/>
        </p:spPr>
        <p:txBody>
          <a:bodyPr/>
          <a:lstStyle>
            <a:lvl1pPr>
              <a:defRPr/>
            </a:lvl1pPr>
          </a:lstStyle>
          <a:p>
            <a:r>
              <a:rPr lang="en-US" altLang="en-US"/>
              <a:t>1-</a:t>
            </a:r>
            <a:fld id="{E7B4F5BA-6742-3C4E-B845-93ADEB48F251}" type="slidenum">
              <a:rPr lang="en-US" altLang="en-US"/>
              <a:pPr/>
              <a:t>‹#›</a:t>
            </a:fld>
            <a:endParaRPr lang="en-US" altLang="en-US"/>
          </a:p>
        </p:txBody>
      </p:sp>
    </p:spTree>
    <p:extLst>
      <p:ext uri="{BB962C8B-B14F-4D97-AF65-F5344CB8AC3E}">
        <p14:creationId xmlns:p14="http://schemas.microsoft.com/office/powerpoint/2010/main" val="1803384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24650" y="381000"/>
            <a:ext cx="2038350" cy="57912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381000"/>
            <a:ext cx="5962650" cy="5791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CB95E6B8-D1FE-E5BC-5FC2-90FC343487B9}"/>
              </a:ext>
            </a:extLst>
          </p:cNvPr>
          <p:cNvSpPr>
            <a:spLocks noGrp="1" noChangeArrowheads="1"/>
          </p:cNvSpPr>
          <p:nvPr>
            <p:ph type="ftr" sz="quarter" idx="10"/>
          </p:nvPr>
        </p:nvSpPr>
        <p:spPr>
          <a:ln/>
        </p:spPr>
        <p:txBody>
          <a:bodyPr/>
          <a:lstStyle>
            <a:lvl1pPr>
              <a:defRPr/>
            </a:lvl1pPr>
          </a:lstStyle>
          <a:p>
            <a:pPr>
              <a:defRPr/>
            </a:pPr>
            <a:r>
              <a:rPr lang="en-US"/>
              <a:t>Copyright © 2018 Pearson. All rights reserved.</a:t>
            </a:r>
          </a:p>
        </p:txBody>
      </p:sp>
      <p:sp>
        <p:nvSpPr>
          <p:cNvPr id="5" name="Rectangle 5">
            <a:extLst>
              <a:ext uri="{FF2B5EF4-FFF2-40B4-BE49-F238E27FC236}">
                <a16:creationId xmlns:a16="http://schemas.microsoft.com/office/drawing/2014/main" id="{4B041107-1450-A129-3EC9-3E989228E06D}"/>
              </a:ext>
            </a:extLst>
          </p:cNvPr>
          <p:cNvSpPr>
            <a:spLocks noGrp="1" noChangeArrowheads="1"/>
          </p:cNvSpPr>
          <p:nvPr>
            <p:ph type="sldNum" sz="quarter" idx="11"/>
          </p:nvPr>
        </p:nvSpPr>
        <p:spPr>
          <a:ln/>
        </p:spPr>
        <p:txBody>
          <a:bodyPr/>
          <a:lstStyle>
            <a:lvl1pPr>
              <a:defRPr/>
            </a:lvl1pPr>
          </a:lstStyle>
          <a:p>
            <a:r>
              <a:rPr lang="en-US" altLang="en-US"/>
              <a:t>1-</a:t>
            </a:r>
            <a:fld id="{013D96FA-CAD9-A343-B313-6578D00D1915}" type="slidenum">
              <a:rPr lang="en-US" altLang="en-US"/>
              <a:pPr/>
              <a:t>‹#›</a:t>
            </a:fld>
            <a:endParaRPr lang="en-US" altLang="en-US"/>
          </a:p>
        </p:txBody>
      </p:sp>
    </p:spTree>
    <p:extLst>
      <p:ext uri="{BB962C8B-B14F-4D97-AF65-F5344CB8AC3E}">
        <p14:creationId xmlns:p14="http://schemas.microsoft.com/office/powerpoint/2010/main" val="32053101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5">
            <a:extLst>
              <a:ext uri="{FF2B5EF4-FFF2-40B4-BE49-F238E27FC236}">
                <a16:creationId xmlns:a16="http://schemas.microsoft.com/office/drawing/2014/main" id="{9FF75ECA-CE49-4231-937F-E7DCA54ECAB4}"/>
              </a:ext>
            </a:extLst>
          </p:cNvPr>
          <p:cNvSpPr>
            <a:spLocks noGrp="1" noChangeArrowheads="1"/>
          </p:cNvSpPr>
          <p:nvPr>
            <p:ph type="sldNum" sz="quarter" idx="11"/>
          </p:nvPr>
        </p:nvSpPr>
        <p:spPr>
          <a:ln/>
        </p:spPr>
        <p:txBody>
          <a:bodyPr/>
          <a:lstStyle>
            <a:lvl1pPr>
              <a:defRPr/>
            </a:lvl1pPr>
          </a:lstStyle>
          <a:p>
            <a:r>
              <a:rPr lang="en-US" altLang="en-US"/>
              <a:t>1-</a:t>
            </a:r>
            <a:fld id="{64E5153A-D2A3-184B-A5E8-EDE5EEC30334}" type="slidenum">
              <a:rPr lang="en-US" altLang="en-US"/>
              <a:pPr/>
              <a:t>‹#›</a:t>
            </a:fld>
            <a:endParaRPr lang="en-US" altLang="en-US"/>
          </a:p>
        </p:txBody>
      </p:sp>
    </p:spTree>
    <p:extLst>
      <p:ext uri="{BB962C8B-B14F-4D97-AF65-F5344CB8AC3E}">
        <p14:creationId xmlns:p14="http://schemas.microsoft.com/office/powerpoint/2010/main" val="15982004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id="{BA1CF2C6-441B-26E6-1D31-85EBDAAC42A3}"/>
              </a:ext>
            </a:extLst>
          </p:cNvPr>
          <p:cNvSpPr>
            <a:spLocks noGrp="1" noChangeArrowheads="1"/>
          </p:cNvSpPr>
          <p:nvPr>
            <p:ph type="ftr" sz="quarter" idx="10"/>
          </p:nvPr>
        </p:nvSpPr>
        <p:spPr>
          <a:ln/>
        </p:spPr>
        <p:txBody>
          <a:bodyPr/>
          <a:lstStyle>
            <a:lvl1pPr>
              <a:defRPr/>
            </a:lvl1pPr>
          </a:lstStyle>
          <a:p>
            <a:pPr>
              <a:defRPr/>
            </a:pPr>
            <a:r>
              <a:rPr lang="en-US"/>
              <a:t>Copyright © 2018 Pearson. All rights reserved.</a:t>
            </a:r>
          </a:p>
        </p:txBody>
      </p:sp>
      <p:sp>
        <p:nvSpPr>
          <p:cNvPr id="5" name="Rectangle 5">
            <a:extLst>
              <a:ext uri="{FF2B5EF4-FFF2-40B4-BE49-F238E27FC236}">
                <a16:creationId xmlns:a16="http://schemas.microsoft.com/office/drawing/2014/main" id="{AA991636-3926-5E26-A8EA-20447EABBCCF}"/>
              </a:ext>
            </a:extLst>
          </p:cNvPr>
          <p:cNvSpPr>
            <a:spLocks noGrp="1" noChangeArrowheads="1"/>
          </p:cNvSpPr>
          <p:nvPr>
            <p:ph type="sldNum" sz="quarter" idx="11"/>
          </p:nvPr>
        </p:nvSpPr>
        <p:spPr>
          <a:ln/>
        </p:spPr>
        <p:txBody>
          <a:bodyPr/>
          <a:lstStyle>
            <a:lvl1pPr>
              <a:defRPr/>
            </a:lvl1pPr>
          </a:lstStyle>
          <a:p>
            <a:r>
              <a:rPr lang="en-US" altLang="en-US"/>
              <a:t>1-</a:t>
            </a:r>
            <a:fld id="{54458890-F676-C648-9DC3-5AD21C96134E}" type="slidenum">
              <a:rPr lang="en-US" altLang="en-US"/>
              <a:pPr/>
              <a:t>‹#›</a:t>
            </a:fld>
            <a:endParaRPr lang="en-US" altLang="en-US"/>
          </a:p>
        </p:txBody>
      </p:sp>
    </p:spTree>
    <p:extLst>
      <p:ext uri="{BB962C8B-B14F-4D97-AF65-F5344CB8AC3E}">
        <p14:creationId xmlns:p14="http://schemas.microsoft.com/office/powerpoint/2010/main" val="22947618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0"/>
            <a:ext cx="40005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62500" y="1600200"/>
            <a:ext cx="40005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7CCF5485-6C03-BE1E-EE59-CC95EBFBCA93}"/>
              </a:ext>
            </a:extLst>
          </p:cNvPr>
          <p:cNvSpPr>
            <a:spLocks noGrp="1" noChangeArrowheads="1"/>
          </p:cNvSpPr>
          <p:nvPr>
            <p:ph type="ftr" sz="quarter" idx="10"/>
          </p:nvPr>
        </p:nvSpPr>
        <p:spPr>
          <a:ln/>
        </p:spPr>
        <p:txBody>
          <a:bodyPr/>
          <a:lstStyle>
            <a:lvl1pPr>
              <a:defRPr/>
            </a:lvl1pPr>
          </a:lstStyle>
          <a:p>
            <a:pPr>
              <a:defRPr/>
            </a:pPr>
            <a:r>
              <a:rPr lang="en-US"/>
              <a:t>Copyright © 2018 Pearson. All rights reserved.</a:t>
            </a:r>
          </a:p>
        </p:txBody>
      </p:sp>
      <p:sp>
        <p:nvSpPr>
          <p:cNvPr id="6" name="Rectangle 5">
            <a:extLst>
              <a:ext uri="{FF2B5EF4-FFF2-40B4-BE49-F238E27FC236}">
                <a16:creationId xmlns:a16="http://schemas.microsoft.com/office/drawing/2014/main" id="{C453D5F5-8759-9449-7FEE-B2BF272E8EC7}"/>
              </a:ext>
            </a:extLst>
          </p:cNvPr>
          <p:cNvSpPr>
            <a:spLocks noGrp="1" noChangeArrowheads="1"/>
          </p:cNvSpPr>
          <p:nvPr>
            <p:ph type="sldNum" sz="quarter" idx="11"/>
          </p:nvPr>
        </p:nvSpPr>
        <p:spPr>
          <a:ln/>
        </p:spPr>
        <p:txBody>
          <a:bodyPr/>
          <a:lstStyle>
            <a:lvl1pPr>
              <a:defRPr/>
            </a:lvl1pPr>
          </a:lstStyle>
          <a:p>
            <a:r>
              <a:rPr lang="en-US" altLang="en-US"/>
              <a:t>1-</a:t>
            </a:r>
            <a:fld id="{460FDE11-A412-CE4A-9539-A0176EE2E481}" type="slidenum">
              <a:rPr lang="en-US" altLang="en-US"/>
              <a:pPr/>
              <a:t>‹#›</a:t>
            </a:fld>
            <a:endParaRPr lang="en-US" altLang="en-US"/>
          </a:p>
        </p:txBody>
      </p:sp>
    </p:spTree>
    <p:extLst>
      <p:ext uri="{BB962C8B-B14F-4D97-AF65-F5344CB8AC3E}">
        <p14:creationId xmlns:p14="http://schemas.microsoft.com/office/powerpoint/2010/main" val="35956581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id="{9AA38D71-5ACE-8AC1-CCCB-D609F0AF5D73}"/>
              </a:ext>
            </a:extLst>
          </p:cNvPr>
          <p:cNvSpPr>
            <a:spLocks noGrp="1" noChangeArrowheads="1"/>
          </p:cNvSpPr>
          <p:nvPr>
            <p:ph type="ftr" sz="quarter" idx="10"/>
          </p:nvPr>
        </p:nvSpPr>
        <p:spPr>
          <a:ln/>
        </p:spPr>
        <p:txBody>
          <a:bodyPr/>
          <a:lstStyle>
            <a:lvl1pPr>
              <a:defRPr/>
            </a:lvl1pPr>
          </a:lstStyle>
          <a:p>
            <a:pPr>
              <a:defRPr/>
            </a:pPr>
            <a:r>
              <a:rPr lang="en-US"/>
              <a:t>Copyright © 2018 Pearson. All rights reserved.</a:t>
            </a:r>
          </a:p>
        </p:txBody>
      </p:sp>
      <p:sp>
        <p:nvSpPr>
          <p:cNvPr id="8" name="Rectangle 5">
            <a:extLst>
              <a:ext uri="{FF2B5EF4-FFF2-40B4-BE49-F238E27FC236}">
                <a16:creationId xmlns:a16="http://schemas.microsoft.com/office/drawing/2014/main" id="{B2807E03-3F35-8E89-2A44-4D27E8F3E4CA}"/>
              </a:ext>
            </a:extLst>
          </p:cNvPr>
          <p:cNvSpPr>
            <a:spLocks noGrp="1" noChangeArrowheads="1"/>
          </p:cNvSpPr>
          <p:nvPr>
            <p:ph type="sldNum" sz="quarter" idx="11"/>
          </p:nvPr>
        </p:nvSpPr>
        <p:spPr>
          <a:ln/>
        </p:spPr>
        <p:txBody>
          <a:bodyPr/>
          <a:lstStyle>
            <a:lvl1pPr>
              <a:defRPr/>
            </a:lvl1pPr>
          </a:lstStyle>
          <a:p>
            <a:r>
              <a:rPr lang="en-US" altLang="en-US"/>
              <a:t>1-</a:t>
            </a:r>
            <a:fld id="{D2427771-D3AF-204C-97C2-2DF552144955}" type="slidenum">
              <a:rPr lang="en-US" altLang="en-US"/>
              <a:pPr/>
              <a:t>‹#›</a:t>
            </a:fld>
            <a:endParaRPr lang="en-US" altLang="en-US"/>
          </a:p>
        </p:txBody>
      </p:sp>
    </p:spTree>
    <p:extLst>
      <p:ext uri="{BB962C8B-B14F-4D97-AF65-F5344CB8AC3E}">
        <p14:creationId xmlns:p14="http://schemas.microsoft.com/office/powerpoint/2010/main" val="35811246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a16="http://schemas.microsoft.com/office/drawing/2014/main" id="{A3EC38B2-3135-0E72-4573-0B110F2DCFB1}"/>
              </a:ext>
            </a:extLst>
          </p:cNvPr>
          <p:cNvSpPr>
            <a:spLocks noGrp="1" noChangeArrowheads="1"/>
          </p:cNvSpPr>
          <p:nvPr>
            <p:ph type="ftr" sz="quarter" idx="10"/>
          </p:nvPr>
        </p:nvSpPr>
        <p:spPr>
          <a:ln/>
        </p:spPr>
        <p:txBody>
          <a:bodyPr/>
          <a:lstStyle>
            <a:lvl1pPr>
              <a:defRPr/>
            </a:lvl1pPr>
          </a:lstStyle>
          <a:p>
            <a:pPr>
              <a:defRPr/>
            </a:pPr>
            <a:r>
              <a:rPr lang="en-US"/>
              <a:t>Copyright © 2018 Pearson. All rights reserved.</a:t>
            </a:r>
          </a:p>
        </p:txBody>
      </p:sp>
      <p:sp>
        <p:nvSpPr>
          <p:cNvPr id="4" name="Rectangle 5">
            <a:extLst>
              <a:ext uri="{FF2B5EF4-FFF2-40B4-BE49-F238E27FC236}">
                <a16:creationId xmlns:a16="http://schemas.microsoft.com/office/drawing/2014/main" id="{66D24E48-586B-A34B-480F-74F4809857A3}"/>
              </a:ext>
            </a:extLst>
          </p:cNvPr>
          <p:cNvSpPr>
            <a:spLocks noGrp="1" noChangeArrowheads="1"/>
          </p:cNvSpPr>
          <p:nvPr>
            <p:ph type="sldNum" sz="quarter" idx="11"/>
          </p:nvPr>
        </p:nvSpPr>
        <p:spPr>
          <a:ln/>
        </p:spPr>
        <p:txBody>
          <a:bodyPr/>
          <a:lstStyle>
            <a:lvl1pPr>
              <a:defRPr/>
            </a:lvl1pPr>
          </a:lstStyle>
          <a:p>
            <a:r>
              <a:rPr lang="en-US" altLang="en-US"/>
              <a:t>1-</a:t>
            </a:r>
            <a:fld id="{90D29B55-3A95-9446-8182-9279F12E1D6C}" type="slidenum">
              <a:rPr lang="en-US" altLang="en-US"/>
              <a:pPr/>
              <a:t>‹#›</a:t>
            </a:fld>
            <a:endParaRPr lang="en-US" altLang="en-US"/>
          </a:p>
        </p:txBody>
      </p:sp>
    </p:spTree>
    <p:extLst>
      <p:ext uri="{BB962C8B-B14F-4D97-AF65-F5344CB8AC3E}">
        <p14:creationId xmlns:p14="http://schemas.microsoft.com/office/powerpoint/2010/main" val="13482397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DBC2D8A1-2833-533C-9F32-A62ADD8009E0}"/>
              </a:ext>
            </a:extLst>
          </p:cNvPr>
          <p:cNvSpPr>
            <a:spLocks noGrp="1" noChangeArrowheads="1"/>
          </p:cNvSpPr>
          <p:nvPr>
            <p:ph type="ftr" sz="quarter" idx="10"/>
          </p:nvPr>
        </p:nvSpPr>
        <p:spPr>
          <a:ln/>
        </p:spPr>
        <p:txBody>
          <a:bodyPr/>
          <a:lstStyle>
            <a:lvl1pPr>
              <a:defRPr/>
            </a:lvl1pPr>
          </a:lstStyle>
          <a:p>
            <a:pPr>
              <a:defRPr/>
            </a:pPr>
            <a:r>
              <a:rPr lang="en-US"/>
              <a:t>Copyright © 2018 Pearson. All rights reserved.</a:t>
            </a:r>
          </a:p>
        </p:txBody>
      </p:sp>
      <p:sp>
        <p:nvSpPr>
          <p:cNvPr id="3" name="Rectangle 5">
            <a:extLst>
              <a:ext uri="{FF2B5EF4-FFF2-40B4-BE49-F238E27FC236}">
                <a16:creationId xmlns:a16="http://schemas.microsoft.com/office/drawing/2014/main" id="{DBA138F7-BBF0-0708-BE0B-7310135B279D}"/>
              </a:ext>
            </a:extLst>
          </p:cNvPr>
          <p:cNvSpPr>
            <a:spLocks noGrp="1" noChangeArrowheads="1"/>
          </p:cNvSpPr>
          <p:nvPr>
            <p:ph type="sldNum" sz="quarter" idx="11"/>
          </p:nvPr>
        </p:nvSpPr>
        <p:spPr>
          <a:ln/>
        </p:spPr>
        <p:txBody>
          <a:bodyPr/>
          <a:lstStyle>
            <a:lvl1pPr>
              <a:defRPr/>
            </a:lvl1pPr>
          </a:lstStyle>
          <a:p>
            <a:r>
              <a:rPr lang="en-US" altLang="en-US"/>
              <a:t>1-</a:t>
            </a:r>
            <a:fld id="{ACB82AAE-0EEE-4248-B172-2BC2D5C37813}" type="slidenum">
              <a:rPr lang="en-US" altLang="en-US"/>
              <a:pPr/>
              <a:t>‹#›</a:t>
            </a:fld>
            <a:endParaRPr lang="en-US" altLang="en-US"/>
          </a:p>
        </p:txBody>
      </p:sp>
    </p:spTree>
    <p:extLst>
      <p:ext uri="{BB962C8B-B14F-4D97-AF65-F5344CB8AC3E}">
        <p14:creationId xmlns:p14="http://schemas.microsoft.com/office/powerpoint/2010/main" val="40193046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C69FE715-6472-5507-DE16-8500F98341C6}"/>
              </a:ext>
            </a:extLst>
          </p:cNvPr>
          <p:cNvSpPr>
            <a:spLocks noGrp="1" noChangeArrowheads="1"/>
          </p:cNvSpPr>
          <p:nvPr>
            <p:ph type="ftr" sz="quarter" idx="10"/>
          </p:nvPr>
        </p:nvSpPr>
        <p:spPr>
          <a:ln/>
        </p:spPr>
        <p:txBody>
          <a:bodyPr/>
          <a:lstStyle>
            <a:lvl1pPr>
              <a:defRPr/>
            </a:lvl1pPr>
          </a:lstStyle>
          <a:p>
            <a:pPr>
              <a:defRPr/>
            </a:pPr>
            <a:r>
              <a:rPr lang="en-US"/>
              <a:t>Copyright © 2018 Pearson. All rights reserved.</a:t>
            </a:r>
          </a:p>
        </p:txBody>
      </p:sp>
      <p:sp>
        <p:nvSpPr>
          <p:cNvPr id="6" name="Rectangle 5">
            <a:extLst>
              <a:ext uri="{FF2B5EF4-FFF2-40B4-BE49-F238E27FC236}">
                <a16:creationId xmlns:a16="http://schemas.microsoft.com/office/drawing/2014/main" id="{129503FD-3CA0-8753-940C-2405C55EE777}"/>
              </a:ext>
            </a:extLst>
          </p:cNvPr>
          <p:cNvSpPr>
            <a:spLocks noGrp="1" noChangeArrowheads="1"/>
          </p:cNvSpPr>
          <p:nvPr>
            <p:ph type="sldNum" sz="quarter" idx="11"/>
          </p:nvPr>
        </p:nvSpPr>
        <p:spPr>
          <a:ln/>
        </p:spPr>
        <p:txBody>
          <a:bodyPr/>
          <a:lstStyle>
            <a:lvl1pPr>
              <a:defRPr/>
            </a:lvl1pPr>
          </a:lstStyle>
          <a:p>
            <a:r>
              <a:rPr lang="en-US" altLang="en-US"/>
              <a:t>1-</a:t>
            </a:r>
            <a:fld id="{8CD004C1-111A-BE45-A710-CA4FDBD17045}" type="slidenum">
              <a:rPr lang="en-US" altLang="en-US"/>
              <a:pPr/>
              <a:t>‹#›</a:t>
            </a:fld>
            <a:endParaRPr lang="en-US" altLang="en-US"/>
          </a:p>
        </p:txBody>
      </p:sp>
    </p:spTree>
    <p:extLst>
      <p:ext uri="{BB962C8B-B14F-4D97-AF65-F5344CB8AC3E}">
        <p14:creationId xmlns:p14="http://schemas.microsoft.com/office/powerpoint/2010/main" val="4121058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DE78E268-CC5F-5B4E-BB69-3A83119DD8D4}"/>
              </a:ext>
            </a:extLst>
          </p:cNvPr>
          <p:cNvSpPr>
            <a:spLocks noGrp="1" noChangeArrowheads="1"/>
          </p:cNvSpPr>
          <p:nvPr>
            <p:ph type="ftr" sz="quarter" idx="10"/>
          </p:nvPr>
        </p:nvSpPr>
        <p:spPr>
          <a:ln/>
        </p:spPr>
        <p:txBody>
          <a:bodyPr/>
          <a:lstStyle>
            <a:lvl1pPr>
              <a:defRPr/>
            </a:lvl1pPr>
          </a:lstStyle>
          <a:p>
            <a:pPr>
              <a:defRPr/>
            </a:pPr>
            <a:r>
              <a:rPr lang="en-US"/>
              <a:t>Copyright © 2018 Pearson. All rights reserved.</a:t>
            </a:r>
          </a:p>
        </p:txBody>
      </p:sp>
      <p:sp>
        <p:nvSpPr>
          <p:cNvPr id="6" name="Rectangle 5">
            <a:extLst>
              <a:ext uri="{FF2B5EF4-FFF2-40B4-BE49-F238E27FC236}">
                <a16:creationId xmlns:a16="http://schemas.microsoft.com/office/drawing/2014/main" id="{60C544AD-95BF-6383-C403-E6E951E058D6}"/>
              </a:ext>
            </a:extLst>
          </p:cNvPr>
          <p:cNvSpPr>
            <a:spLocks noGrp="1" noChangeArrowheads="1"/>
          </p:cNvSpPr>
          <p:nvPr>
            <p:ph type="sldNum" sz="quarter" idx="11"/>
          </p:nvPr>
        </p:nvSpPr>
        <p:spPr>
          <a:ln/>
        </p:spPr>
        <p:txBody>
          <a:bodyPr/>
          <a:lstStyle>
            <a:lvl1pPr>
              <a:defRPr/>
            </a:lvl1pPr>
          </a:lstStyle>
          <a:p>
            <a:r>
              <a:rPr lang="en-US" altLang="en-US"/>
              <a:t>1-</a:t>
            </a:r>
            <a:fld id="{8F83A21C-EE6C-B948-9886-AE74C01D98D4}" type="slidenum">
              <a:rPr lang="en-US" altLang="en-US"/>
              <a:pPr/>
              <a:t>‹#›</a:t>
            </a:fld>
            <a:endParaRPr lang="en-US" altLang="en-US"/>
          </a:p>
        </p:txBody>
      </p:sp>
    </p:spTree>
    <p:extLst>
      <p:ext uri="{BB962C8B-B14F-4D97-AF65-F5344CB8AC3E}">
        <p14:creationId xmlns:p14="http://schemas.microsoft.com/office/powerpoint/2010/main" val="38463444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4908DDAC-7CF5-EA12-C43E-099A914862AA}"/>
              </a:ext>
            </a:extLst>
          </p:cNvPr>
          <p:cNvSpPr>
            <a:spLocks noGrp="1" noChangeArrowheads="1"/>
          </p:cNvSpPr>
          <p:nvPr>
            <p:ph type="title"/>
          </p:nvPr>
        </p:nvSpPr>
        <p:spPr bwMode="auto">
          <a:xfrm>
            <a:off x="609600" y="381000"/>
            <a:ext cx="8153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4CFF96B6-4578-7360-0942-B03747A5F238}"/>
              </a:ext>
            </a:extLst>
          </p:cNvPr>
          <p:cNvSpPr>
            <a:spLocks noGrp="1" noChangeArrowheads="1"/>
          </p:cNvSpPr>
          <p:nvPr>
            <p:ph type="body" idx="1"/>
          </p:nvPr>
        </p:nvSpPr>
        <p:spPr bwMode="auto">
          <a:xfrm>
            <a:off x="609600" y="1600200"/>
            <a:ext cx="81534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19812" name="Rectangle 4">
            <a:extLst>
              <a:ext uri="{FF2B5EF4-FFF2-40B4-BE49-F238E27FC236}">
                <a16:creationId xmlns:a16="http://schemas.microsoft.com/office/drawing/2014/main" id="{ABD9CE62-0922-C68E-EFCF-E8E1426AD72F}"/>
              </a:ext>
            </a:extLst>
          </p:cNvPr>
          <p:cNvSpPr>
            <a:spLocks noGrp="1" noChangeArrowheads="1"/>
          </p:cNvSpPr>
          <p:nvPr>
            <p:ph type="ftr" sz="quarter" idx="3"/>
          </p:nvPr>
        </p:nvSpPr>
        <p:spPr bwMode="auto">
          <a:xfrm>
            <a:off x="685800" y="6248400"/>
            <a:ext cx="4191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000">
                <a:latin typeface="Arial" charset="0"/>
                <a:ea typeface="+mn-ea"/>
                <a:cs typeface="+mn-cs"/>
              </a:defRPr>
            </a:lvl1pPr>
          </a:lstStyle>
          <a:p>
            <a:pPr>
              <a:defRPr/>
            </a:pPr>
            <a:r>
              <a:rPr lang="en-US"/>
              <a:t>Copyright © 2018 Pearson. All rights reserved.</a:t>
            </a:r>
          </a:p>
        </p:txBody>
      </p:sp>
      <p:sp>
        <p:nvSpPr>
          <p:cNvPr id="119813" name="Rectangle 5">
            <a:extLst>
              <a:ext uri="{FF2B5EF4-FFF2-40B4-BE49-F238E27FC236}">
                <a16:creationId xmlns:a16="http://schemas.microsoft.com/office/drawing/2014/main" id="{35165DD0-F684-3322-E46B-491B72F5B1C5}"/>
              </a:ext>
            </a:extLst>
          </p:cNvPr>
          <p:cNvSpPr>
            <a:spLocks noGrp="1" noChangeArrowheads="1"/>
          </p:cNvSpPr>
          <p:nvPr>
            <p:ph type="sldNum" sz="quarter" idx="4"/>
          </p:nvPr>
        </p:nvSpPr>
        <p:spPr bwMode="auto">
          <a:xfrm>
            <a:off x="6934200" y="62484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000">
                <a:latin typeface="Arial" panose="020B0604020202020204" pitchFamily="34" charset="0"/>
              </a:defRPr>
            </a:lvl1pPr>
          </a:lstStyle>
          <a:p>
            <a:r>
              <a:rPr lang="en-US" altLang="en-US"/>
              <a:t>1-</a:t>
            </a:r>
            <a:fld id="{55816567-8DCB-D748-810F-235C605AEB05}" type="slidenum">
              <a:rPr lang="en-US" altLang="en-US"/>
              <a:pPr/>
              <a:t>‹#›</a:t>
            </a:fld>
            <a:endParaRPr lang="en-US" altLang="en-US"/>
          </a:p>
        </p:txBody>
      </p:sp>
      <p:sp>
        <p:nvSpPr>
          <p:cNvPr id="1030" name="Line 6">
            <a:extLst>
              <a:ext uri="{FF2B5EF4-FFF2-40B4-BE49-F238E27FC236}">
                <a16:creationId xmlns:a16="http://schemas.microsoft.com/office/drawing/2014/main" id="{418A42DD-5EEE-CEE2-A627-C46FC1A08172}"/>
              </a:ext>
            </a:extLst>
          </p:cNvPr>
          <p:cNvSpPr>
            <a:spLocks noChangeShapeType="1"/>
          </p:cNvSpPr>
          <p:nvPr/>
        </p:nvSpPr>
        <p:spPr bwMode="auto">
          <a:xfrm>
            <a:off x="609600" y="1524000"/>
            <a:ext cx="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1" name="Line 7">
            <a:extLst>
              <a:ext uri="{FF2B5EF4-FFF2-40B4-BE49-F238E27FC236}">
                <a16:creationId xmlns:a16="http://schemas.microsoft.com/office/drawing/2014/main" id="{0222EDEA-245B-33B2-A5FC-B5FAD47D0CE8}"/>
              </a:ext>
            </a:extLst>
          </p:cNvPr>
          <p:cNvSpPr>
            <a:spLocks noChangeShapeType="1"/>
          </p:cNvSpPr>
          <p:nvPr/>
        </p:nvSpPr>
        <p:spPr bwMode="auto">
          <a:xfrm>
            <a:off x="609600" y="1219200"/>
            <a:ext cx="8153400" cy="0"/>
          </a:xfrm>
          <a:prstGeom prst="line">
            <a:avLst/>
          </a:prstGeom>
          <a:noFill/>
          <a:ln w="57150">
            <a:solidFill>
              <a:srgbClr val="CC3300"/>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3807" r:id="rId1"/>
    <p:sldLayoutId id="2147483797" r:id="rId2"/>
    <p:sldLayoutId id="2147483798" r:id="rId3"/>
    <p:sldLayoutId id="2147483799" r:id="rId4"/>
    <p:sldLayoutId id="2147483800" r:id="rId5"/>
    <p:sldLayoutId id="2147483801" r:id="rId6"/>
    <p:sldLayoutId id="2147483802" r:id="rId7"/>
    <p:sldLayoutId id="2147483803" r:id="rId8"/>
    <p:sldLayoutId id="2147483804" r:id="rId9"/>
    <p:sldLayoutId id="2147483805" r:id="rId10"/>
    <p:sldLayoutId id="2147483806" r:id="rId11"/>
  </p:sldLayoutIdLst>
  <p:hf hdr="0" dt="0"/>
  <p:txStyles>
    <p:titleStyle>
      <a:lvl1pPr algn="l" rtl="0" eaLnBrk="0" fontAlgn="base" hangingPunct="0">
        <a:spcBef>
          <a:spcPct val="0"/>
        </a:spcBef>
        <a:spcAft>
          <a:spcPct val="0"/>
        </a:spcAft>
        <a:defRPr sz="3600">
          <a:solidFill>
            <a:srgbClr val="666699"/>
          </a:solidFill>
          <a:latin typeface="+mj-lt"/>
          <a:ea typeface="+mj-ea"/>
          <a:cs typeface="+mj-cs"/>
        </a:defRPr>
      </a:lvl1pPr>
      <a:lvl2pPr algn="l" rtl="0" eaLnBrk="0" fontAlgn="base" hangingPunct="0">
        <a:spcBef>
          <a:spcPct val="0"/>
        </a:spcBef>
        <a:spcAft>
          <a:spcPct val="0"/>
        </a:spcAft>
        <a:defRPr sz="3600">
          <a:solidFill>
            <a:srgbClr val="666699"/>
          </a:solidFill>
          <a:latin typeface="Lucida Sans Unicode" pitchFamily="34" charset="0"/>
          <a:ea typeface="Lucida Sans Unicode" pitchFamily="34" charset="0"/>
          <a:cs typeface="Lucida Sans Unicode" pitchFamily="34" charset="0"/>
        </a:defRPr>
      </a:lvl2pPr>
      <a:lvl3pPr algn="l" rtl="0" eaLnBrk="0" fontAlgn="base" hangingPunct="0">
        <a:spcBef>
          <a:spcPct val="0"/>
        </a:spcBef>
        <a:spcAft>
          <a:spcPct val="0"/>
        </a:spcAft>
        <a:defRPr sz="3600">
          <a:solidFill>
            <a:srgbClr val="666699"/>
          </a:solidFill>
          <a:latin typeface="Lucida Sans Unicode" pitchFamily="34" charset="0"/>
          <a:ea typeface="Lucida Sans Unicode" pitchFamily="34" charset="0"/>
          <a:cs typeface="Lucida Sans Unicode" pitchFamily="34" charset="0"/>
        </a:defRPr>
      </a:lvl3pPr>
      <a:lvl4pPr algn="l" rtl="0" eaLnBrk="0" fontAlgn="base" hangingPunct="0">
        <a:spcBef>
          <a:spcPct val="0"/>
        </a:spcBef>
        <a:spcAft>
          <a:spcPct val="0"/>
        </a:spcAft>
        <a:defRPr sz="3600">
          <a:solidFill>
            <a:srgbClr val="666699"/>
          </a:solidFill>
          <a:latin typeface="Lucida Sans Unicode" pitchFamily="34" charset="0"/>
          <a:ea typeface="Lucida Sans Unicode" pitchFamily="34" charset="0"/>
          <a:cs typeface="Lucida Sans Unicode" pitchFamily="34" charset="0"/>
        </a:defRPr>
      </a:lvl4pPr>
      <a:lvl5pPr algn="l" rtl="0" eaLnBrk="0" fontAlgn="base" hangingPunct="0">
        <a:spcBef>
          <a:spcPct val="0"/>
        </a:spcBef>
        <a:spcAft>
          <a:spcPct val="0"/>
        </a:spcAft>
        <a:defRPr sz="3600">
          <a:solidFill>
            <a:srgbClr val="666699"/>
          </a:solidFill>
          <a:latin typeface="Lucida Sans Unicode" pitchFamily="34" charset="0"/>
          <a:ea typeface="Lucida Sans Unicode" pitchFamily="34" charset="0"/>
          <a:cs typeface="Lucida Sans Unicode" pitchFamily="34" charset="0"/>
        </a:defRPr>
      </a:lvl5pPr>
      <a:lvl6pPr marL="457200" algn="l" rtl="0" fontAlgn="base">
        <a:spcBef>
          <a:spcPct val="0"/>
        </a:spcBef>
        <a:spcAft>
          <a:spcPct val="0"/>
        </a:spcAft>
        <a:defRPr sz="3600">
          <a:solidFill>
            <a:srgbClr val="666699"/>
          </a:solidFill>
          <a:latin typeface="Lucida Sans Unicode" pitchFamily="34" charset="0"/>
          <a:ea typeface="Lucida Sans Unicode" pitchFamily="34" charset="0"/>
          <a:cs typeface="Lucida Sans Unicode" pitchFamily="34" charset="0"/>
        </a:defRPr>
      </a:lvl6pPr>
      <a:lvl7pPr marL="914400" algn="l" rtl="0" fontAlgn="base">
        <a:spcBef>
          <a:spcPct val="0"/>
        </a:spcBef>
        <a:spcAft>
          <a:spcPct val="0"/>
        </a:spcAft>
        <a:defRPr sz="3600">
          <a:solidFill>
            <a:srgbClr val="666699"/>
          </a:solidFill>
          <a:latin typeface="Lucida Sans Unicode" pitchFamily="34" charset="0"/>
          <a:ea typeface="Lucida Sans Unicode" pitchFamily="34" charset="0"/>
          <a:cs typeface="Lucida Sans Unicode" pitchFamily="34" charset="0"/>
        </a:defRPr>
      </a:lvl7pPr>
      <a:lvl8pPr marL="1371600" algn="l" rtl="0" fontAlgn="base">
        <a:spcBef>
          <a:spcPct val="0"/>
        </a:spcBef>
        <a:spcAft>
          <a:spcPct val="0"/>
        </a:spcAft>
        <a:defRPr sz="3600">
          <a:solidFill>
            <a:srgbClr val="666699"/>
          </a:solidFill>
          <a:latin typeface="Lucida Sans Unicode" pitchFamily="34" charset="0"/>
          <a:ea typeface="Lucida Sans Unicode" pitchFamily="34" charset="0"/>
          <a:cs typeface="Lucida Sans Unicode" pitchFamily="34" charset="0"/>
        </a:defRPr>
      </a:lvl8pPr>
      <a:lvl9pPr marL="1828800" algn="l" rtl="0" fontAlgn="base">
        <a:spcBef>
          <a:spcPct val="0"/>
        </a:spcBef>
        <a:spcAft>
          <a:spcPct val="0"/>
        </a:spcAft>
        <a:defRPr sz="3600">
          <a:solidFill>
            <a:srgbClr val="666699"/>
          </a:solidFill>
          <a:latin typeface="Lucida Sans Unicode" pitchFamily="34" charset="0"/>
          <a:ea typeface="Lucida Sans Unicode" pitchFamily="34" charset="0"/>
          <a:cs typeface="Lucida Sans Unicode" pitchFamily="34" charset="0"/>
        </a:defRPr>
      </a:lvl9pPr>
    </p:titleStyle>
    <p:bodyStyle>
      <a:lvl1pPr marL="342900" indent="-342900" algn="l" rtl="0" eaLnBrk="0" fontAlgn="base" hangingPunct="0">
        <a:spcBef>
          <a:spcPct val="20000"/>
        </a:spcBef>
        <a:spcAft>
          <a:spcPct val="0"/>
        </a:spcAft>
        <a:buChar char="•"/>
        <a:defRPr sz="2800">
          <a:solidFill>
            <a:schemeClr val="accent2"/>
          </a:solidFill>
          <a:latin typeface="+mn-lt"/>
          <a:ea typeface="+mn-ea"/>
          <a:cs typeface="+mn-cs"/>
        </a:defRPr>
      </a:lvl1pPr>
      <a:lvl2pPr marL="742950" indent="-285750" algn="l" rtl="0" eaLnBrk="0" fontAlgn="base" hangingPunct="0">
        <a:spcBef>
          <a:spcPct val="20000"/>
        </a:spcBef>
        <a:spcAft>
          <a:spcPct val="0"/>
        </a:spcAft>
        <a:buChar char="–"/>
        <a:defRPr sz="2400">
          <a:solidFill>
            <a:schemeClr val="accent2"/>
          </a:solidFill>
          <a:latin typeface="+mn-lt"/>
          <a:ea typeface="+mn-ea"/>
          <a:cs typeface="+mn-cs"/>
        </a:defRPr>
      </a:lvl2pPr>
      <a:lvl3pPr marL="1143000" indent="-228600" algn="l" rtl="0" eaLnBrk="0" fontAlgn="base" hangingPunct="0">
        <a:spcBef>
          <a:spcPct val="20000"/>
        </a:spcBef>
        <a:spcAft>
          <a:spcPct val="0"/>
        </a:spcAft>
        <a:buChar char="•"/>
        <a:defRPr sz="2100">
          <a:solidFill>
            <a:srgbClr val="666699"/>
          </a:solidFill>
          <a:latin typeface="+mn-lt"/>
          <a:ea typeface="+mn-ea"/>
          <a:cs typeface="+mn-cs"/>
        </a:defRPr>
      </a:lvl3pPr>
      <a:lvl4pPr marL="1600200" indent="-228600" algn="l" rtl="0" eaLnBrk="0" fontAlgn="base" hangingPunct="0">
        <a:spcBef>
          <a:spcPct val="20000"/>
        </a:spcBef>
        <a:spcAft>
          <a:spcPct val="0"/>
        </a:spcAft>
        <a:buChar char="–"/>
        <a:defRPr>
          <a:solidFill>
            <a:schemeClr val="accent2"/>
          </a:solidFill>
          <a:latin typeface="+mn-lt"/>
          <a:ea typeface="+mn-ea"/>
          <a:cs typeface="+mn-cs"/>
        </a:defRPr>
      </a:lvl4pPr>
      <a:lvl5pPr marL="2057400" indent="-228600" algn="l" rtl="0" eaLnBrk="0" fontAlgn="base" hangingPunct="0">
        <a:spcBef>
          <a:spcPct val="20000"/>
        </a:spcBef>
        <a:spcAft>
          <a:spcPct val="0"/>
        </a:spcAft>
        <a:buChar char="»"/>
        <a:defRPr>
          <a:solidFill>
            <a:srgbClr val="666699"/>
          </a:solidFill>
          <a:latin typeface="+mn-lt"/>
          <a:ea typeface="+mn-ea"/>
          <a:cs typeface="+mn-cs"/>
        </a:defRPr>
      </a:lvl5pPr>
      <a:lvl6pPr marL="2514600" indent="-228600" algn="l" rtl="0" fontAlgn="base">
        <a:spcBef>
          <a:spcPct val="20000"/>
        </a:spcBef>
        <a:spcAft>
          <a:spcPct val="0"/>
        </a:spcAft>
        <a:buChar char="»"/>
        <a:defRPr>
          <a:solidFill>
            <a:srgbClr val="666699"/>
          </a:solidFill>
          <a:latin typeface="+mn-lt"/>
          <a:ea typeface="+mn-ea"/>
          <a:cs typeface="+mn-cs"/>
        </a:defRPr>
      </a:lvl6pPr>
      <a:lvl7pPr marL="2971800" indent="-228600" algn="l" rtl="0" fontAlgn="base">
        <a:spcBef>
          <a:spcPct val="20000"/>
        </a:spcBef>
        <a:spcAft>
          <a:spcPct val="0"/>
        </a:spcAft>
        <a:buChar char="»"/>
        <a:defRPr>
          <a:solidFill>
            <a:srgbClr val="666699"/>
          </a:solidFill>
          <a:latin typeface="+mn-lt"/>
          <a:ea typeface="+mn-ea"/>
          <a:cs typeface="+mn-cs"/>
        </a:defRPr>
      </a:lvl7pPr>
      <a:lvl8pPr marL="3429000" indent="-228600" algn="l" rtl="0" fontAlgn="base">
        <a:spcBef>
          <a:spcPct val="20000"/>
        </a:spcBef>
        <a:spcAft>
          <a:spcPct val="0"/>
        </a:spcAft>
        <a:buChar char="»"/>
        <a:defRPr>
          <a:solidFill>
            <a:srgbClr val="666699"/>
          </a:solidFill>
          <a:latin typeface="+mn-lt"/>
          <a:ea typeface="+mn-ea"/>
          <a:cs typeface="+mn-cs"/>
        </a:defRPr>
      </a:lvl8pPr>
      <a:lvl9pPr marL="3886200" indent="-228600" algn="l" rtl="0" fontAlgn="base">
        <a:spcBef>
          <a:spcPct val="20000"/>
        </a:spcBef>
        <a:spcAft>
          <a:spcPct val="0"/>
        </a:spcAft>
        <a:buChar char="»"/>
        <a:defRPr>
          <a:solidFill>
            <a:srgbClr val="666699"/>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4">
            <a:extLst>
              <a:ext uri="{FF2B5EF4-FFF2-40B4-BE49-F238E27FC236}">
                <a16:creationId xmlns:a16="http://schemas.microsoft.com/office/drawing/2014/main" id="{E088BF44-821E-847A-9034-D4EA62841C90}"/>
              </a:ext>
            </a:extLst>
          </p:cNvPr>
          <p:cNvSpPr>
            <a:spLocks noGrp="1" noChangeArrowheads="1"/>
          </p:cNvSpPr>
          <p:nvPr>
            <p:ph type="title"/>
          </p:nvPr>
        </p:nvSpPr>
        <p:spPr>
          <a:xfrm>
            <a:off x="1792288" y="4724400"/>
            <a:ext cx="5486400" cy="642938"/>
          </a:xfrm>
        </p:spPr>
        <p:txBody>
          <a:bodyPr wrap="square" anchor="b">
            <a:noAutofit/>
          </a:bodyPr>
          <a:lstStyle/>
          <a:p>
            <a:pPr eaLnBrk="1" hangingPunct="1">
              <a:lnSpc>
                <a:spcPct val="90000"/>
              </a:lnSpc>
            </a:pPr>
            <a:r>
              <a:rPr lang="en-US" altLang="en-US" sz="2800" dirty="0"/>
              <a:t>Mobile Computing Technology</a:t>
            </a:r>
            <a:endParaRPr lang="en-US" altLang="en-US" sz="1200" dirty="0"/>
          </a:p>
        </p:txBody>
      </p:sp>
      <p:pic>
        <p:nvPicPr>
          <p:cNvPr id="5" name="Picture 4" descr="A blue and black logo&#10;&#10;Description automatically generated">
            <a:extLst>
              <a:ext uri="{FF2B5EF4-FFF2-40B4-BE49-F238E27FC236}">
                <a16:creationId xmlns:a16="http://schemas.microsoft.com/office/drawing/2014/main" id="{1F86FF83-F500-FE79-4CB1-AE0619392BAE}"/>
              </a:ext>
            </a:extLst>
          </p:cNvPr>
          <p:cNvPicPr>
            <a:picLocks noChangeAspect="1"/>
          </p:cNvPicPr>
          <p:nvPr/>
        </p:nvPicPr>
        <p:blipFill>
          <a:blip r:embed="rId3"/>
          <a:stretch>
            <a:fillRect/>
          </a:stretch>
        </p:blipFill>
        <p:spPr>
          <a:xfrm>
            <a:off x="1792288" y="2238122"/>
            <a:ext cx="5486400" cy="864106"/>
          </a:xfrm>
          <a:prstGeom prst="rect">
            <a:avLst/>
          </a:prstGeom>
          <a:noFill/>
        </p:spPr>
      </p:pic>
      <p:sp>
        <p:nvSpPr>
          <p:cNvPr id="4103" name="Text Placeholder 3">
            <a:extLst>
              <a:ext uri="{FF2B5EF4-FFF2-40B4-BE49-F238E27FC236}">
                <a16:creationId xmlns:a16="http://schemas.microsoft.com/office/drawing/2014/main" id="{DA2B1511-24DC-EAF0-2415-3FA7DBFF1D35}"/>
              </a:ext>
            </a:extLst>
          </p:cNvPr>
          <p:cNvSpPr>
            <a:spLocks noGrp="1"/>
          </p:cNvSpPr>
          <p:nvPr>
            <p:ph type="body" sz="half" idx="2"/>
          </p:nvPr>
        </p:nvSpPr>
        <p:spPr>
          <a:xfrm>
            <a:off x="1792288" y="5367338"/>
            <a:ext cx="5486400" cy="804862"/>
          </a:xfrm>
        </p:spPr>
        <p:txBody>
          <a:bodyPr/>
          <a:lstStyle/>
          <a:p>
            <a:r>
              <a:rPr lang="en-US"/>
              <a:t>February 15, </a:t>
            </a:r>
            <a:r>
              <a:rPr lang="en-US" dirty="0"/>
              <a:t>2024</a:t>
            </a:r>
          </a:p>
        </p:txBody>
      </p:sp>
      <p:sp>
        <p:nvSpPr>
          <p:cNvPr id="4107" name="Slide Number Placeholder 5">
            <a:extLst>
              <a:ext uri="{FF2B5EF4-FFF2-40B4-BE49-F238E27FC236}">
                <a16:creationId xmlns:a16="http://schemas.microsoft.com/office/drawing/2014/main" id="{CE909382-CDA3-495F-F02A-F43E5BA207F5}"/>
              </a:ext>
            </a:extLst>
          </p:cNvPr>
          <p:cNvSpPr>
            <a:spLocks noGrp="1"/>
          </p:cNvSpPr>
          <p:nvPr>
            <p:ph type="sldNum" sz="quarter" idx="11"/>
          </p:nvPr>
        </p:nvSpPr>
        <p:spPr>
          <a:xfrm>
            <a:off x="6934200" y="6248400"/>
            <a:ext cx="1905000" cy="457200"/>
          </a:xfrm>
        </p:spPr>
        <p:txBody>
          <a:bodyPr/>
          <a:lstStyle/>
          <a:p>
            <a:pPr>
              <a:spcAft>
                <a:spcPts val="600"/>
              </a:spcAft>
            </a:pPr>
            <a:r>
              <a:rPr lang="en-US" altLang="en-US"/>
              <a:t>1-</a:t>
            </a:r>
            <a:fld id="{8F83A21C-EE6C-B948-9886-AE74C01D98D4}" type="slidenum">
              <a:rPr lang="en-US" altLang="en-US"/>
              <a:pPr>
                <a:spcAft>
                  <a:spcPts val="600"/>
                </a:spcAft>
              </a:pPr>
              <a:t>1</a:t>
            </a:fld>
            <a:endParaRPr lang="en-US"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36346F-5A36-A51F-D791-1DE0E1B6921F}"/>
            </a:ext>
          </a:extLst>
        </p:cNvPr>
        <p:cNvGrpSpPr/>
        <p:nvPr/>
      </p:nvGrpSpPr>
      <p:grpSpPr>
        <a:xfrm>
          <a:off x="0" y="0"/>
          <a:ext cx="0" cy="0"/>
          <a:chOff x="0" y="0"/>
          <a:chExt cx="0" cy="0"/>
        </a:xfrm>
      </p:grpSpPr>
      <p:sp>
        <p:nvSpPr>
          <p:cNvPr id="158724" name="Rectangle 2">
            <a:extLst>
              <a:ext uri="{FF2B5EF4-FFF2-40B4-BE49-F238E27FC236}">
                <a16:creationId xmlns:a16="http://schemas.microsoft.com/office/drawing/2014/main" id="{68494C2E-B5BD-A003-A451-F8769E639093}"/>
              </a:ext>
            </a:extLst>
          </p:cNvPr>
          <p:cNvSpPr>
            <a:spLocks noGrp="1" noChangeArrowheads="1"/>
          </p:cNvSpPr>
          <p:nvPr>
            <p:ph type="title"/>
          </p:nvPr>
        </p:nvSpPr>
        <p:spPr>
          <a:xfrm>
            <a:off x="609600" y="381000"/>
            <a:ext cx="8153400" cy="1143000"/>
          </a:xfrm>
        </p:spPr>
        <p:txBody>
          <a:bodyPr wrap="square" anchor="t">
            <a:normAutofit/>
          </a:bodyPr>
          <a:lstStyle/>
          <a:p>
            <a:pPr eaLnBrk="1" hangingPunct="1"/>
            <a:r>
              <a:rPr lang="en-US" altLang="en-US" dirty="0"/>
              <a:t>Init</a:t>
            </a:r>
          </a:p>
        </p:txBody>
      </p:sp>
      <p:sp>
        <p:nvSpPr>
          <p:cNvPr id="2" name="Content Placeholder 1">
            <a:extLst>
              <a:ext uri="{FF2B5EF4-FFF2-40B4-BE49-F238E27FC236}">
                <a16:creationId xmlns:a16="http://schemas.microsoft.com/office/drawing/2014/main" id="{75748041-7C41-2025-987A-0AA97297A796}"/>
              </a:ext>
            </a:extLst>
          </p:cNvPr>
          <p:cNvSpPr>
            <a:spLocks noGrp="1"/>
          </p:cNvSpPr>
          <p:nvPr>
            <p:ph sz="half" idx="1"/>
          </p:nvPr>
        </p:nvSpPr>
        <p:spPr>
          <a:xfrm>
            <a:off x="609600" y="1600200"/>
            <a:ext cx="4000500" cy="4572000"/>
          </a:xfrm>
        </p:spPr>
        <p:txBody>
          <a:bodyPr wrap="square" anchor="t">
            <a:normAutofit lnSpcReduction="10000"/>
          </a:bodyPr>
          <a:lstStyle/>
          <a:p>
            <a:pPr>
              <a:lnSpc>
                <a:spcPct val="90000"/>
              </a:lnSpc>
            </a:pPr>
            <a:r>
              <a:rPr lang="en-CA" sz="1800" dirty="0">
                <a:effectLst/>
              </a:rPr>
              <a:t>All UNIX systems have a special process, a process which is the first to spring into existence in user-mode when the kernel has finished booting, </a:t>
            </a:r>
          </a:p>
          <a:p>
            <a:pPr lvl="1">
              <a:lnSpc>
                <a:spcPct val="90000"/>
              </a:lnSpc>
            </a:pPr>
            <a:r>
              <a:rPr lang="en-CA" sz="1800" dirty="0">
                <a:effectLst/>
              </a:rPr>
              <a:t>starting up the system and</a:t>
            </a:r>
          </a:p>
          <a:p>
            <a:pPr lvl="1">
              <a:lnSpc>
                <a:spcPct val="90000"/>
              </a:lnSpc>
            </a:pPr>
            <a:r>
              <a:rPr lang="en-CA" sz="1800" dirty="0">
                <a:effectLst/>
              </a:rPr>
              <a:t>serving as the parent of all other processes and adopting orphan processes</a:t>
            </a:r>
          </a:p>
          <a:p>
            <a:pPr>
              <a:lnSpc>
                <a:spcPct val="90000"/>
              </a:lnSpc>
            </a:pPr>
            <a:r>
              <a:rPr lang="en-CA" sz="1800" dirty="0">
                <a:effectLst/>
              </a:rPr>
              <a:t>Binaries available under /</a:t>
            </a:r>
            <a:r>
              <a:rPr lang="en-CA" sz="1800" dirty="0" err="1">
                <a:effectLst/>
              </a:rPr>
              <a:t>init</a:t>
            </a:r>
            <a:endParaRPr lang="en-CA" sz="1800" dirty="0">
              <a:effectLst/>
            </a:endParaRPr>
          </a:p>
          <a:p>
            <a:pPr>
              <a:lnSpc>
                <a:spcPct val="90000"/>
              </a:lnSpc>
            </a:pPr>
            <a:r>
              <a:rPr lang="en-CA" sz="1800" dirty="0">
                <a:effectLst/>
              </a:rPr>
              <a:t>As a binary, /</a:t>
            </a:r>
            <a:r>
              <a:rPr lang="en-CA" sz="1800" dirty="0" err="1">
                <a:effectLst/>
              </a:rPr>
              <a:t>init</a:t>
            </a:r>
            <a:r>
              <a:rPr lang="en-CA" sz="1800" dirty="0">
                <a:effectLst/>
              </a:rPr>
              <a:t> is statically linked</a:t>
            </a:r>
          </a:p>
          <a:p>
            <a:pPr>
              <a:lnSpc>
                <a:spcPct val="90000"/>
              </a:lnSpc>
            </a:pPr>
            <a:r>
              <a:rPr lang="en-CA" sz="1800" dirty="0"/>
              <a:t>Configured via .</a:t>
            </a:r>
            <a:r>
              <a:rPr lang="en-CA" sz="1800" dirty="0" err="1"/>
              <a:t>rc</a:t>
            </a:r>
            <a:r>
              <a:rPr lang="en-CA" sz="1800" dirty="0"/>
              <a:t> files</a:t>
            </a:r>
          </a:p>
          <a:p>
            <a:pPr>
              <a:lnSpc>
                <a:spcPct val="90000"/>
              </a:lnSpc>
            </a:pPr>
            <a:r>
              <a:rPr lang="en-CA" sz="1800" dirty="0"/>
              <a:t>Provides read access to properties to all processes on the system</a:t>
            </a:r>
          </a:p>
          <a:p>
            <a:pPr>
              <a:lnSpc>
                <a:spcPct val="90000"/>
              </a:lnSpc>
            </a:pPr>
            <a:endParaRPr lang="en-CA" sz="1800" dirty="0"/>
          </a:p>
          <a:p>
            <a:pPr>
              <a:lnSpc>
                <a:spcPct val="90000"/>
              </a:lnSpc>
            </a:pPr>
            <a:endParaRPr lang="en-CA" sz="1800" dirty="0">
              <a:effectLst/>
            </a:endParaRPr>
          </a:p>
          <a:p>
            <a:pPr marL="0" indent="0">
              <a:lnSpc>
                <a:spcPct val="90000"/>
              </a:lnSpc>
              <a:buNone/>
            </a:pPr>
            <a:endParaRPr lang="en-CA" sz="1800" i="1" dirty="0">
              <a:effectLst/>
            </a:endParaRPr>
          </a:p>
          <a:p>
            <a:pPr>
              <a:lnSpc>
                <a:spcPct val="90000"/>
              </a:lnSpc>
            </a:pPr>
            <a:endParaRPr lang="en-CA" sz="1800" dirty="0">
              <a:effectLst/>
            </a:endParaRPr>
          </a:p>
          <a:p>
            <a:pPr marL="0" indent="0">
              <a:lnSpc>
                <a:spcPct val="90000"/>
              </a:lnSpc>
              <a:buNone/>
            </a:pPr>
            <a:endParaRPr lang="en-CA" sz="1800" dirty="0">
              <a:effectLst/>
            </a:endParaRPr>
          </a:p>
        </p:txBody>
      </p:sp>
      <p:pic>
        <p:nvPicPr>
          <p:cNvPr id="3" name="Picture 2">
            <a:extLst>
              <a:ext uri="{FF2B5EF4-FFF2-40B4-BE49-F238E27FC236}">
                <a16:creationId xmlns:a16="http://schemas.microsoft.com/office/drawing/2014/main" id="{3A68B8D5-C50D-316E-D941-B9AD199C3EA5}"/>
              </a:ext>
            </a:extLst>
          </p:cNvPr>
          <p:cNvPicPr>
            <a:picLocks noChangeAspect="1"/>
          </p:cNvPicPr>
          <p:nvPr/>
        </p:nvPicPr>
        <p:blipFill>
          <a:blip r:embed="rId3"/>
          <a:stretch>
            <a:fillRect/>
          </a:stretch>
        </p:blipFill>
        <p:spPr>
          <a:xfrm>
            <a:off x="4762500" y="1752600"/>
            <a:ext cx="4000500" cy="1870233"/>
          </a:xfrm>
          <a:prstGeom prst="rect">
            <a:avLst/>
          </a:prstGeom>
          <a:noFill/>
        </p:spPr>
      </p:pic>
      <p:sp>
        <p:nvSpPr>
          <p:cNvPr id="158723" name="Slide Number Placeholder 4">
            <a:extLst>
              <a:ext uri="{FF2B5EF4-FFF2-40B4-BE49-F238E27FC236}">
                <a16:creationId xmlns:a16="http://schemas.microsoft.com/office/drawing/2014/main" id="{57DFBBDA-84EE-338D-226D-E8A04C812D53}"/>
              </a:ext>
            </a:extLst>
          </p:cNvPr>
          <p:cNvSpPr>
            <a:spLocks noGrp="1"/>
          </p:cNvSpPr>
          <p:nvPr>
            <p:ph type="sldNum" sz="quarter" idx="11"/>
          </p:nvPr>
        </p:nvSpPr>
        <p:spPr>
          <a:xfrm>
            <a:off x="6934200" y="6248400"/>
            <a:ext cx="1905000" cy="4572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b">
            <a:normAutofit/>
          </a:bodyPr>
          <a:lstStyle>
            <a:lvl1pPr>
              <a:spcBef>
                <a:spcPct val="20000"/>
              </a:spcBef>
              <a:buChar char="•"/>
              <a:defRPr sz="2800">
                <a:solidFill>
                  <a:schemeClr val="accent2"/>
                </a:solidFill>
                <a:latin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chemeClr val="accent2"/>
                </a:solidFill>
                <a:latin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rgbClr val="666699"/>
                </a:solidFill>
                <a:latin typeface="Lucida Sans Unicode" panose="020B0602030504020204" pitchFamily="34" charset="0"/>
                <a:cs typeface="Lucida Sans Unicode" panose="020B0602030504020204" pitchFamily="34" charset="0"/>
              </a:defRPr>
            </a:lvl3pPr>
            <a:lvl4pPr marL="1600200" indent="-228600">
              <a:spcBef>
                <a:spcPct val="20000"/>
              </a:spcBef>
              <a:buChar char="–"/>
              <a:defRPr>
                <a:solidFill>
                  <a:schemeClr val="accent2"/>
                </a:solidFill>
                <a:latin typeface="Lucida Sans Unicode" panose="020B0602030504020204" pitchFamily="34" charset="0"/>
                <a:cs typeface="Lucida Sans Unicode" panose="020B0602030504020204" pitchFamily="34" charset="0"/>
              </a:defRPr>
            </a:lvl4pPr>
            <a:lvl5pPr marL="2057400" indent="-228600">
              <a:spcBef>
                <a:spcPct val="20000"/>
              </a:spcBef>
              <a:buChar char="»"/>
              <a:defRPr>
                <a:solidFill>
                  <a:srgbClr val="666699"/>
                </a:solidFill>
                <a:latin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9pPr>
          </a:lstStyle>
          <a:p>
            <a:pPr>
              <a:spcBef>
                <a:spcPct val="0"/>
              </a:spcBef>
              <a:spcAft>
                <a:spcPts val="600"/>
              </a:spcAft>
              <a:buFontTx/>
              <a:buNone/>
            </a:pPr>
            <a:r>
              <a:rPr lang="en-US" altLang="en-US" sz="1000" dirty="0">
                <a:solidFill>
                  <a:schemeClr val="tx1"/>
                </a:solidFill>
              </a:rPr>
              <a:t>1-</a:t>
            </a:r>
            <a:fld id="{336D5BE9-C235-E449-B3A0-98AB82220D45}" type="slidenum">
              <a:rPr lang="en-US" altLang="en-US" sz="1000">
                <a:solidFill>
                  <a:schemeClr val="tx1"/>
                </a:solidFill>
              </a:rPr>
              <a:pPr>
                <a:spcBef>
                  <a:spcPct val="0"/>
                </a:spcBef>
                <a:spcAft>
                  <a:spcPts val="600"/>
                </a:spcAft>
                <a:buFontTx/>
                <a:buNone/>
              </a:pPr>
              <a:t>10</a:t>
            </a:fld>
            <a:endParaRPr lang="en-US" altLang="en-US" sz="1000" dirty="0">
              <a:solidFill>
                <a:schemeClr val="tx1"/>
              </a:solidFill>
            </a:endParaRPr>
          </a:p>
        </p:txBody>
      </p:sp>
    </p:spTree>
    <p:extLst>
      <p:ext uri="{BB962C8B-B14F-4D97-AF65-F5344CB8AC3E}">
        <p14:creationId xmlns:p14="http://schemas.microsoft.com/office/powerpoint/2010/main" val="34969032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CB61AA-EEB8-579F-2EB9-745483ECE36B}"/>
            </a:ext>
          </a:extLst>
        </p:cNvPr>
        <p:cNvGrpSpPr/>
        <p:nvPr/>
      </p:nvGrpSpPr>
      <p:grpSpPr>
        <a:xfrm>
          <a:off x="0" y="0"/>
          <a:ext cx="0" cy="0"/>
          <a:chOff x="0" y="0"/>
          <a:chExt cx="0" cy="0"/>
        </a:xfrm>
      </p:grpSpPr>
      <p:sp>
        <p:nvSpPr>
          <p:cNvPr id="158724" name="Rectangle 2">
            <a:extLst>
              <a:ext uri="{FF2B5EF4-FFF2-40B4-BE49-F238E27FC236}">
                <a16:creationId xmlns:a16="http://schemas.microsoft.com/office/drawing/2014/main" id="{9ADB2CF7-5438-6234-463C-500C7D39B1FA}"/>
              </a:ext>
            </a:extLst>
          </p:cNvPr>
          <p:cNvSpPr>
            <a:spLocks noGrp="1" noChangeArrowheads="1"/>
          </p:cNvSpPr>
          <p:nvPr>
            <p:ph type="title"/>
          </p:nvPr>
        </p:nvSpPr>
        <p:spPr>
          <a:xfrm>
            <a:off x="609600" y="381000"/>
            <a:ext cx="8153400" cy="1143000"/>
          </a:xfrm>
        </p:spPr>
        <p:txBody>
          <a:bodyPr wrap="square" anchor="t">
            <a:normAutofit/>
          </a:bodyPr>
          <a:lstStyle/>
          <a:p>
            <a:pPr eaLnBrk="1" hangingPunct="1"/>
            <a:r>
              <a:rPr lang="en-US" altLang="en-US" dirty="0"/>
              <a:t>Backup &amp; Recovery</a:t>
            </a:r>
          </a:p>
        </p:txBody>
      </p:sp>
      <p:sp>
        <p:nvSpPr>
          <p:cNvPr id="158725" name="Rectangle 3">
            <a:extLst>
              <a:ext uri="{FF2B5EF4-FFF2-40B4-BE49-F238E27FC236}">
                <a16:creationId xmlns:a16="http://schemas.microsoft.com/office/drawing/2014/main" id="{8DEE2365-EC9A-F0CE-3BF7-7BCA80C2151D}"/>
              </a:ext>
            </a:extLst>
          </p:cNvPr>
          <p:cNvSpPr>
            <a:spLocks noGrp="1" noChangeArrowheads="1"/>
          </p:cNvSpPr>
          <p:nvPr>
            <p:ph sz="half" idx="1"/>
          </p:nvPr>
        </p:nvSpPr>
        <p:spPr>
          <a:xfrm>
            <a:off x="228600" y="1600200"/>
            <a:ext cx="8610600" cy="4572000"/>
          </a:xfrm>
        </p:spPr>
        <p:txBody>
          <a:bodyPr wrap="square" anchor="t">
            <a:normAutofit/>
          </a:bodyPr>
          <a:lstStyle/>
          <a:p>
            <a:r>
              <a:rPr lang="en-CA" dirty="0">
                <a:effectLst/>
                <a:latin typeface="Helvetica" pitchFamily="2" charset="0"/>
              </a:rPr>
              <a:t>Applications need an ability to save and recover their configuration and data, </a:t>
            </a:r>
          </a:p>
          <a:p>
            <a:r>
              <a:rPr lang="en-CA" dirty="0">
                <a:effectLst/>
                <a:latin typeface="Helvetica" pitchFamily="2" charset="0"/>
              </a:rPr>
              <a:t>Users want the ability to backup the entire device to a well known, bootable configuration or a system checkpoint which can be rolled back to in case of a crash.</a:t>
            </a:r>
          </a:p>
        </p:txBody>
      </p:sp>
      <p:sp>
        <p:nvSpPr>
          <p:cNvPr id="158723" name="Slide Number Placeholder 4">
            <a:extLst>
              <a:ext uri="{FF2B5EF4-FFF2-40B4-BE49-F238E27FC236}">
                <a16:creationId xmlns:a16="http://schemas.microsoft.com/office/drawing/2014/main" id="{EDA3A09D-BC31-4F70-728F-8AB686C66D32}"/>
              </a:ext>
            </a:extLst>
          </p:cNvPr>
          <p:cNvSpPr>
            <a:spLocks noGrp="1"/>
          </p:cNvSpPr>
          <p:nvPr>
            <p:ph type="sldNum" sz="quarter" idx="11"/>
          </p:nvPr>
        </p:nvSpPr>
        <p:spPr>
          <a:xfrm>
            <a:off x="6934200" y="6248400"/>
            <a:ext cx="1905000" cy="4572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b">
            <a:normAutofit/>
          </a:bodyPr>
          <a:lstStyle>
            <a:lvl1pPr>
              <a:spcBef>
                <a:spcPct val="20000"/>
              </a:spcBef>
              <a:buChar char="•"/>
              <a:defRPr sz="2800">
                <a:solidFill>
                  <a:schemeClr val="accent2"/>
                </a:solidFill>
                <a:latin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chemeClr val="accent2"/>
                </a:solidFill>
                <a:latin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rgbClr val="666699"/>
                </a:solidFill>
                <a:latin typeface="Lucida Sans Unicode" panose="020B0602030504020204" pitchFamily="34" charset="0"/>
                <a:cs typeface="Lucida Sans Unicode" panose="020B0602030504020204" pitchFamily="34" charset="0"/>
              </a:defRPr>
            </a:lvl3pPr>
            <a:lvl4pPr marL="1600200" indent="-228600">
              <a:spcBef>
                <a:spcPct val="20000"/>
              </a:spcBef>
              <a:buChar char="–"/>
              <a:defRPr>
                <a:solidFill>
                  <a:schemeClr val="accent2"/>
                </a:solidFill>
                <a:latin typeface="Lucida Sans Unicode" panose="020B0602030504020204" pitchFamily="34" charset="0"/>
                <a:cs typeface="Lucida Sans Unicode" panose="020B0602030504020204" pitchFamily="34" charset="0"/>
              </a:defRPr>
            </a:lvl4pPr>
            <a:lvl5pPr marL="2057400" indent="-228600">
              <a:spcBef>
                <a:spcPct val="20000"/>
              </a:spcBef>
              <a:buChar char="»"/>
              <a:defRPr>
                <a:solidFill>
                  <a:srgbClr val="666699"/>
                </a:solidFill>
                <a:latin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9pPr>
          </a:lstStyle>
          <a:p>
            <a:pPr>
              <a:spcBef>
                <a:spcPct val="0"/>
              </a:spcBef>
              <a:spcAft>
                <a:spcPts val="600"/>
              </a:spcAft>
              <a:buFontTx/>
              <a:buNone/>
            </a:pPr>
            <a:r>
              <a:rPr lang="en-US" altLang="en-US" sz="1000" dirty="0">
                <a:solidFill>
                  <a:schemeClr val="tx1"/>
                </a:solidFill>
              </a:rPr>
              <a:t>1-</a:t>
            </a:r>
            <a:fld id="{336D5BE9-C235-E449-B3A0-98AB82220D45}" type="slidenum">
              <a:rPr lang="en-US" altLang="en-US" sz="1000">
                <a:solidFill>
                  <a:schemeClr val="tx1"/>
                </a:solidFill>
              </a:rPr>
              <a:pPr>
                <a:spcBef>
                  <a:spcPct val="0"/>
                </a:spcBef>
                <a:spcAft>
                  <a:spcPts val="600"/>
                </a:spcAft>
                <a:buFontTx/>
                <a:buNone/>
              </a:pPr>
              <a:t>11</a:t>
            </a:fld>
            <a:endParaRPr lang="en-US" altLang="en-US" sz="1000" dirty="0">
              <a:solidFill>
                <a:schemeClr val="tx1"/>
              </a:solidFill>
            </a:endParaRPr>
          </a:p>
        </p:txBody>
      </p:sp>
    </p:spTree>
    <p:extLst>
      <p:ext uri="{BB962C8B-B14F-4D97-AF65-F5344CB8AC3E}">
        <p14:creationId xmlns:p14="http://schemas.microsoft.com/office/powerpoint/2010/main" val="38787177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64D453-6156-D4DE-4245-74A698EEDD26}"/>
            </a:ext>
          </a:extLst>
        </p:cNvPr>
        <p:cNvGrpSpPr/>
        <p:nvPr/>
      </p:nvGrpSpPr>
      <p:grpSpPr>
        <a:xfrm>
          <a:off x="0" y="0"/>
          <a:ext cx="0" cy="0"/>
          <a:chOff x="0" y="0"/>
          <a:chExt cx="0" cy="0"/>
        </a:xfrm>
      </p:grpSpPr>
      <p:sp>
        <p:nvSpPr>
          <p:cNvPr id="158724" name="Rectangle 2">
            <a:extLst>
              <a:ext uri="{FF2B5EF4-FFF2-40B4-BE49-F238E27FC236}">
                <a16:creationId xmlns:a16="http://schemas.microsoft.com/office/drawing/2014/main" id="{5BB80B5A-D518-6A1C-18A4-6A5003B1A490}"/>
              </a:ext>
            </a:extLst>
          </p:cNvPr>
          <p:cNvSpPr>
            <a:spLocks noGrp="1" noChangeArrowheads="1"/>
          </p:cNvSpPr>
          <p:nvPr>
            <p:ph type="title"/>
          </p:nvPr>
        </p:nvSpPr>
        <p:spPr>
          <a:xfrm>
            <a:off x="609600" y="381000"/>
            <a:ext cx="8153400" cy="1143000"/>
          </a:xfrm>
        </p:spPr>
        <p:txBody>
          <a:bodyPr wrap="square" anchor="t">
            <a:normAutofit/>
          </a:bodyPr>
          <a:lstStyle/>
          <a:p>
            <a:pPr eaLnBrk="1" hangingPunct="1"/>
            <a:r>
              <a:rPr lang="en-US" altLang="en-US" dirty="0"/>
              <a:t>Backup &amp; Recovery</a:t>
            </a:r>
          </a:p>
        </p:txBody>
      </p:sp>
      <p:sp>
        <p:nvSpPr>
          <p:cNvPr id="158725" name="Rectangle 3">
            <a:extLst>
              <a:ext uri="{FF2B5EF4-FFF2-40B4-BE49-F238E27FC236}">
                <a16:creationId xmlns:a16="http://schemas.microsoft.com/office/drawing/2014/main" id="{A010471E-CA36-B6E8-FFC2-049110ECA494}"/>
              </a:ext>
            </a:extLst>
          </p:cNvPr>
          <p:cNvSpPr>
            <a:spLocks noGrp="1" noChangeArrowheads="1"/>
          </p:cNvSpPr>
          <p:nvPr>
            <p:ph sz="half" idx="1"/>
          </p:nvPr>
        </p:nvSpPr>
        <p:spPr>
          <a:xfrm>
            <a:off x="609600" y="1600200"/>
            <a:ext cx="4000500" cy="4572000"/>
          </a:xfrm>
        </p:spPr>
        <p:txBody>
          <a:bodyPr wrap="square" anchor="t">
            <a:normAutofit/>
          </a:bodyPr>
          <a:lstStyle/>
          <a:p>
            <a:r>
              <a:rPr lang="en-CA" dirty="0">
                <a:effectLst/>
              </a:rPr>
              <a:t>Android </a:t>
            </a:r>
            <a:r>
              <a:rPr lang="en-CA" dirty="0" err="1">
                <a:effectLst/>
              </a:rPr>
              <a:t>BackupManager</a:t>
            </a:r>
            <a:r>
              <a:rPr lang="en-CA" dirty="0">
                <a:effectLst/>
              </a:rPr>
              <a:t> is a</a:t>
            </a:r>
            <a:r>
              <a:rPr lang="en-CA" dirty="0"/>
              <a:t> </a:t>
            </a:r>
            <a:r>
              <a:rPr lang="en-CA" dirty="0">
                <a:effectLst/>
              </a:rPr>
              <a:t>framework service which provides both per-application backups, as well as full backups of all apps</a:t>
            </a:r>
          </a:p>
        </p:txBody>
      </p:sp>
      <p:pic>
        <p:nvPicPr>
          <p:cNvPr id="3074" name="Picture 2" descr="Identity and account data, settings data, and app data on a device.">
            <a:extLst>
              <a:ext uri="{FF2B5EF4-FFF2-40B4-BE49-F238E27FC236}">
                <a16:creationId xmlns:a16="http://schemas.microsoft.com/office/drawing/2014/main" id="{04A583E6-AC8C-748E-12B8-8F41DBED71C2}"/>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616812" y="1600200"/>
            <a:ext cx="2291876" cy="4572000"/>
          </a:xfrm>
          <a:prstGeom prst="rect">
            <a:avLst/>
          </a:prstGeom>
          <a:solidFill>
            <a:srgbClr val="FFFFFF"/>
          </a:solidFill>
        </p:spPr>
      </p:pic>
      <p:sp>
        <p:nvSpPr>
          <p:cNvPr id="158723" name="Slide Number Placeholder 4">
            <a:extLst>
              <a:ext uri="{FF2B5EF4-FFF2-40B4-BE49-F238E27FC236}">
                <a16:creationId xmlns:a16="http://schemas.microsoft.com/office/drawing/2014/main" id="{B9AF3D3D-C62A-72AD-F38E-AB57DBF99856}"/>
              </a:ext>
            </a:extLst>
          </p:cNvPr>
          <p:cNvSpPr>
            <a:spLocks noGrp="1"/>
          </p:cNvSpPr>
          <p:nvPr>
            <p:ph type="sldNum" sz="quarter" idx="11"/>
          </p:nvPr>
        </p:nvSpPr>
        <p:spPr>
          <a:xfrm>
            <a:off x="6934200" y="6248400"/>
            <a:ext cx="1905000" cy="4572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b">
            <a:normAutofit/>
          </a:bodyPr>
          <a:lstStyle>
            <a:lvl1pPr>
              <a:spcBef>
                <a:spcPct val="20000"/>
              </a:spcBef>
              <a:buChar char="•"/>
              <a:defRPr sz="2800">
                <a:solidFill>
                  <a:schemeClr val="accent2"/>
                </a:solidFill>
                <a:latin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chemeClr val="accent2"/>
                </a:solidFill>
                <a:latin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rgbClr val="666699"/>
                </a:solidFill>
                <a:latin typeface="Lucida Sans Unicode" panose="020B0602030504020204" pitchFamily="34" charset="0"/>
                <a:cs typeface="Lucida Sans Unicode" panose="020B0602030504020204" pitchFamily="34" charset="0"/>
              </a:defRPr>
            </a:lvl3pPr>
            <a:lvl4pPr marL="1600200" indent="-228600">
              <a:spcBef>
                <a:spcPct val="20000"/>
              </a:spcBef>
              <a:buChar char="–"/>
              <a:defRPr>
                <a:solidFill>
                  <a:schemeClr val="accent2"/>
                </a:solidFill>
                <a:latin typeface="Lucida Sans Unicode" panose="020B0602030504020204" pitchFamily="34" charset="0"/>
                <a:cs typeface="Lucida Sans Unicode" panose="020B0602030504020204" pitchFamily="34" charset="0"/>
              </a:defRPr>
            </a:lvl4pPr>
            <a:lvl5pPr marL="2057400" indent="-228600">
              <a:spcBef>
                <a:spcPct val="20000"/>
              </a:spcBef>
              <a:buChar char="»"/>
              <a:defRPr>
                <a:solidFill>
                  <a:srgbClr val="666699"/>
                </a:solidFill>
                <a:latin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9pPr>
          </a:lstStyle>
          <a:p>
            <a:pPr>
              <a:spcBef>
                <a:spcPct val="0"/>
              </a:spcBef>
              <a:spcAft>
                <a:spcPts val="600"/>
              </a:spcAft>
              <a:buFontTx/>
              <a:buNone/>
            </a:pPr>
            <a:r>
              <a:rPr lang="en-US" altLang="en-US" sz="1000" dirty="0">
                <a:solidFill>
                  <a:schemeClr val="tx1"/>
                </a:solidFill>
              </a:rPr>
              <a:t>1-</a:t>
            </a:r>
            <a:fld id="{336D5BE9-C235-E449-B3A0-98AB82220D45}" type="slidenum">
              <a:rPr lang="en-US" altLang="en-US" sz="1000">
                <a:solidFill>
                  <a:schemeClr val="tx1"/>
                </a:solidFill>
              </a:rPr>
              <a:pPr>
                <a:spcBef>
                  <a:spcPct val="0"/>
                </a:spcBef>
                <a:spcAft>
                  <a:spcPts val="600"/>
                </a:spcAft>
                <a:buFontTx/>
                <a:buNone/>
              </a:pPr>
              <a:t>12</a:t>
            </a:fld>
            <a:endParaRPr lang="en-US" altLang="en-US" sz="1000" dirty="0">
              <a:solidFill>
                <a:schemeClr val="tx1"/>
              </a:solidFill>
            </a:endParaRPr>
          </a:p>
        </p:txBody>
      </p:sp>
    </p:spTree>
    <p:extLst>
      <p:ext uri="{BB962C8B-B14F-4D97-AF65-F5344CB8AC3E}">
        <p14:creationId xmlns:p14="http://schemas.microsoft.com/office/powerpoint/2010/main" val="37178802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254213-D5DE-44FC-4417-54F3F31696B1}"/>
            </a:ext>
          </a:extLst>
        </p:cNvPr>
        <p:cNvGrpSpPr/>
        <p:nvPr/>
      </p:nvGrpSpPr>
      <p:grpSpPr>
        <a:xfrm>
          <a:off x="0" y="0"/>
          <a:ext cx="0" cy="0"/>
          <a:chOff x="0" y="0"/>
          <a:chExt cx="0" cy="0"/>
        </a:xfrm>
      </p:grpSpPr>
      <p:sp>
        <p:nvSpPr>
          <p:cNvPr id="158724" name="Rectangle 2">
            <a:extLst>
              <a:ext uri="{FF2B5EF4-FFF2-40B4-BE49-F238E27FC236}">
                <a16:creationId xmlns:a16="http://schemas.microsoft.com/office/drawing/2014/main" id="{A757B693-6569-FFD5-E677-250A4214CF4C}"/>
              </a:ext>
            </a:extLst>
          </p:cNvPr>
          <p:cNvSpPr>
            <a:spLocks noGrp="1" noChangeArrowheads="1"/>
          </p:cNvSpPr>
          <p:nvPr>
            <p:ph type="title"/>
          </p:nvPr>
        </p:nvSpPr>
        <p:spPr>
          <a:xfrm>
            <a:off x="609600" y="381000"/>
            <a:ext cx="8153400" cy="1143000"/>
          </a:xfrm>
        </p:spPr>
        <p:txBody>
          <a:bodyPr wrap="square" anchor="t">
            <a:normAutofit/>
          </a:bodyPr>
          <a:lstStyle/>
          <a:p>
            <a:pPr eaLnBrk="1" hangingPunct="1"/>
            <a:r>
              <a:rPr lang="en-US" altLang="en-US" dirty="0"/>
              <a:t>Backup &amp; Recovery</a:t>
            </a:r>
          </a:p>
        </p:txBody>
      </p:sp>
      <p:sp>
        <p:nvSpPr>
          <p:cNvPr id="158725" name="Rectangle 3">
            <a:extLst>
              <a:ext uri="{FF2B5EF4-FFF2-40B4-BE49-F238E27FC236}">
                <a16:creationId xmlns:a16="http://schemas.microsoft.com/office/drawing/2014/main" id="{AD3CE0B9-9ED7-BD0E-DAA1-6CA98099A491}"/>
              </a:ext>
            </a:extLst>
          </p:cNvPr>
          <p:cNvSpPr>
            <a:spLocks noGrp="1" noChangeArrowheads="1"/>
          </p:cNvSpPr>
          <p:nvPr>
            <p:ph sz="half" idx="1"/>
          </p:nvPr>
        </p:nvSpPr>
        <p:spPr>
          <a:xfrm>
            <a:off x="609600" y="1600200"/>
            <a:ext cx="4000500" cy="4572000"/>
          </a:xfrm>
        </p:spPr>
        <p:txBody>
          <a:bodyPr wrap="square" anchor="t">
            <a:normAutofit/>
          </a:bodyPr>
          <a:lstStyle/>
          <a:p>
            <a:r>
              <a:rPr lang="en-CA" dirty="0"/>
              <a:t>The important data to back up for your users is their identity data, user-generated app data, and settings data</a:t>
            </a:r>
          </a:p>
        </p:txBody>
      </p:sp>
      <p:pic>
        <p:nvPicPr>
          <p:cNvPr id="3074" name="Picture 2" descr="Identity and account data, settings data, and app data on a device.">
            <a:extLst>
              <a:ext uri="{FF2B5EF4-FFF2-40B4-BE49-F238E27FC236}">
                <a16:creationId xmlns:a16="http://schemas.microsoft.com/office/drawing/2014/main" id="{1BC4A82D-B4B3-31C5-2E3E-0F325DAA10E2}"/>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616812" y="1600200"/>
            <a:ext cx="2291876" cy="4572000"/>
          </a:xfrm>
          <a:prstGeom prst="rect">
            <a:avLst/>
          </a:prstGeom>
          <a:solidFill>
            <a:srgbClr val="FFFFFF"/>
          </a:solidFill>
        </p:spPr>
      </p:pic>
      <p:sp>
        <p:nvSpPr>
          <p:cNvPr id="158723" name="Slide Number Placeholder 4">
            <a:extLst>
              <a:ext uri="{FF2B5EF4-FFF2-40B4-BE49-F238E27FC236}">
                <a16:creationId xmlns:a16="http://schemas.microsoft.com/office/drawing/2014/main" id="{E1C33E2E-CF72-2416-DF42-3459AC02EFD6}"/>
              </a:ext>
            </a:extLst>
          </p:cNvPr>
          <p:cNvSpPr>
            <a:spLocks noGrp="1"/>
          </p:cNvSpPr>
          <p:nvPr>
            <p:ph type="sldNum" sz="quarter" idx="11"/>
          </p:nvPr>
        </p:nvSpPr>
        <p:spPr>
          <a:xfrm>
            <a:off x="6934200" y="6248400"/>
            <a:ext cx="1905000" cy="4572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b">
            <a:normAutofit/>
          </a:bodyPr>
          <a:lstStyle>
            <a:lvl1pPr>
              <a:spcBef>
                <a:spcPct val="20000"/>
              </a:spcBef>
              <a:buChar char="•"/>
              <a:defRPr sz="2800">
                <a:solidFill>
                  <a:schemeClr val="accent2"/>
                </a:solidFill>
                <a:latin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chemeClr val="accent2"/>
                </a:solidFill>
                <a:latin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rgbClr val="666699"/>
                </a:solidFill>
                <a:latin typeface="Lucida Sans Unicode" panose="020B0602030504020204" pitchFamily="34" charset="0"/>
                <a:cs typeface="Lucida Sans Unicode" panose="020B0602030504020204" pitchFamily="34" charset="0"/>
              </a:defRPr>
            </a:lvl3pPr>
            <a:lvl4pPr marL="1600200" indent="-228600">
              <a:spcBef>
                <a:spcPct val="20000"/>
              </a:spcBef>
              <a:buChar char="–"/>
              <a:defRPr>
                <a:solidFill>
                  <a:schemeClr val="accent2"/>
                </a:solidFill>
                <a:latin typeface="Lucida Sans Unicode" panose="020B0602030504020204" pitchFamily="34" charset="0"/>
                <a:cs typeface="Lucida Sans Unicode" panose="020B0602030504020204" pitchFamily="34" charset="0"/>
              </a:defRPr>
            </a:lvl4pPr>
            <a:lvl5pPr marL="2057400" indent="-228600">
              <a:spcBef>
                <a:spcPct val="20000"/>
              </a:spcBef>
              <a:buChar char="»"/>
              <a:defRPr>
                <a:solidFill>
                  <a:srgbClr val="666699"/>
                </a:solidFill>
                <a:latin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9pPr>
          </a:lstStyle>
          <a:p>
            <a:pPr>
              <a:spcBef>
                <a:spcPct val="0"/>
              </a:spcBef>
              <a:spcAft>
                <a:spcPts val="600"/>
              </a:spcAft>
              <a:buFontTx/>
              <a:buNone/>
            </a:pPr>
            <a:r>
              <a:rPr lang="en-US" altLang="en-US" sz="1000" dirty="0">
                <a:solidFill>
                  <a:schemeClr val="tx1"/>
                </a:solidFill>
              </a:rPr>
              <a:t>1-</a:t>
            </a:r>
            <a:fld id="{336D5BE9-C235-E449-B3A0-98AB82220D45}" type="slidenum">
              <a:rPr lang="en-US" altLang="en-US" sz="1000">
                <a:solidFill>
                  <a:schemeClr val="tx1"/>
                </a:solidFill>
              </a:rPr>
              <a:pPr>
                <a:spcBef>
                  <a:spcPct val="0"/>
                </a:spcBef>
                <a:spcAft>
                  <a:spcPts val="600"/>
                </a:spcAft>
                <a:buFontTx/>
                <a:buNone/>
              </a:pPr>
              <a:t>13</a:t>
            </a:fld>
            <a:endParaRPr lang="en-US" altLang="en-US" sz="1000" dirty="0">
              <a:solidFill>
                <a:schemeClr val="tx1"/>
              </a:solidFill>
            </a:endParaRPr>
          </a:p>
        </p:txBody>
      </p:sp>
      <p:sp>
        <p:nvSpPr>
          <p:cNvPr id="3" name="TextBox 2">
            <a:extLst>
              <a:ext uri="{FF2B5EF4-FFF2-40B4-BE49-F238E27FC236}">
                <a16:creationId xmlns:a16="http://schemas.microsoft.com/office/drawing/2014/main" id="{AC5CD993-40FB-F1CC-AB39-7BC0A6E2A134}"/>
              </a:ext>
            </a:extLst>
          </p:cNvPr>
          <p:cNvSpPr txBox="1"/>
          <p:nvPr/>
        </p:nvSpPr>
        <p:spPr>
          <a:xfrm>
            <a:off x="514969" y="6243935"/>
            <a:ext cx="7367232" cy="461665"/>
          </a:xfrm>
          <a:prstGeom prst="rect">
            <a:avLst/>
          </a:prstGeom>
          <a:noFill/>
        </p:spPr>
        <p:txBody>
          <a:bodyPr wrap="square">
            <a:spAutoFit/>
          </a:bodyPr>
          <a:lstStyle/>
          <a:p>
            <a:r>
              <a:rPr lang="de-DE" dirty="0"/>
              <a:t>https://</a:t>
            </a:r>
            <a:r>
              <a:rPr lang="de-DE" dirty="0" err="1"/>
              <a:t>developer.android.com</a:t>
            </a:r>
            <a:r>
              <a:rPr lang="de-DE" dirty="0"/>
              <a:t>/</a:t>
            </a:r>
            <a:r>
              <a:rPr lang="de-DE" dirty="0" err="1"/>
              <a:t>guide</a:t>
            </a:r>
            <a:r>
              <a:rPr lang="de-DE" dirty="0"/>
              <a:t>/</a:t>
            </a:r>
            <a:r>
              <a:rPr lang="de-DE" dirty="0" err="1"/>
              <a:t>topics</a:t>
            </a:r>
            <a:r>
              <a:rPr lang="de-DE" dirty="0"/>
              <a:t>/</a:t>
            </a:r>
            <a:r>
              <a:rPr lang="de-DE" dirty="0" err="1"/>
              <a:t>data</a:t>
            </a:r>
            <a:r>
              <a:rPr lang="de-DE" dirty="0"/>
              <a:t>/</a:t>
            </a:r>
            <a:r>
              <a:rPr lang="de-DE" dirty="0" err="1"/>
              <a:t>backup</a:t>
            </a:r>
            <a:endParaRPr lang="de-DE" dirty="0"/>
          </a:p>
        </p:txBody>
      </p:sp>
    </p:spTree>
    <p:extLst>
      <p:ext uri="{BB962C8B-B14F-4D97-AF65-F5344CB8AC3E}">
        <p14:creationId xmlns:p14="http://schemas.microsoft.com/office/powerpoint/2010/main" val="25297953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3F190E-A781-01DD-AB6C-D8431C2E623E}"/>
            </a:ext>
          </a:extLst>
        </p:cNvPr>
        <p:cNvGrpSpPr/>
        <p:nvPr/>
      </p:nvGrpSpPr>
      <p:grpSpPr>
        <a:xfrm>
          <a:off x="0" y="0"/>
          <a:ext cx="0" cy="0"/>
          <a:chOff x="0" y="0"/>
          <a:chExt cx="0" cy="0"/>
        </a:xfrm>
      </p:grpSpPr>
      <p:sp>
        <p:nvSpPr>
          <p:cNvPr id="158724" name="Rectangle 2">
            <a:extLst>
              <a:ext uri="{FF2B5EF4-FFF2-40B4-BE49-F238E27FC236}">
                <a16:creationId xmlns:a16="http://schemas.microsoft.com/office/drawing/2014/main" id="{E925636E-7F43-2E78-4434-1BDEC77095F2}"/>
              </a:ext>
            </a:extLst>
          </p:cNvPr>
          <p:cNvSpPr>
            <a:spLocks noGrp="1" noChangeArrowheads="1"/>
          </p:cNvSpPr>
          <p:nvPr>
            <p:ph type="title"/>
          </p:nvPr>
        </p:nvSpPr>
        <p:spPr>
          <a:xfrm>
            <a:off x="609600" y="381000"/>
            <a:ext cx="8153400" cy="1143000"/>
          </a:xfrm>
        </p:spPr>
        <p:txBody>
          <a:bodyPr wrap="square" anchor="t">
            <a:normAutofit/>
          </a:bodyPr>
          <a:lstStyle/>
          <a:p>
            <a:pPr eaLnBrk="1" hangingPunct="1"/>
            <a:r>
              <a:rPr lang="en-US" altLang="en-US" dirty="0"/>
              <a:t>Backup &amp; Recovery</a:t>
            </a:r>
          </a:p>
        </p:txBody>
      </p:sp>
      <p:pic>
        <p:nvPicPr>
          <p:cNvPr id="2" name="Content Placeholder 1">
            <a:extLst>
              <a:ext uri="{FF2B5EF4-FFF2-40B4-BE49-F238E27FC236}">
                <a16:creationId xmlns:a16="http://schemas.microsoft.com/office/drawing/2014/main" id="{7D3E5986-C061-3A6F-B81A-5CD3A5797AB7}"/>
              </a:ext>
            </a:extLst>
          </p:cNvPr>
          <p:cNvPicPr>
            <a:picLocks noGrp="1" noChangeAspect="1"/>
          </p:cNvPicPr>
          <p:nvPr>
            <p:ph sz="half" idx="1"/>
          </p:nvPr>
        </p:nvPicPr>
        <p:blipFill>
          <a:blip r:embed="rId3"/>
          <a:stretch>
            <a:fillRect/>
          </a:stretch>
        </p:blipFill>
        <p:spPr>
          <a:xfrm>
            <a:off x="514969" y="952500"/>
            <a:ext cx="8229600" cy="5314180"/>
          </a:xfrm>
          <a:prstGeom prst="rect">
            <a:avLst/>
          </a:prstGeom>
        </p:spPr>
      </p:pic>
      <p:sp>
        <p:nvSpPr>
          <p:cNvPr id="158723" name="Slide Number Placeholder 4">
            <a:extLst>
              <a:ext uri="{FF2B5EF4-FFF2-40B4-BE49-F238E27FC236}">
                <a16:creationId xmlns:a16="http://schemas.microsoft.com/office/drawing/2014/main" id="{AD604B33-51EB-BC25-5953-58F61A852444}"/>
              </a:ext>
            </a:extLst>
          </p:cNvPr>
          <p:cNvSpPr>
            <a:spLocks noGrp="1"/>
          </p:cNvSpPr>
          <p:nvPr>
            <p:ph type="sldNum" sz="quarter" idx="11"/>
          </p:nvPr>
        </p:nvSpPr>
        <p:spPr>
          <a:xfrm>
            <a:off x="6934200" y="6248400"/>
            <a:ext cx="1905000" cy="4572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b">
            <a:normAutofit/>
          </a:bodyPr>
          <a:lstStyle>
            <a:lvl1pPr>
              <a:spcBef>
                <a:spcPct val="20000"/>
              </a:spcBef>
              <a:buChar char="•"/>
              <a:defRPr sz="2800">
                <a:solidFill>
                  <a:schemeClr val="accent2"/>
                </a:solidFill>
                <a:latin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chemeClr val="accent2"/>
                </a:solidFill>
                <a:latin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rgbClr val="666699"/>
                </a:solidFill>
                <a:latin typeface="Lucida Sans Unicode" panose="020B0602030504020204" pitchFamily="34" charset="0"/>
                <a:cs typeface="Lucida Sans Unicode" panose="020B0602030504020204" pitchFamily="34" charset="0"/>
              </a:defRPr>
            </a:lvl3pPr>
            <a:lvl4pPr marL="1600200" indent="-228600">
              <a:spcBef>
                <a:spcPct val="20000"/>
              </a:spcBef>
              <a:buChar char="–"/>
              <a:defRPr>
                <a:solidFill>
                  <a:schemeClr val="accent2"/>
                </a:solidFill>
                <a:latin typeface="Lucida Sans Unicode" panose="020B0602030504020204" pitchFamily="34" charset="0"/>
                <a:cs typeface="Lucida Sans Unicode" panose="020B0602030504020204" pitchFamily="34" charset="0"/>
              </a:defRPr>
            </a:lvl4pPr>
            <a:lvl5pPr marL="2057400" indent="-228600">
              <a:spcBef>
                <a:spcPct val="20000"/>
              </a:spcBef>
              <a:buChar char="»"/>
              <a:defRPr>
                <a:solidFill>
                  <a:srgbClr val="666699"/>
                </a:solidFill>
                <a:latin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9pPr>
          </a:lstStyle>
          <a:p>
            <a:pPr>
              <a:spcBef>
                <a:spcPct val="0"/>
              </a:spcBef>
              <a:spcAft>
                <a:spcPts val="600"/>
              </a:spcAft>
              <a:buFontTx/>
              <a:buNone/>
            </a:pPr>
            <a:r>
              <a:rPr lang="en-US" altLang="en-US" sz="1000" dirty="0">
                <a:solidFill>
                  <a:schemeClr val="tx1"/>
                </a:solidFill>
              </a:rPr>
              <a:t>1-</a:t>
            </a:r>
            <a:fld id="{336D5BE9-C235-E449-B3A0-98AB82220D45}" type="slidenum">
              <a:rPr lang="en-US" altLang="en-US" sz="1000">
                <a:solidFill>
                  <a:schemeClr val="tx1"/>
                </a:solidFill>
              </a:rPr>
              <a:pPr>
                <a:spcBef>
                  <a:spcPct val="0"/>
                </a:spcBef>
                <a:spcAft>
                  <a:spcPts val="600"/>
                </a:spcAft>
                <a:buFontTx/>
                <a:buNone/>
              </a:pPr>
              <a:t>14</a:t>
            </a:fld>
            <a:endParaRPr lang="en-US" altLang="en-US" sz="1000" dirty="0">
              <a:solidFill>
                <a:schemeClr val="tx1"/>
              </a:solidFill>
            </a:endParaRPr>
          </a:p>
        </p:txBody>
      </p:sp>
      <p:sp>
        <p:nvSpPr>
          <p:cNvPr id="3" name="TextBox 2">
            <a:extLst>
              <a:ext uri="{FF2B5EF4-FFF2-40B4-BE49-F238E27FC236}">
                <a16:creationId xmlns:a16="http://schemas.microsoft.com/office/drawing/2014/main" id="{98DBAB1D-7ADC-F3A6-C746-9B58F156DE57}"/>
              </a:ext>
            </a:extLst>
          </p:cNvPr>
          <p:cNvSpPr txBox="1"/>
          <p:nvPr/>
        </p:nvSpPr>
        <p:spPr>
          <a:xfrm>
            <a:off x="514969" y="6243935"/>
            <a:ext cx="7367232" cy="461665"/>
          </a:xfrm>
          <a:prstGeom prst="rect">
            <a:avLst/>
          </a:prstGeom>
          <a:noFill/>
        </p:spPr>
        <p:txBody>
          <a:bodyPr wrap="square">
            <a:spAutoFit/>
          </a:bodyPr>
          <a:lstStyle/>
          <a:p>
            <a:r>
              <a:rPr lang="de-DE" dirty="0"/>
              <a:t>https://</a:t>
            </a:r>
            <a:r>
              <a:rPr lang="de-DE" dirty="0" err="1"/>
              <a:t>developer.android.com</a:t>
            </a:r>
            <a:r>
              <a:rPr lang="de-DE" dirty="0"/>
              <a:t>/</a:t>
            </a:r>
            <a:r>
              <a:rPr lang="de-DE" dirty="0" err="1"/>
              <a:t>guide</a:t>
            </a:r>
            <a:r>
              <a:rPr lang="de-DE" dirty="0"/>
              <a:t>/</a:t>
            </a:r>
            <a:r>
              <a:rPr lang="de-DE" dirty="0" err="1"/>
              <a:t>topics</a:t>
            </a:r>
            <a:r>
              <a:rPr lang="de-DE" dirty="0"/>
              <a:t>/</a:t>
            </a:r>
            <a:r>
              <a:rPr lang="de-DE" dirty="0" err="1"/>
              <a:t>data</a:t>
            </a:r>
            <a:r>
              <a:rPr lang="de-DE" dirty="0"/>
              <a:t>/</a:t>
            </a:r>
            <a:r>
              <a:rPr lang="de-DE" dirty="0" err="1"/>
              <a:t>backup</a:t>
            </a:r>
            <a:endParaRPr lang="de-DE" dirty="0"/>
          </a:p>
        </p:txBody>
      </p:sp>
    </p:spTree>
    <p:extLst>
      <p:ext uri="{BB962C8B-B14F-4D97-AF65-F5344CB8AC3E}">
        <p14:creationId xmlns:p14="http://schemas.microsoft.com/office/powerpoint/2010/main" val="41981728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9A4AE6-0104-3DFD-2F52-25450BDE8B70}"/>
            </a:ext>
          </a:extLst>
        </p:cNvPr>
        <p:cNvGrpSpPr/>
        <p:nvPr/>
      </p:nvGrpSpPr>
      <p:grpSpPr>
        <a:xfrm>
          <a:off x="0" y="0"/>
          <a:ext cx="0" cy="0"/>
          <a:chOff x="0" y="0"/>
          <a:chExt cx="0" cy="0"/>
        </a:xfrm>
      </p:grpSpPr>
      <p:sp>
        <p:nvSpPr>
          <p:cNvPr id="158724" name="Rectangle 2">
            <a:extLst>
              <a:ext uri="{FF2B5EF4-FFF2-40B4-BE49-F238E27FC236}">
                <a16:creationId xmlns:a16="http://schemas.microsoft.com/office/drawing/2014/main" id="{4D08C935-25C4-622A-4198-6C2280A954AF}"/>
              </a:ext>
            </a:extLst>
          </p:cNvPr>
          <p:cNvSpPr>
            <a:spLocks noGrp="1" noChangeArrowheads="1"/>
          </p:cNvSpPr>
          <p:nvPr>
            <p:ph type="title"/>
          </p:nvPr>
        </p:nvSpPr>
        <p:spPr>
          <a:xfrm>
            <a:off x="609600" y="381000"/>
            <a:ext cx="8153400" cy="1143000"/>
          </a:xfrm>
        </p:spPr>
        <p:txBody>
          <a:bodyPr wrap="square" anchor="t">
            <a:normAutofit/>
          </a:bodyPr>
          <a:lstStyle/>
          <a:p>
            <a:pPr eaLnBrk="1" hangingPunct="1"/>
            <a:r>
              <a:rPr lang="en-US" altLang="en-US" dirty="0"/>
              <a:t>Backup &amp; Recovery</a:t>
            </a:r>
          </a:p>
        </p:txBody>
      </p:sp>
      <p:pic>
        <p:nvPicPr>
          <p:cNvPr id="2" name="Content Placeholder 1">
            <a:extLst>
              <a:ext uri="{FF2B5EF4-FFF2-40B4-BE49-F238E27FC236}">
                <a16:creationId xmlns:a16="http://schemas.microsoft.com/office/drawing/2014/main" id="{B6D915AC-8B0B-08C2-0A1B-4D47E10FB4A0}"/>
              </a:ext>
            </a:extLst>
          </p:cNvPr>
          <p:cNvPicPr>
            <a:picLocks noGrp="1" noChangeAspect="1"/>
          </p:cNvPicPr>
          <p:nvPr>
            <p:ph sz="half" idx="1"/>
          </p:nvPr>
        </p:nvPicPr>
        <p:blipFill rotWithShape="1">
          <a:blip r:embed="rId3"/>
          <a:srcRect b="82076"/>
          <a:stretch/>
        </p:blipFill>
        <p:spPr>
          <a:xfrm>
            <a:off x="514969" y="952500"/>
            <a:ext cx="8229600" cy="952500"/>
          </a:xfrm>
          <a:prstGeom prst="rect">
            <a:avLst/>
          </a:prstGeom>
        </p:spPr>
      </p:pic>
      <p:sp>
        <p:nvSpPr>
          <p:cNvPr id="158723" name="Slide Number Placeholder 4">
            <a:extLst>
              <a:ext uri="{FF2B5EF4-FFF2-40B4-BE49-F238E27FC236}">
                <a16:creationId xmlns:a16="http://schemas.microsoft.com/office/drawing/2014/main" id="{9E463ECB-B431-4608-1D3C-35D247E7E805}"/>
              </a:ext>
            </a:extLst>
          </p:cNvPr>
          <p:cNvSpPr>
            <a:spLocks noGrp="1"/>
          </p:cNvSpPr>
          <p:nvPr>
            <p:ph type="sldNum" sz="quarter" idx="11"/>
          </p:nvPr>
        </p:nvSpPr>
        <p:spPr>
          <a:xfrm>
            <a:off x="6934200" y="6248400"/>
            <a:ext cx="1905000" cy="4572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b">
            <a:normAutofit/>
          </a:bodyPr>
          <a:lstStyle>
            <a:lvl1pPr>
              <a:spcBef>
                <a:spcPct val="20000"/>
              </a:spcBef>
              <a:buChar char="•"/>
              <a:defRPr sz="2800">
                <a:solidFill>
                  <a:schemeClr val="accent2"/>
                </a:solidFill>
                <a:latin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chemeClr val="accent2"/>
                </a:solidFill>
                <a:latin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rgbClr val="666699"/>
                </a:solidFill>
                <a:latin typeface="Lucida Sans Unicode" panose="020B0602030504020204" pitchFamily="34" charset="0"/>
                <a:cs typeface="Lucida Sans Unicode" panose="020B0602030504020204" pitchFamily="34" charset="0"/>
              </a:defRPr>
            </a:lvl3pPr>
            <a:lvl4pPr marL="1600200" indent="-228600">
              <a:spcBef>
                <a:spcPct val="20000"/>
              </a:spcBef>
              <a:buChar char="–"/>
              <a:defRPr>
                <a:solidFill>
                  <a:schemeClr val="accent2"/>
                </a:solidFill>
                <a:latin typeface="Lucida Sans Unicode" panose="020B0602030504020204" pitchFamily="34" charset="0"/>
                <a:cs typeface="Lucida Sans Unicode" panose="020B0602030504020204" pitchFamily="34" charset="0"/>
              </a:defRPr>
            </a:lvl4pPr>
            <a:lvl5pPr marL="2057400" indent="-228600">
              <a:spcBef>
                <a:spcPct val="20000"/>
              </a:spcBef>
              <a:buChar char="»"/>
              <a:defRPr>
                <a:solidFill>
                  <a:srgbClr val="666699"/>
                </a:solidFill>
                <a:latin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9pPr>
          </a:lstStyle>
          <a:p>
            <a:pPr>
              <a:spcBef>
                <a:spcPct val="0"/>
              </a:spcBef>
              <a:spcAft>
                <a:spcPts val="600"/>
              </a:spcAft>
              <a:buFontTx/>
              <a:buNone/>
            </a:pPr>
            <a:r>
              <a:rPr lang="en-US" altLang="en-US" sz="1000" dirty="0">
                <a:solidFill>
                  <a:schemeClr val="tx1"/>
                </a:solidFill>
              </a:rPr>
              <a:t>1-</a:t>
            </a:r>
            <a:fld id="{336D5BE9-C235-E449-B3A0-98AB82220D45}" type="slidenum">
              <a:rPr lang="en-US" altLang="en-US" sz="1000">
                <a:solidFill>
                  <a:schemeClr val="tx1"/>
                </a:solidFill>
              </a:rPr>
              <a:pPr>
                <a:spcBef>
                  <a:spcPct val="0"/>
                </a:spcBef>
                <a:spcAft>
                  <a:spcPts val="600"/>
                </a:spcAft>
                <a:buFontTx/>
                <a:buNone/>
              </a:pPr>
              <a:t>15</a:t>
            </a:fld>
            <a:endParaRPr lang="en-US" altLang="en-US" sz="1000" dirty="0">
              <a:solidFill>
                <a:schemeClr val="tx1"/>
              </a:solidFill>
            </a:endParaRPr>
          </a:p>
        </p:txBody>
      </p:sp>
      <p:pic>
        <p:nvPicPr>
          <p:cNvPr id="4" name="Picture 3">
            <a:extLst>
              <a:ext uri="{FF2B5EF4-FFF2-40B4-BE49-F238E27FC236}">
                <a16:creationId xmlns:a16="http://schemas.microsoft.com/office/drawing/2014/main" id="{6D59C1FC-B833-099C-B29C-A98A991D2310}"/>
              </a:ext>
            </a:extLst>
          </p:cNvPr>
          <p:cNvPicPr>
            <a:picLocks noChangeAspect="1"/>
          </p:cNvPicPr>
          <p:nvPr/>
        </p:nvPicPr>
        <p:blipFill>
          <a:blip r:embed="rId4"/>
          <a:stretch>
            <a:fillRect/>
          </a:stretch>
        </p:blipFill>
        <p:spPr>
          <a:xfrm>
            <a:off x="685800" y="1839051"/>
            <a:ext cx="7772400" cy="5018949"/>
          </a:xfrm>
          <a:prstGeom prst="rect">
            <a:avLst/>
          </a:prstGeom>
        </p:spPr>
      </p:pic>
      <p:sp>
        <p:nvSpPr>
          <p:cNvPr id="5" name="TextBox 4">
            <a:extLst>
              <a:ext uri="{FF2B5EF4-FFF2-40B4-BE49-F238E27FC236}">
                <a16:creationId xmlns:a16="http://schemas.microsoft.com/office/drawing/2014/main" id="{0042AF07-5687-6FE1-15E6-1DA7CE7117E5}"/>
              </a:ext>
            </a:extLst>
          </p:cNvPr>
          <p:cNvSpPr txBox="1"/>
          <p:nvPr/>
        </p:nvSpPr>
        <p:spPr>
          <a:xfrm>
            <a:off x="609600" y="6567100"/>
            <a:ext cx="7367232" cy="276999"/>
          </a:xfrm>
          <a:prstGeom prst="rect">
            <a:avLst/>
          </a:prstGeom>
          <a:noFill/>
        </p:spPr>
        <p:txBody>
          <a:bodyPr wrap="square">
            <a:spAutoFit/>
          </a:bodyPr>
          <a:lstStyle/>
          <a:p>
            <a:r>
              <a:rPr lang="de-DE" sz="1200" dirty="0"/>
              <a:t>https://</a:t>
            </a:r>
            <a:r>
              <a:rPr lang="de-DE" sz="1200" dirty="0" err="1"/>
              <a:t>developer.android.com</a:t>
            </a:r>
            <a:r>
              <a:rPr lang="de-DE" sz="1200" dirty="0"/>
              <a:t>/</a:t>
            </a:r>
            <a:r>
              <a:rPr lang="de-DE" sz="1200" dirty="0" err="1"/>
              <a:t>guide</a:t>
            </a:r>
            <a:r>
              <a:rPr lang="de-DE" sz="1200" dirty="0"/>
              <a:t>/</a:t>
            </a:r>
            <a:r>
              <a:rPr lang="de-DE" sz="1200" dirty="0" err="1"/>
              <a:t>topics</a:t>
            </a:r>
            <a:r>
              <a:rPr lang="de-DE" sz="1200" dirty="0"/>
              <a:t>/</a:t>
            </a:r>
            <a:r>
              <a:rPr lang="de-DE" sz="1200" dirty="0" err="1"/>
              <a:t>data</a:t>
            </a:r>
            <a:r>
              <a:rPr lang="de-DE" sz="1200" dirty="0"/>
              <a:t>/</a:t>
            </a:r>
            <a:r>
              <a:rPr lang="de-DE" sz="1200" dirty="0" err="1"/>
              <a:t>backup</a:t>
            </a:r>
            <a:endParaRPr lang="de-DE" sz="1200" dirty="0"/>
          </a:p>
        </p:txBody>
      </p:sp>
    </p:spTree>
    <p:extLst>
      <p:ext uri="{BB962C8B-B14F-4D97-AF65-F5344CB8AC3E}">
        <p14:creationId xmlns:p14="http://schemas.microsoft.com/office/powerpoint/2010/main" val="20553170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31EE4C-A874-A773-313A-2C04BEBF8B70}"/>
            </a:ext>
          </a:extLst>
        </p:cNvPr>
        <p:cNvGrpSpPr/>
        <p:nvPr/>
      </p:nvGrpSpPr>
      <p:grpSpPr>
        <a:xfrm>
          <a:off x="0" y="0"/>
          <a:ext cx="0" cy="0"/>
          <a:chOff x="0" y="0"/>
          <a:chExt cx="0" cy="0"/>
        </a:xfrm>
      </p:grpSpPr>
      <p:sp>
        <p:nvSpPr>
          <p:cNvPr id="158724" name="Rectangle 2">
            <a:extLst>
              <a:ext uri="{FF2B5EF4-FFF2-40B4-BE49-F238E27FC236}">
                <a16:creationId xmlns:a16="http://schemas.microsoft.com/office/drawing/2014/main" id="{F597E14B-E547-4B8E-85A0-46E399D6548C}"/>
              </a:ext>
            </a:extLst>
          </p:cNvPr>
          <p:cNvSpPr>
            <a:spLocks noGrp="1" noChangeArrowheads="1"/>
          </p:cNvSpPr>
          <p:nvPr>
            <p:ph type="title"/>
          </p:nvPr>
        </p:nvSpPr>
        <p:spPr>
          <a:xfrm>
            <a:off x="609600" y="381000"/>
            <a:ext cx="8153400" cy="1143000"/>
          </a:xfrm>
        </p:spPr>
        <p:txBody>
          <a:bodyPr wrap="square" anchor="t">
            <a:normAutofit/>
          </a:bodyPr>
          <a:lstStyle/>
          <a:p>
            <a:pPr eaLnBrk="1" hangingPunct="1"/>
            <a:r>
              <a:rPr lang="en-US" altLang="en-US" dirty="0"/>
              <a:t>Backup &amp; Recovery</a:t>
            </a:r>
          </a:p>
        </p:txBody>
      </p:sp>
      <p:sp>
        <p:nvSpPr>
          <p:cNvPr id="158723" name="Slide Number Placeholder 4">
            <a:extLst>
              <a:ext uri="{FF2B5EF4-FFF2-40B4-BE49-F238E27FC236}">
                <a16:creationId xmlns:a16="http://schemas.microsoft.com/office/drawing/2014/main" id="{A9CD857A-A6DA-04A6-C275-237E61AF7174}"/>
              </a:ext>
            </a:extLst>
          </p:cNvPr>
          <p:cNvSpPr>
            <a:spLocks noGrp="1"/>
          </p:cNvSpPr>
          <p:nvPr>
            <p:ph type="sldNum" sz="quarter" idx="11"/>
          </p:nvPr>
        </p:nvSpPr>
        <p:spPr>
          <a:xfrm>
            <a:off x="6934200" y="6248400"/>
            <a:ext cx="1905000" cy="4572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b">
            <a:normAutofit/>
          </a:bodyPr>
          <a:lstStyle>
            <a:lvl1pPr>
              <a:spcBef>
                <a:spcPct val="20000"/>
              </a:spcBef>
              <a:buChar char="•"/>
              <a:defRPr sz="2800">
                <a:solidFill>
                  <a:schemeClr val="accent2"/>
                </a:solidFill>
                <a:latin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chemeClr val="accent2"/>
                </a:solidFill>
                <a:latin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rgbClr val="666699"/>
                </a:solidFill>
                <a:latin typeface="Lucida Sans Unicode" panose="020B0602030504020204" pitchFamily="34" charset="0"/>
                <a:cs typeface="Lucida Sans Unicode" panose="020B0602030504020204" pitchFamily="34" charset="0"/>
              </a:defRPr>
            </a:lvl3pPr>
            <a:lvl4pPr marL="1600200" indent="-228600">
              <a:spcBef>
                <a:spcPct val="20000"/>
              </a:spcBef>
              <a:buChar char="–"/>
              <a:defRPr>
                <a:solidFill>
                  <a:schemeClr val="accent2"/>
                </a:solidFill>
                <a:latin typeface="Lucida Sans Unicode" panose="020B0602030504020204" pitchFamily="34" charset="0"/>
                <a:cs typeface="Lucida Sans Unicode" panose="020B0602030504020204" pitchFamily="34" charset="0"/>
              </a:defRPr>
            </a:lvl4pPr>
            <a:lvl5pPr marL="2057400" indent="-228600">
              <a:spcBef>
                <a:spcPct val="20000"/>
              </a:spcBef>
              <a:buChar char="»"/>
              <a:defRPr>
                <a:solidFill>
                  <a:srgbClr val="666699"/>
                </a:solidFill>
                <a:latin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9pPr>
          </a:lstStyle>
          <a:p>
            <a:pPr>
              <a:spcBef>
                <a:spcPct val="0"/>
              </a:spcBef>
              <a:spcAft>
                <a:spcPts val="600"/>
              </a:spcAft>
              <a:buFontTx/>
              <a:buNone/>
            </a:pPr>
            <a:r>
              <a:rPr lang="en-US" altLang="en-US" sz="1000" dirty="0">
                <a:solidFill>
                  <a:schemeClr val="tx1"/>
                </a:solidFill>
              </a:rPr>
              <a:t>1-</a:t>
            </a:r>
            <a:fld id="{336D5BE9-C235-E449-B3A0-98AB82220D45}" type="slidenum">
              <a:rPr lang="en-US" altLang="en-US" sz="1000">
                <a:solidFill>
                  <a:schemeClr val="tx1"/>
                </a:solidFill>
              </a:rPr>
              <a:pPr>
                <a:spcBef>
                  <a:spcPct val="0"/>
                </a:spcBef>
                <a:spcAft>
                  <a:spcPts val="600"/>
                </a:spcAft>
                <a:buFontTx/>
                <a:buNone/>
              </a:pPr>
              <a:t>16</a:t>
            </a:fld>
            <a:endParaRPr lang="en-US" altLang="en-US" sz="1000" dirty="0">
              <a:solidFill>
                <a:schemeClr val="tx1"/>
              </a:solidFill>
            </a:endParaRPr>
          </a:p>
        </p:txBody>
      </p:sp>
      <p:pic>
        <p:nvPicPr>
          <p:cNvPr id="6" name="Picture 2" descr="Backup Framework Data Flow">
            <a:extLst>
              <a:ext uri="{FF2B5EF4-FFF2-40B4-BE49-F238E27FC236}">
                <a16:creationId xmlns:a16="http://schemas.microsoft.com/office/drawing/2014/main" id="{A6598799-9072-9C97-684D-6F02EAE467AE}"/>
              </a:ext>
            </a:extLst>
          </p:cNvPr>
          <p:cNvPicPr>
            <a:picLocks noGrp="1" noChangeAspect="1" noChangeArrowheads="1"/>
          </p:cNvPicPr>
          <p:nvPr>
            <p:ph sz="half" idx="1"/>
          </p:nvPr>
        </p:nvPicPr>
        <p:blipFill>
          <a:blip r:embed="rId3">
            <a:extLst>
              <a:ext uri="{28A0092B-C50C-407E-A947-70E740481C1C}">
                <a14:useLocalDpi xmlns:a14="http://schemas.microsoft.com/office/drawing/2010/main" val="0"/>
              </a:ext>
            </a:extLst>
          </a:blip>
          <a:srcRect/>
          <a:stretch>
            <a:fillRect/>
          </a:stretch>
        </p:blipFill>
        <p:spPr bwMode="auto">
          <a:xfrm>
            <a:off x="633334" y="1567016"/>
            <a:ext cx="7406232" cy="4585901"/>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DC2BCB2C-2AEE-464E-2FEF-9B547694533C}"/>
              </a:ext>
            </a:extLst>
          </p:cNvPr>
          <p:cNvSpPr txBox="1"/>
          <p:nvPr/>
        </p:nvSpPr>
        <p:spPr>
          <a:xfrm>
            <a:off x="838200" y="6388308"/>
            <a:ext cx="4953000" cy="307777"/>
          </a:xfrm>
          <a:prstGeom prst="rect">
            <a:avLst/>
          </a:prstGeom>
          <a:noFill/>
        </p:spPr>
        <p:txBody>
          <a:bodyPr wrap="square">
            <a:spAutoFit/>
          </a:bodyPr>
          <a:lstStyle/>
          <a:p>
            <a:r>
              <a:rPr lang="de-DE" sz="1400" dirty="0"/>
              <a:t>https://</a:t>
            </a:r>
            <a:r>
              <a:rPr lang="de-DE" sz="1400" dirty="0" err="1"/>
              <a:t>developer.android.com</a:t>
            </a:r>
            <a:r>
              <a:rPr lang="de-DE" sz="1400" dirty="0"/>
              <a:t>/</a:t>
            </a:r>
            <a:r>
              <a:rPr lang="de-DE" sz="1400" dirty="0" err="1"/>
              <a:t>guide</a:t>
            </a:r>
            <a:r>
              <a:rPr lang="de-DE" sz="1400" dirty="0"/>
              <a:t>/</a:t>
            </a:r>
            <a:r>
              <a:rPr lang="de-DE" sz="1400" dirty="0" err="1"/>
              <a:t>topics</a:t>
            </a:r>
            <a:r>
              <a:rPr lang="de-DE" sz="1400" dirty="0"/>
              <a:t>/</a:t>
            </a:r>
            <a:r>
              <a:rPr lang="de-DE" sz="1400" dirty="0" err="1"/>
              <a:t>data</a:t>
            </a:r>
            <a:r>
              <a:rPr lang="de-DE" sz="1400" dirty="0"/>
              <a:t>/</a:t>
            </a:r>
            <a:r>
              <a:rPr lang="de-DE" sz="1400" dirty="0" err="1"/>
              <a:t>testingbackup</a:t>
            </a:r>
            <a:endParaRPr lang="de-DE" sz="1400" dirty="0"/>
          </a:p>
        </p:txBody>
      </p:sp>
    </p:spTree>
    <p:extLst>
      <p:ext uri="{BB962C8B-B14F-4D97-AF65-F5344CB8AC3E}">
        <p14:creationId xmlns:p14="http://schemas.microsoft.com/office/powerpoint/2010/main" val="3655973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E8310C-69BA-150C-8EDF-6A1DA5B03CA9}"/>
            </a:ext>
          </a:extLst>
        </p:cNvPr>
        <p:cNvGrpSpPr/>
        <p:nvPr/>
      </p:nvGrpSpPr>
      <p:grpSpPr>
        <a:xfrm>
          <a:off x="0" y="0"/>
          <a:ext cx="0" cy="0"/>
          <a:chOff x="0" y="0"/>
          <a:chExt cx="0" cy="0"/>
        </a:xfrm>
      </p:grpSpPr>
      <p:sp>
        <p:nvSpPr>
          <p:cNvPr id="158724" name="Rectangle 2">
            <a:extLst>
              <a:ext uri="{FF2B5EF4-FFF2-40B4-BE49-F238E27FC236}">
                <a16:creationId xmlns:a16="http://schemas.microsoft.com/office/drawing/2014/main" id="{7E227CCA-071F-3558-F3AD-8FE0330157D1}"/>
              </a:ext>
            </a:extLst>
          </p:cNvPr>
          <p:cNvSpPr>
            <a:spLocks noGrp="1" noChangeArrowheads="1"/>
          </p:cNvSpPr>
          <p:nvPr>
            <p:ph type="title"/>
          </p:nvPr>
        </p:nvSpPr>
        <p:spPr>
          <a:xfrm>
            <a:off x="609600" y="381000"/>
            <a:ext cx="8153400" cy="1143000"/>
          </a:xfrm>
        </p:spPr>
        <p:txBody>
          <a:bodyPr wrap="square" anchor="t">
            <a:normAutofit/>
          </a:bodyPr>
          <a:lstStyle/>
          <a:p>
            <a:pPr eaLnBrk="1" hangingPunct="1"/>
            <a:r>
              <a:rPr lang="en-US" altLang="en-US" dirty="0"/>
              <a:t>Backup &amp; Recovery</a:t>
            </a:r>
          </a:p>
        </p:txBody>
      </p:sp>
      <p:sp>
        <p:nvSpPr>
          <p:cNvPr id="2" name="Content Placeholder 1">
            <a:extLst>
              <a:ext uri="{FF2B5EF4-FFF2-40B4-BE49-F238E27FC236}">
                <a16:creationId xmlns:a16="http://schemas.microsoft.com/office/drawing/2014/main" id="{45AE8700-51A8-E911-F150-BB6073080A05}"/>
              </a:ext>
            </a:extLst>
          </p:cNvPr>
          <p:cNvSpPr>
            <a:spLocks noGrp="1"/>
          </p:cNvSpPr>
          <p:nvPr>
            <p:ph sz="half" idx="1"/>
          </p:nvPr>
        </p:nvSpPr>
        <p:spPr>
          <a:xfrm>
            <a:off x="609600" y="1600200"/>
            <a:ext cx="4000500" cy="4572000"/>
          </a:xfrm>
        </p:spPr>
        <p:txBody>
          <a:bodyPr wrap="square" anchor="t">
            <a:normAutofit fontScale="92500" lnSpcReduction="10000"/>
          </a:bodyPr>
          <a:lstStyle/>
          <a:p>
            <a:pPr>
              <a:lnSpc>
                <a:spcPct val="90000"/>
              </a:lnSpc>
            </a:pPr>
            <a:r>
              <a:rPr lang="en-CA" sz="2200" dirty="0">
                <a:effectLst/>
              </a:rPr>
              <a:t>Both per-application backups, as well as full backups of all apps possible</a:t>
            </a:r>
          </a:p>
          <a:p>
            <a:pPr>
              <a:lnSpc>
                <a:spcPct val="90000"/>
              </a:lnSpc>
            </a:pPr>
            <a:r>
              <a:rPr lang="en-CA" sz="2200" dirty="0">
                <a:effectLst/>
              </a:rPr>
              <a:t>the responsibility of selecting which data is to be backed up to the application</a:t>
            </a:r>
          </a:p>
          <a:p>
            <a:pPr>
              <a:lnSpc>
                <a:spcPct val="90000"/>
              </a:lnSpc>
            </a:pPr>
            <a:r>
              <a:rPr lang="en-CA" sz="2200" dirty="0">
                <a:effectLst/>
              </a:rPr>
              <a:t>The application notifies the backup manager when data has changed, and the backup manager adds the application to a queue.</a:t>
            </a:r>
          </a:p>
          <a:p>
            <a:pPr>
              <a:lnSpc>
                <a:spcPct val="90000"/>
              </a:lnSpc>
            </a:pPr>
            <a:r>
              <a:rPr lang="en-CA" sz="2200" dirty="0">
                <a:effectLst/>
              </a:rPr>
              <a:t>The </a:t>
            </a:r>
            <a:r>
              <a:rPr lang="en-CA" sz="2200" dirty="0" err="1">
                <a:effectLst/>
              </a:rPr>
              <a:t>BackupManager</a:t>
            </a:r>
            <a:r>
              <a:rPr lang="en-CA" sz="2200" dirty="0">
                <a:effectLst/>
              </a:rPr>
              <a:t> has an Application Programming Interface that developers can use</a:t>
            </a:r>
          </a:p>
          <a:p>
            <a:pPr>
              <a:lnSpc>
                <a:spcPct val="90000"/>
              </a:lnSpc>
            </a:pPr>
            <a:endParaRPr lang="en-CA" sz="2200" dirty="0">
              <a:effectLst/>
            </a:endParaRPr>
          </a:p>
          <a:p>
            <a:pPr>
              <a:lnSpc>
                <a:spcPct val="90000"/>
              </a:lnSpc>
            </a:pPr>
            <a:endParaRPr lang="de-DE" sz="2200" dirty="0"/>
          </a:p>
        </p:txBody>
      </p:sp>
      <p:pic>
        <p:nvPicPr>
          <p:cNvPr id="3" name="Picture 2" descr="Backup Framework Data Flow">
            <a:extLst>
              <a:ext uri="{FF2B5EF4-FFF2-40B4-BE49-F238E27FC236}">
                <a16:creationId xmlns:a16="http://schemas.microsoft.com/office/drawing/2014/main" id="{96AEB637-12C2-1BB1-C1B4-D534F0911C95}"/>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762500" y="1612692"/>
            <a:ext cx="4000500" cy="248030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158723" name="Slide Number Placeholder 4">
            <a:extLst>
              <a:ext uri="{FF2B5EF4-FFF2-40B4-BE49-F238E27FC236}">
                <a16:creationId xmlns:a16="http://schemas.microsoft.com/office/drawing/2014/main" id="{4018FCE1-937D-9D3A-7C37-01ECC62E0D88}"/>
              </a:ext>
            </a:extLst>
          </p:cNvPr>
          <p:cNvSpPr>
            <a:spLocks noGrp="1"/>
          </p:cNvSpPr>
          <p:nvPr>
            <p:ph type="sldNum" sz="quarter" idx="11"/>
          </p:nvPr>
        </p:nvSpPr>
        <p:spPr>
          <a:xfrm>
            <a:off x="6934200" y="6248400"/>
            <a:ext cx="1905000" cy="4572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b">
            <a:normAutofit/>
          </a:bodyPr>
          <a:lstStyle>
            <a:lvl1pPr>
              <a:spcBef>
                <a:spcPct val="20000"/>
              </a:spcBef>
              <a:buChar char="•"/>
              <a:defRPr sz="2800">
                <a:solidFill>
                  <a:schemeClr val="accent2"/>
                </a:solidFill>
                <a:latin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chemeClr val="accent2"/>
                </a:solidFill>
                <a:latin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rgbClr val="666699"/>
                </a:solidFill>
                <a:latin typeface="Lucida Sans Unicode" panose="020B0602030504020204" pitchFamily="34" charset="0"/>
                <a:cs typeface="Lucida Sans Unicode" panose="020B0602030504020204" pitchFamily="34" charset="0"/>
              </a:defRPr>
            </a:lvl3pPr>
            <a:lvl4pPr marL="1600200" indent="-228600">
              <a:spcBef>
                <a:spcPct val="20000"/>
              </a:spcBef>
              <a:buChar char="–"/>
              <a:defRPr>
                <a:solidFill>
                  <a:schemeClr val="accent2"/>
                </a:solidFill>
                <a:latin typeface="Lucida Sans Unicode" panose="020B0602030504020204" pitchFamily="34" charset="0"/>
                <a:cs typeface="Lucida Sans Unicode" panose="020B0602030504020204" pitchFamily="34" charset="0"/>
              </a:defRPr>
            </a:lvl4pPr>
            <a:lvl5pPr marL="2057400" indent="-228600">
              <a:spcBef>
                <a:spcPct val="20000"/>
              </a:spcBef>
              <a:buChar char="»"/>
              <a:defRPr>
                <a:solidFill>
                  <a:srgbClr val="666699"/>
                </a:solidFill>
                <a:latin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9pPr>
          </a:lstStyle>
          <a:p>
            <a:pPr>
              <a:spcBef>
                <a:spcPct val="0"/>
              </a:spcBef>
              <a:spcAft>
                <a:spcPts val="600"/>
              </a:spcAft>
              <a:buFontTx/>
              <a:buNone/>
            </a:pPr>
            <a:r>
              <a:rPr lang="en-US" altLang="en-US" sz="1000" dirty="0">
                <a:solidFill>
                  <a:schemeClr val="tx1"/>
                </a:solidFill>
              </a:rPr>
              <a:t>1-</a:t>
            </a:r>
            <a:fld id="{336D5BE9-C235-E449-B3A0-98AB82220D45}" type="slidenum">
              <a:rPr lang="en-US" altLang="en-US" sz="1000">
                <a:solidFill>
                  <a:schemeClr val="tx1"/>
                </a:solidFill>
              </a:rPr>
              <a:pPr>
                <a:spcBef>
                  <a:spcPct val="0"/>
                </a:spcBef>
                <a:spcAft>
                  <a:spcPts val="600"/>
                </a:spcAft>
                <a:buFontTx/>
                <a:buNone/>
              </a:pPr>
              <a:t>17</a:t>
            </a:fld>
            <a:endParaRPr lang="en-US" altLang="en-US" sz="1000" dirty="0">
              <a:solidFill>
                <a:schemeClr val="tx1"/>
              </a:solidFill>
            </a:endParaRPr>
          </a:p>
        </p:txBody>
      </p:sp>
    </p:spTree>
    <p:extLst>
      <p:ext uri="{BB962C8B-B14F-4D97-AF65-F5344CB8AC3E}">
        <p14:creationId xmlns:p14="http://schemas.microsoft.com/office/powerpoint/2010/main" val="26603058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26F529-CFB3-9D54-6450-6F75CC2F5C68}"/>
            </a:ext>
          </a:extLst>
        </p:cNvPr>
        <p:cNvGrpSpPr/>
        <p:nvPr/>
      </p:nvGrpSpPr>
      <p:grpSpPr>
        <a:xfrm>
          <a:off x="0" y="0"/>
          <a:ext cx="0" cy="0"/>
          <a:chOff x="0" y="0"/>
          <a:chExt cx="0" cy="0"/>
        </a:xfrm>
      </p:grpSpPr>
      <p:sp>
        <p:nvSpPr>
          <p:cNvPr id="158724" name="Rectangle 2">
            <a:extLst>
              <a:ext uri="{FF2B5EF4-FFF2-40B4-BE49-F238E27FC236}">
                <a16:creationId xmlns:a16="http://schemas.microsoft.com/office/drawing/2014/main" id="{EC99C2B0-AC9A-FCB0-3EE7-E01006F252A6}"/>
              </a:ext>
            </a:extLst>
          </p:cNvPr>
          <p:cNvSpPr>
            <a:spLocks noGrp="1" noChangeArrowheads="1"/>
          </p:cNvSpPr>
          <p:nvPr>
            <p:ph type="title"/>
          </p:nvPr>
        </p:nvSpPr>
        <p:spPr>
          <a:xfrm>
            <a:off x="609600" y="381000"/>
            <a:ext cx="8153400" cy="1143000"/>
          </a:xfrm>
        </p:spPr>
        <p:txBody>
          <a:bodyPr wrap="square" anchor="t">
            <a:normAutofit/>
          </a:bodyPr>
          <a:lstStyle/>
          <a:p>
            <a:pPr eaLnBrk="1" hangingPunct="1"/>
            <a:r>
              <a:rPr lang="en-US" altLang="en-US" dirty="0"/>
              <a:t>Backup &amp; Recovery</a:t>
            </a:r>
          </a:p>
        </p:txBody>
      </p:sp>
      <p:sp>
        <p:nvSpPr>
          <p:cNvPr id="2" name="Content Placeholder 1">
            <a:extLst>
              <a:ext uri="{FF2B5EF4-FFF2-40B4-BE49-F238E27FC236}">
                <a16:creationId xmlns:a16="http://schemas.microsoft.com/office/drawing/2014/main" id="{7DFBB2F6-F5C5-35C7-7F79-33CDE9661384}"/>
              </a:ext>
            </a:extLst>
          </p:cNvPr>
          <p:cNvSpPr>
            <a:spLocks noGrp="1"/>
          </p:cNvSpPr>
          <p:nvPr>
            <p:ph sz="half" idx="1"/>
          </p:nvPr>
        </p:nvSpPr>
        <p:spPr>
          <a:xfrm>
            <a:off x="609600" y="1600200"/>
            <a:ext cx="4000500" cy="4572000"/>
          </a:xfrm>
        </p:spPr>
        <p:txBody>
          <a:bodyPr wrap="square" anchor="t">
            <a:normAutofit/>
          </a:bodyPr>
          <a:lstStyle/>
          <a:p>
            <a:pPr marL="0" indent="0">
              <a:buNone/>
            </a:pPr>
            <a:r>
              <a:rPr lang="en-CA" sz="2000" dirty="0">
                <a:effectLst/>
                <a:latin typeface="Helvetica" pitchFamily="2" charset="0"/>
              </a:rPr>
              <a:t>Backup to various </a:t>
            </a:r>
            <a:r>
              <a:rPr lang="en-CA" sz="2000" b="1" i="1" dirty="0">
                <a:effectLst/>
                <a:latin typeface="Helvetica" pitchFamily="2" charset="0"/>
              </a:rPr>
              <a:t>files</a:t>
            </a:r>
            <a:r>
              <a:rPr lang="en-CA" sz="2000" dirty="0">
                <a:effectLst/>
                <a:latin typeface="Helvetica" pitchFamily="2" charset="0"/>
              </a:rPr>
              <a:t>:</a:t>
            </a:r>
          </a:p>
          <a:p>
            <a:r>
              <a:rPr lang="en-CA" sz="2000" dirty="0">
                <a:effectLst/>
                <a:latin typeface="Helvetica" pitchFamily="2" charset="0"/>
              </a:rPr>
              <a:t>Google's servers. Application needs a special API key to use this service</a:t>
            </a:r>
          </a:p>
          <a:p>
            <a:r>
              <a:rPr lang="en-CA" sz="2000" dirty="0">
                <a:effectLst/>
                <a:latin typeface="Helvetica" pitchFamily="2" charset="0"/>
              </a:rPr>
              <a:t>Enterprise backup, for managed devices</a:t>
            </a:r>
          </a:p>
          <a:p>
            <a:r>
              <a:rPr lang="en-CA" sz="2000" dirty="0">
                <a:effectLst/>
                <a:latin typeface="Helvetica" pitchFamily="2" charset="0"/>
              </a:rPr>
              <a:t>Local backup, to a device</a:t>
            </a:r>
          </a:p>
          <a:p>
            <a:pPr marL="0" indent="0">
              <a:lnSpc>
                <a:spcPct val="90000"/>
              </a:lnSpc>
              <a:buNone/>
            </a:pPr>
            <a:endParaRPr lang="en-CA" dirty="0">
              <a:effectLst/>
            </a:endParaRPr>
          </a:p>
        </p:txBody>
      </p:sp>
      <p:pic>
        <p:nvPicPr>
          <p:cNvPr id="3" name="Picture 2" descr="Backup Framework Data Flow">
            <a:extLst>
              <a:ext uri="{FF2B5EF4-FFF2-40B4-BE49-F238E27FC236}">
                <a16:creationId xmlns:a16="http://schemas.microsoft.com/office/drawing/2014/main" id="{89D11C99-68D1-9B02-0841-07912C99E6E1}"/>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762500" y="1612692"/>
            <a:ext cx="4000500" cy="248030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158723" name="Slide Number Placeholder 4">
            <a:extLst>
              <a:ext uri="{FF2B5EF4-FFF2-40B4-BE49-F238E27FC236}">
                <a16:creationId xmlns:a16="http://schemas.microsoft.com/office/drawing/2014/main" id="{11DC57E5-6B11-6A0A-0797-E256F0BB0EAF}"/>
              </a:ext>
            </a:extLst>
          </p:cNvPr>
          <p:cNvSpPr>
            <a:spLocks noGrp="1"/>
          </p:cNvSpPr>
          <p:nvPr>
            <p:ph type="sldNum" sz="quarter" idx="11"/>
          </p:nvPr>
        </p:nvSpPr>
        <p:spPr>
          <a:xfrm>
            <a:off x="6934200" y="6248400"/>
            <a:ext cx="1905000" cy="4572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b">
            <a:normAutofit/>
          </a:bodyPr>
          <a:lstStyle>
            <a:lvl1pPr>
              <a:spcBef>
                <a:spcPct val="20000"/>
              </a:spcBef>
              <a:buChar char="•"/>
              <a:defRPr sz="2800">
                <a:solidFill>
                  <a:schemeClr val="accent2"/>
                </a:solidFill>
                <a:latin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chemeClr val="accent2"/>
                </a:solidFill>
                <a:latin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rgbClr val="666699"/>
                </a:solidFill>
                <a:latin typeface="Lucida Sans Unicode" panose="020B0602030504020204" pitchFamily="34" charset="0"/>
                <a:cs typeface="Lucida Sans Unicode" panose="020B0602030504020204" pitchFamily="34" charset="0"/>
              </a:defRPr>
            </a:lvl3pPr>
            <a:lvl4pPr marL="1600200" indent="-228600">
              <a:spcBef>
                <a:spcPct val="20000"/>
              </a:spcBef>
              <a:buChar char="–"/>
              <a:defRPr>
                <a:solidFill>
                  <a:schemeClr val="accent2"/>
                </a:solidFill>
                <a:latin typeface="Lucida Sans Unicode" panose="020B0602030504020204" pitchFamily="34" charset="0"/>
                <a:cs typeface="Lucida Sans Unicode" panose="020B0602030504020204" pitchFamily="34" charset="0"/>
              </a:defRPr>
            </a:lvl4pPr>
            <a:lvl5pPr marL="2057400" indent="-228600">
              <a:spcBef>
                <a:spcPct val="20000"/>
              </a:spcBef>
              <a:buChar char="»"/>
              <a:defRPr>
                <a:solidFill>
                  <a:srgbClr val="666699"/>
                </a:solidFill>
                <a:latin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9pPr>
          </a:lstStyle>
          <a:p>
            <a:pPr>
              <a:spcBef>
                <a:spcPct val="0"/>
              </a:spcBef>
              <a:spcAft>
                <a:spcPts val="600"/>
              </a:spcAft>
              <a:buFontTx/>
              <a:buNone/>
            </a:pPr>
            <a:r>
              <a:rPr lang="en-US" altLang="en-US" sz="1000" dirty="0">
                <a:solidFill>
                  <a:schemeClr val="tx1"/>
                </a:solidFill>
              </a:rPr>
              <a:t>1-</a:t>
            </a:r>
            <a:fld id="{336D5BE9-C235-E449-B3A0-98AB82220D45}" type="slidenum">
              <a:rPr lang="en-US" altLang="en-US" sz="1000">
                <a:solidFill>
                  <a:schemeClr val="tx1"/>
                </a:solidFill>
              </a:rPr>
              <a:pPr>
                <a:spcBef>
                  <a:spcPct val="0"/>
                </a:spcBef>
                <a:spcAft>
                  <a:spcPts val="600"/>
                </a:spcAft>
                <a:buFontTx/>
                <a:buNone/>
              </a:pPr>
              <a:t>18</a:t>
            </a:fld>
            <a:endParaRPr lang="en-US" altLang="en-US" sz="1000" dirty="0">
              <a:solidFill>
                <a:schemeClr val="tx1"/>
              </a:solidFill>
            </a:endParaRPr>
          </a:p>
        </p:txBody>
      </p:sp>
    </p:spTree>
    <p:extLst>
      <p:ext uri="{BB962C8B-B14F-4D97-AF65-F5344CB8AC3E}">
        <p14:creationId xmlns:p14="http://schemas.microsoft.com/office/powerpoint/2010/main" val="39471171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A2B114-A34E-6B06-DC12-67C9EA34249A}"/>
            </a:ext>
          </a:extLst>
        </p:cNvPr>
        <p:cNvGrpSpPr/>
        <p:nvPr/>
      </p:nvGrpSpPr>
      <p:grpSpPr>
        <a:xfrm>
          <a:off x="0" y="0"/>
          <a:ext cx="0" cy="0"/>
          <a:chOff x="0" y="0"/>
          <a:chExt cx="0" cy="0"/>
        </a:xfrm>
      </p:grpSpPr>
      <p:sp>
        <p:nvSpPr>
          <p:cNvPr id="158724" name="Rectangle 2">
            <a:extLst>
              <a:ext uri="{FF2B5EF4-FFF2-40B4-BE49-F238E27FC236}">
                <a16:creationId xmlns:a16="http://schemas.microsoft.com/office/drawing/2014/main" id="{6289FF89-EDE0-BC53-519C-5624784DD95F}"/>
              </a:ext>
            </a:extLst>
          </p:cNvPr>
          <p:cNvSpPr>
            <a:spLocks noGrp="1" noChangeArrowheads="1"/>
          </p:cNvSpPr>
          <p:nvPr>
            <p:ph type="title"/>
          </p:nvPr>
        </p:nvSpPr>
        <p:spPr>
          <a:xfrm>
            <a:off x="609600" y="381000"/>
            <a:ext cx="8153400" cy="1143000"/>
          </a:xfrm>
        </p:spPr>
        <p:txBody>
          <a:bodyPr wrap="square" anchor="t">
            <a:normAutofit/>
          </a:bodyPr>
          <a:lstStyle/>
          <a:p>
            <a:pPr eaLnBrk="1" hangingPunct="1"/>
            <a:r>
              <a:rPr lang="en-US" altLang="en-US" dirty="0"/>
              <a:t>Backup &amp; Recovery</a:t>
            </a:r>
          </a:p>
        </p:txBody>
      </p:sp>
      <p:sp>
        <p:nvSpPr>
          <p:cNvPr id="2" name="Content Placeholder 1">
            <a:extLst>
              <a:ext uri="{FF2B5EF4-FFF2-40B4-BE49-F238E27FC236}">
                <a16:creationId xmlns:a16="http://schemas.microsoft.com/office/drawing/2014/main" id="{F8E72396-0214-5545-7614-1150ACA60AED}"/>
              </a:ext>
            </a:extLst>
          </p:cNvPr>
          <p:cNvSpPr>
            <a:spLocks noGrp="1"/>
          </p:cNvSpPr>
          <p:nvPr>
            <p:ph sz="half" idx="1"/>
          </p:nvPr>
        </p:nvSpPr>
        <p:spPr>
          <a:xfrm>
            <a:off x="609600" y="1600200"/>
            <a:ext cx="4000500" cy="4572000"/>
          </a:xfrm>
        </p:spPr>
        <p:txBody>
          <a:bodyPr wrap="square" anchor="t">
            <a:normAutofit/>
          </a:bodyPr>
          <a:lstStyle/>
          <a:p>
            <a:pPr marL="0" indent="0">
              <a:buNone/>
            </a:pPr>
            <a:r>
              <a:rPr lang="en-CA">
                <a:effectLst/>
              </a:rPr>
              <a:t>Command Line tools:</a:t>
            </a:r>
          </a:p>
          <a:p>
            <a:r>
              <a:rPr lang="en-CA" err="1">
                <a:effectLst/>
              </a:rPr>
              <a:t>bmgr</a:t>
            </a:r>
            <a:endParaRPr lang="en-CA">
              <a:effectLst/>
            </a:endParaRPr>
          </a:p>
          <a:p>
            <a:endParaRPr lang="en-CA">
              <a:effectLst/>
            </a:endParaRPr>
          </a:p>
          <a:p>
            <a:pPr marL="0" indent="0">
              <a:buNone/>
            </a:pPr>
            <a:endParaRPr lang="en-CA">
              <a:effectLst/>
            </a:endParaRPr>
          </a:p>
        </p:txBody>
      </p:sp>
      <p:pic>
        <p:nvPicPr>
          <p:cNvPr id="4" name="Picture 3">
            <a:extLst>
              <a:ext uri="{FF2B5EF4-FFF2-40B4-BE49-F238E27FC236}">
                <a16:creationId xmlns:a16="http://schemas.microsoft.com/office/drawing/2014/main" id="{4BA5A868-45AD-856A-4735-85065D496FB8}"/>
              </a:ext>
            </a:extLst>
          </p:cNvPr>
          <p:cNvPicPr>
            <a:picLocks noChangeAspect="1"/>
          </p:cNvPicPr>
          <p:nvPr/>
        </p:nvPicPr>
        <p:blipFill>
          <a:blip r:embed="rId3"/>
          <a:stretch>
            <a:fillRect/>
          </a:stretch>
        </p:blipFill>
        <p:spPr>
          <a:xfrm>
            <a:off x="1060173" y="2672990"/>
            <a:ext cx="7252253" cy="3499210"/>
          </a:xfrm>
          <a:prstGeom prst="rect">
            <a:avLst/>
          </a:prstGeom>
          <a:noFill/>
        </p:spPr>
      </p:pic>
      <p:sp>
        <p:nvSpPr>
          <p:cNvPr id="158723" name="Slide Number Placeholder 4">
            <a:extLst>
              <a:ext uri="{FF2B5EF4-FFF2-40B4-BE49-F238E27FC236}">
                <a16:creationId xmlns:a16="http://schemas.microsoft.com/office/drawing/2014/main" id="{0AF3C4FF-2F0A-BEFE-8827-CBBF18814B78}"/>
              </a:ext>
            </a:extLst>
          </p:cNvPr>
          <p:cNvSpPr>
            <a:spLocks noGrp="1"/>
          </p:cNvSpPr>
          <p:nvPr>
            <p:ph type="sldNum" sz="quarter" idx="11"/>
          </p:nvPr>
        </p:nvSpPr>
        <p:spPr>
          <a:xfrm>
            <a:off x="6934200" y="6248400"/>
            <a:ext cx="1905000" cy="4572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b">
            <a:normAutofit/>
          </a:bodyPr>
          <a:lstStyle>
            <a:lvl1pPr>
              <a:spcBef>
                <a:spcPct val="20000"/>
              </a:spcBef>
              <a:buChar char="•"/>
              <a:defRPr sz="2800">
                <a:solidFill>
                  <a:schemeClr val="accent2"/>
                </a:solidFill>
                <a:latin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chemeClr val="accent2"/>
                </a:solidFill>
                <a:latin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rgbClr val="666699"/>
                </a:solidFill>
                <a:latin typeface="Lucida Sans Unicode" panose="020B0602030504020204" pitchFamily="34" charset="0"/>
                <a:cs typeface="Lucida Sans Unicode" panose="020B0602030504020204" pitchFamily="34" charset="0"/>
              </a:defRPr>
            </a:lvl3pPr>
            <a:lvl4pPr marL="1600200" indent="-228600">
              <a:spcBef>
                <a:spcPct val="20000"/>
              </a:spcBef>
              <a:buChar char="–"/>
              <a:defRPr>
                <a:solidFill>
                  <a:schemeClr val="accent2"/>
                </a:solidFill>
                <a:latin typeface="Lucida Sans Unicode" panose="020B0602030504020204" pitchFamily="34" charset="0"/>
                <a:cs typeface="Lucida Sans Unicode" panose="020B0602030504020204" pitchFamily="34" charset="0"/>
              </a:defRPr>
            </a:lvl4pPr>
            <a:lvl5pPr marL="2057400" indent="-228600">
              <a:spcBef>
                <a:spcPct val="20000"/>
              </a:spcBef>
              <a:buChar char="»"/>
              <a:defRPr>
                <a:solidFill>
                  <a:srgbClr val="666699"/>
                </a:solidFill>
                <a:latin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9pPr>
          </a:lstStyle>
          <a:p>
            <a:pPr>
              <a:spcBef>
                <a:spcPct val="0"/>
              </a:spcBef>
              <a:spcAft>
                <a:spcPts val="600"/>
              </a:spcAft>
              <a:buFontTx/>
              <a:buNone/>
            </a:pPr>
            <a:r>
              <a:rPr lang="en-US" altLang="en-US" sz="1000" dirty="0">
                <a:solidFill>
                  <a:schemeClr val="tx1"/>
                </a:solidFill>
              </a:rPr>
              <a:t>1-</a:t>
            </a:r>
            <a:fld id="{336D5BE9-C235-E449-B3A0-98AB82220D45}" type="slidenum">
              <a:rPr lang="en-US" altLang="en-US" sz="1000">
                <a:solidFill>
                  <a:schemeClr val="tx1"/>
                </a:solidFill>
              </a:rPr>
              <a:pPr>
                <a:spcBef>
                  <a:spcPct val="0"/>
                </a:spcBef>
                <a:spcAft>
                  <a:spcPts val="600"/>
                </a:spcAft>
                <a:buFontTx/>
                <a:buNone/>
              </a:pPr>
              <a:t>19</a:t>
            </a:fld>
            <a:endParaRPr lang="en-US" altLang="en-US" sz="1000" dirty="0">
              <a:solidFill>
                <a:schemeClr val="tx1"/>
              </a:solidFill>
            </a:endParaRPr>
          </a:p>
        </p:txBody>
      </p:sp>
    </p:spTree>
    <p:extLst>
      <p:ext uri="{BB962C8B-B14F-4D97-AF65-F5344CB8AC3E}">
        <p14:creationId xmlns:p14="http://schemas.microsoft.com/office/powerpoint/2010/main" val="31084612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9BD377-25C6-D423-2EA8-4566D593BB2F}"/>
            </a:ext>
          </a:extLst>
        </p:cNvPr>
        <p:cNvGrpSpPr/>
        <p:nvPr/>
      </p:nvGrpSpPr>
      <p:grpSpPr>
        <a:xfrm>
          <a:off x="0" y="0"/>
          <a:ext cx="0" cy="0"/>
          <a:chOff x="0" y="0"/>
          <a:chExt cx="0" cy="0"/>
        </a:xfrm>
      </p:grpSpPr>
      <p:sp>
        <p:nvSpPr>
          <p:cNvPr id="6147" name="Slide Number Placeholder 4">
            <a:extLst>
              <a:ext uri="{FF2B5EF4-FFF2-40B4-BE49-F238E27FC236}">
                <a16:creationId xmlns:a16="http://schemas.microsoft.com/office/drawing/2014/main" id="{D35AECC3-A336-4061-FA08-7FE7689958A9}"/>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accent2"/>
                </a:solidFill>
                <a:latin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chemeClr val="accent2"/>
                </a:solidFill>
                <a:latin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rgbClr val="666699"/>
                </a:solidFill>
                <a:latin typeface="Lucida Sans Unicode" panose="020B0602030504020204" pitchFamily="34" charset="0"/>
                <a:cs typeface="Lucida Sans Unicode" panose="020B0602030504020204" pitchFamily="34" charset="0"/>
              </a:defRPr>
            </a:lvl3pPr>
            <a:lvl4pPr marL="1600200" indent="-228600">
              <a:spcBef>
                <a:spcPct val="20000"/>
              </a:spcBef>
              <a:buChar char="–"/>
              <a:defRPr>
                <a:solidFill>
                  <a:schemeClr val="accent2"/>
                </a:solidFill>
                <a:latin typeface="Lucida Sans Unicode" panose="020B0602030504020204" pitchFamily="34" charset="0"/>
                <a:cs typeface="Lucida Sans Unicode" panose="020B0602030504020204" pitchFamily="34" charset="0"/>
              </a:defRPr>
            </a:lvl4pPr>
            <a:lvl5pPr marL="2057400" indent="-228600">
              <a:spcBef>
                <a:spcPct val="20000"/>
              </a:spcBef>
              <a:buChar char="»"/>
              <a:defRPr>
                <a:solidFill>
                  <a:srgbClr val="666699"/>
                </a:solidFill>
                <a:latin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9pPr>
          </a:lstStyle>
          <a:p>
            <a:pPr>
              <a:spcBef>
                <a:spcPct val="0"/>
              </a:spcBef>
              <a:buFontTx/>
              <a:buNone/>
            </a:pPr>
            <a:r>
              <a:rPr lang="en-US" altLang="en-US" sz="1000">
                <a:solidFill>
                  <a:schemeClr val="tx1"/>
                </a:solidFill>
                <a:latin typeface="Arial" panose="020B0604020202020204" pitchFamily="34" charset="0"/>
              </a:rPr>
              <a:t>1-</a:t>
            </a:r>
            <a:fld id="{F2441FDA-D81A-3544-B1DF-52732FB8B898}" type="slidenum">
              <a:rPr lang="en-US" altLang="en-US" sz="1000">
                <a:solidFill>
                  <a:schemeClr val="tx1"/>
                </a:solidFill>
                <a:latin typeface="Arial" panose="020B0604020202020204" pitchFamily="34" charset="0"/>
              </a:rPr>
              <a:pPr>
                <a:spcBef>
                  <a:spcPct val="0"/>
                </a:spcBef>
                <a:buFontTx/>
                <a:buNone/>
              </a:pPr>
              <a:t>2</a:t>
            </a:fld>
            <a:endParaRPr lang="en-US" altLang="en-US" sz="1000">
              <a:solidFill>
                <a:schemeClr val="tx1"/>
              </a:solidFill>
              <a:latin typeface="Arial" panose="020B0604020202020204" pitchFamily="34" charset="0"/>
            </a:endParaRPr>
          </a:p>
        </p:txBody>
      </p:sp>
      <p:sp>
        <p:nvSpPr>
          <p:cNvPr id="6148" name="Rectangle 2">
            <a:extLst>
              <a:ext uri="{FF2B5EF4-FFF2-40B4-BE49-F238E27FC236}">
                <a16:creationId xmlns:a16="http://schemas.microsoft.com/office/drawing/2014/main" id="{F26A8828-9E83-3AF9-F4E5-6C90E9196FF6}"/>
              </a:ext>
            </a:extLst>
          </p:cNvPr>
          <p:cNvSpPr>
            <a:spLocks noGrp="1" noChangeArrowheads="1"/>
          </p:cNvSpPr>
          <p:nvPr>
            <p:ph type="title"/>
          </p:nvPr>
        </p:nvSpPr>
        <p:spPr/>
        <p:txBody>
          <a:bodyPr/>
          <a:lstStyle/>
          <a:p>
            <a:pPr eaLnBrk="1" hangingPunct="1"/>
            <a:r>
              <a:rPr lang="en-US" altLang="en-US" dirty="0"/>
              <a:t>Learning Objectives</a:t>
            </a:r>
          </a:p>
        </p:txBody>
      </p:sp>
      <p:sp>
        <p:nvSpPr>
          <p:cNvPr id="6149" name="Rectangle 3">
            <a:extLst>
              <a:ext uri="{FF2B5EF4-FFF2-40B4-BE49-F238E27FC236}">
                <a16:creationId xmlns:a16="http://schemas.microsoft.com/office/drawing/2014/main" id="{909DAE9D-65F1-C7E4-43A1-B2ECC4FE4408}"/>
              </a:ext>
            </a:extLst>
          </p:cNvPr>
          <p:cNvSpPr>
            <a:spLocks noGrp="1" noChangeArrowheads="1"/>
          </p:cNvSpPr>
          <p:nvPr>
            <p:ph type="body" idx="1"/>
          </p:nvPr>
        </p:nvSpPr>
        <p:spPr>
          <a:xfrm>
            <a:off x="685800" y="1295400"/>
            <a:ext cx="8153400" cy="5105400"/>
          </a:xfrm>
        </p:spPr>
        <p:txBody>
          <a:bodyPr/>
          <a:lstStyle/>
          <a:p>
            <a:pPr marL="514350" indent="-514350" eaLnBrk="1" hangingPunct="1">
              <a:lnSpc>
                <a:spcPct val="90000"/>
              </a:lnSpc>
              <a:buFont typeface="+mj-lt"/>
              <a:buAutoNum type="arabicPeriod"/>
            </a:pPr>
            <a:r>
              <a:rPr lang="en-CA" altLang="en-US" dirty="0"/>
              <a:t>What are partitions</a:t>
            </a:r>
          </a:p>
          <a:p>
            <a:pPr marL="514350" indent="-514350" eaLnBrk="1" hangingPunct="1">
              <a:lnSpc>
                <a:spcPct val="90000"/>
              </a:lnSpc>
              <a:buFont typeface="+mj-lt"/>
              <a:buAutoNum type="arabicPeriod"/>
            </a:pPr>
            <a:r>
              <a:rPr lang="en-CA" dirty="0"/>
              <a:t>What is the overall flow of the bootstrap program</a:t>
            </a:r>
          </a:p>
          <a:p>
            <a:pPr marL="514350" indent="-514350" eaLnBrk="1" hangingPunct="1">
              <a:lnSpc>
                <a:spcPct val="90000"/>
              </a:lnSpc>
              <a:buFont typeface="+mj-lt"/>
              <a:buAutoNum type="arabicPeriod"/>
            </a:pPr>
            <a:r>
              <a:rPr lang="en-CA" dirty="0"/>
              <a:t>What is the Init process</a:t>
            </a:r>
          </a:p>
          <a:p>
            <a:pPr marL="514350" indent="-514350" eaLnBrk="1" hangingPunct="1">
              <a:lnSpc>
                <a:spcPct val="90000"/>
              </a:lnSpc>
              <a:buFont typeface="+mj-lt"/>
              <a:buAutoNum type="arabicPeriod"/>
            </a:pPr>
            <a:r>
              <a:rPr lang="en-CA" dirty="0"/>
              <a:t>What are Android System Configurations</a:t>
            </a:r>
          </a:p>
          <a:p>
            <a:pPr marL="514350" indent="-514350" eaLnBrk="1" hangingPunct="1">
              <a:lnSpc>
                <a:spcPct val="90000"/>
              </a:lnSpc>
              <a:buFont typeface="+mj-lt"/>
              <a:buAutoNum type="arabicPeriod"/>
            </a:pPr>
            <a:r>
              <a:rPr lang="en-CA" dirty="0"/>
              <a:t>Explain the purpose and structure of the Android Backup Manager / Service</a:t>
            </a:r>
          </a:p>
          <a:p>
            <a:pPr marL="914400" lvl="1" indent="-514350" eaLnBrk="1" hangingPunct="1">
              <a:lnSpc>
                <a:spcPct val="90000"/>
              </a:lnSpc>
              <a:buFont typeface="+mj-lt"/>
              <a:buAutoNum type="arabicPeriod"/>
            </a:pPr>
            <a:r>
              <a:rPr lang="en-CA" dirty="0"/>
              <a:t>Android Auto Backup – use it via the CLI</a:t>
            </a:r>
          </a:p>
          <a:p>
            <a:pPr marL="914400" lvl="1" indent="-514350" eaLnBrk="1" hangingPunct="1">
              <a:lnSpc>
                <a:spcPct val="90000"/>
              </a:lnSpc>
              <a:buFont typeface="+mj-lt"/>
              <a:buAutoNum type="arabicPeriod"/>
            </a:pPr>
            <a:r>
              <a:rPr lang="en-CA" dirty="0"/>
              <a:t>Key-Value Backup</a:t>
            </a:r>
          </a:p>
          <a:p>
            <a:pPr marL="514350" indent="-514350" eaLnBrk="1" hangingPunct="1">
              <a:lnSpc>
                <a:spcPct val="90000"/>
              </a:lnSpc>
              <a:buFont typeface="+mj-lt"/>
              <a:buAutoNum type="arabicPeriod"/>
            </a:pPr>
            <a:endParaRPr lang="en-CA" dirty="0"/>
          </a:p>
          <a:p>
            <a:pPr marL="514350" indent="-514350" eaLnBrk="1" hangingPunct="1">
              <a:lnSpc>
                <a:spcPct val="90000"/>
              </a:lnSpc>
              <a:buFont typeface="+mj-lt"/>
              <a:buAutoNum type="arabicPeriod"/>
            </a:pPr>
            <a:endParaRPr lang="en-US" altLang="en-US" dirty="0">
              <a:solidFill>
                <a:schemeClr val="accent6"/>
              </a:solidFill>
            </a:endParaRPr>
          </a:p>
        </p:txBody>
      </p:sp>
    </p:spTree>
    <p:extLst>
      <p:ext uri="{BB962C8B-B14F-4D97-AF65-F5344CB8AC3E}">
        <p14:creationId xmlns:p14="http://schemas.microsoft.com/office/powerpoint/2010/main" val="34577599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716C3D-F462-416A-1ED2-133B3D97C8D8}"/>
            </a:ext>
          </a:extLst>
        </p:cNvPr>
        <p:cNvGrpSpPr/>
        <p:nvPr/>
      </p:nvGrpSpPr>
      <p:grpSpPr>
        <a:xfrm>
          <a:off x="0" y="0"/>
          <a:ext cx="0" cy="0"/>
          <a:chOff x="0" y="0"/>
          <a:chExt cx="0" cy="0"/>
        </a:xfrm>
      </p:grpSpPr>
      <p:sp>
        <p:nvSpPr>
          <p:cNvPr id="158724" name="Rectangle 2">
            <a:extLst>
              <a:ext uri="{FF2B5EF4-FFF2-40B4-BE49-F238E27FC236}">
                <a16:creationId xmlns:a16="http://schemas.microsoft.com/office/drawing/2014/main" id="{70AE22E7-5151-4AA1-AF11-2475B8466893}"/>
              </a:ext>
            </a:extLst>
          </p:cNvPr>
          <p:cNvSpPr>
            <a:spLocks noGrp="1" noChangeArrowheads="1"/>
          </p:cNvSpPr>
          <p:nvPr>
            <p:ph type="title"/>
          </p:nvPr>
        </p:nvSpPr>
        <p:spPr>
          <a:xfrm>
            <a:off x="609600" y="381000"/>
            <a:ext cx="8153400" cy="1143000"/>
          </a:xfrm>
        </p:spPr>
        <p:txBody>
          <a:bodyPr wrap="square" anchor="t">
            <a:normAutofit/>
          </a:bodyPr>
          <a:lstStyle/>
          <a:p>
            <a:pPr eaLnBrk="1" hangingPunct="1"/>
            <a:r>
              <a:rPr lang="en-US" altLang="en-US" dirty="0"/>
              <a:t>Backup &amp; Recovery</a:t>
            </a:r>
          </a:p>
        </p:txBody>
      </p:sp>
      <p:sp>
        <p:nvSpPr>
          <p:cNvPr id="2" name="Content Placeholder 1">
            <a:extLst>
              <a:ext uri="{FF2B5EF4-FFF2-40B4-BE49-F238E27FC236}">
                <a16:creationId xmlns:a16="http://schemas.microsoft.com/office/drawing/2014/main" id="{EAC3E7CE-C519-AABD-12D5-93A208B9DC82}"/>
              </a:ext>
            </a:extLst>
          </p:cNvPr>
          <p:cNvSpPr>
            <a:spLocks noGrp="1"/>
          </p:cNvSpPr>
          <p:nvPr>
            <p:ph sz="half" idx="1"/>
          </p:nvPr>
        </p:nvSpPr>
        <p:spPr>
          <a:xfrm>
            <a:off x="609600" y="1600200"/>
            <a:ext cx="4000500" cy="4572000"/>
          </a:xfrm>
        </p:spPr>
        <p:txBody>
          <a:bodyPr wrap="square" anchor="t">
            <a:normAutofit/>
          </a:bodyPr>
          <a:lstStyle/>
          <a:p>
            <a:pPr marL="0" indent="0">
              <a:buNone/>
            </a:pPr>
            <a:r>
              <a:rPr lang="en-CA" dirty="0">
                <a:effectLst/>
              </a:rPr>
              <a:t>./</a:t>
            </a:r>
            <a:r>
              <a:rPr lang="en-CA" dirty="0" err="1">
                <a:effectLst/>
              </a:rPr>
              <a:t>adb</a:t>
            </a:r>
            <a:r>
              <a:rPr lang="en-CA" dirty="0">
                <a:effectLst/>
              </a:rPr>
              <a:t> backup -all</a:t>
            </a:r>
          </a:p>
          <a:p>
            <a:endParaRPr lang="en-CA" dirty="0">
              <a:effectLst/>
            </a:endParaRPr>
          </a:p>
          <a:p>
            <a:pPr marL="0" indent="0">
              <a:buNone/>
            </a:pPr>
            <a:endParaRPr lang="en-CA" dirty="0">
              <a:effectLst/>
            </a:endParaRPr>
          </a:p>
        </p:txBody>
      </p:sp>
      <p:sp>
        <p:nvSpPr>
          <p:cNvPr id="158723" name="Slide Number Placeholder 4">
            <a:extLst>
              <a:ext uri="{FF2B5EF4-FFF2-40B4-BE49-F238E27FC236}">
                <a16:creationId xmlns:a16="http://schemas.microsoft.com/office/drawing/2014/main" id="{35B2158D-75CF-A60D-DAA3-AACFDAA44DED}"/>
              </a:ext>
            </a:extLst>
          </p:cNvPr>
          <p:cNvSpPr>
            <a:spLocks noGrp="1"/>
          </p:cNvSpPr>
          <p:nvPr>
            <p:ph type="sldNum" sz="quarter" idx="11"/>
          </p:nvPr>
        </p:nvSpPr>
        <p:spPr>
          <a:xfrm>
            <a:off x="6934200" y="6248400"/>
            <a:ext cx="1905000" cy="4572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b">
            <a:normAutofit/>
          </a:bodyPr>
          <a:lstStyle>
            <a:lvl1pPr>
              <a:spcBef>
                <a:spcPct val="20000"/>
              </a:spcBef>
              <a:buChar char="•"/>
              <a:defRPr sz="2800">
                <a:solidFill>
                  <a:schemeClr val="accent2"/>
                </a:solidFill>
                <a:latin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chemeClr val="accent2"/>
                </a:solidFill>
                <a:latin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rgbClr val="666699"/>
                </a:solidFill>
                <a:latin typeface="Lucida Sans Unicode" panose="020B0602030504020204" pitchFamily="34" charset="0"/>
                <a:cs typeface="Lucida Sans Unicode" panose="020B0602030504020204" pitchFamily="34" charset="0"/>
              </a:defRPr>
            </a:lvl3pPr>
            <a:lvl4pPr marL="1600200" indent="-228600">
              <a:spcBef>
                <a:spcPct val="20000"/>
              </a:spcBef>
              <a:buChar char="–"/>
              <a:defRPr>
                <a:solidFill>
                  <a:schemeClr val="accent2"/>
                </a:solidFill>
                <a:latin typeface="Lucida Sans Unicode" panose="020B0602030504020204" pitchFamily="34" charset="0"/>
                <a:cs typeface="Lucida Sans Unicode" panose="020B0602030504020204" pitchFamily="34" charset="0"/>
              </a:defRPr>
            </a:lvl4pPr>
            <a:lvl5pPr marL="2057400" indent="-228600">
              <a:spcBef>
                <a:spcPct val="20000"/>
              </a:spcBef>
              <a:buChar char="»"/>
              <a:defRPr>
                <a:solidFill>
                  <a:srgbClr val="666699"/>
                </a:solidFill>
                <a:latin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9pPr>
          </a:lstStyle>
          <a:p>
            <a:pPr>
              <a:spcBef>
                <a:spcPct val="0"/>
              </a:spcBef>
              <a:spcAft>
                <a:spcPts val="600"/>
              </a:spcAft>
              <a:buFontTx/>
              <a:buNone/>
            </a:pPr>
            <a:r>
              <a:rPr lang="en-US" altLang="en-US" sz="1000" dirty="0">
                <a:solidFill>
                  <a:schemeClr val="tx1"/>
                </a:solidFill>
              </a:rPr>
              <a:t>1-</a:t>
            </a:r>
            <a:fld id="{336D5BE9-C235-E449-B3A0-98AB82220D45}" type="slidenum">
              <a:rPr lang="en-US" altLang="en-US" sz="1000">
                <a:solidFill>
                  <a:schemeClr val="tx1"/>
                </a:solidFill>
              </a:rPr>
              <a:pPr>
                <a:spcBef>
                  <a:spcPct val="0"/>
                </a:spcBef>
                <a:spcAft>
                  <a:spcPts val="600"/>
                </a:spcAft>
                <a:buFontTx/>
                <a:buNone/>
              </a:pPr>
              <a:t>20</a:t>
            </a:fld>
            <a:endParaRPr lang="en-US" altLang="en-US" sz="1000" dirty="0">
              <a:solidFill>
                <a:schemeClr val="tx1"/>
              </a:solidFill>
            </a:endParaRPr>
          </a:p>
        </p:txBody>
      </p:sp>
      <p:pic>
        <p:nvPicPr>
          <p:cNvPr id="3" name="Picture 2">
            <a:extLst>
              <a:ext uri="{FF2B5EF4-FFF2-40B4-BE49-F238E27FC236}">
                <a16:creationId xmlns:a16="http://schemas.microsoft.com/office/drawing/2014/main" id="{8A824C30-5B56-F1F3-C425-662E8E208217}"/>
              </a:ext>
            </a:extLst>
          </p:cNvPr>
          <p:cNvPicPr>
            <a:picLocks noChangeAspect="1"/>
          </p:cNvPicPr>
          <p:nvPr/>
        </p:nvPicPr>
        <p:blipFill>
          <a:blip r:embed="rId3"/>
          <a:stretch>
            <a:fillRect/>
          </a:stretch>
        </p:blipFill>
        <p:spPr>
          <a:xfrm>
            <a:off x="5727949" y="152400"/>
            <a:ext cx="3005071" cy="4572000"/>
          </a:xfrm>
          <a:prstGeom prst="rect">
            <a:avLst/>
          </a:prstGeom>
        </p:spPr>
      </p:pic>
      <p:pic>
        <p:nvPicPr>
          <p:cNvPr id="4" name="Picture 3">
            <a:extLst>
              <a:ext uri="{FF2B5EF4-FFF2-40B4-BE49-F238E27FC236}">
                <a16:creationId xmlns:a16="http://schemas.microsoft.com/office/drawing/2014/main" id="{5394D5F6-72D0-3E6E-BF94-552BA9750754}"/>
              </a:ext>
            </a:extLst>
          </p:cNvPr>
          <p:cNvPicPr>
            <a:picLocks noChangeAspect="1"/>
          </p:cNvPicPr>
          <p:nvPr/>
        </p:nvPicPr>
        <p:blipFill>
          <a:blip r:embed="rId4"/>
          <a:stretch>
            <a:fillRect/>
          </a:stretch>
        </p:blipFill>
        <p:spPr>
          <a:xfrm>
            <a:off x="288561" y="5484943"/>
            <a:ext cx="6946900" cy="774700"/>
          </a:xfrm>
          <a:prstGeom prst="rect">
            <a:avLst/>
          </a:prstGeom>
        </p:spPr>
      </p:pic>
    </p:spTree>
    <p:extLst>
      <p:ext uri="{BB962C8B-B14F-4D97-AF65-F5344CB8AC3E}">
        <p14:creationId xmlns:p14="http://schemas.microsoft.com/office/powerpoint/2010/main" val="1682328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FE07D8-1EE4-ECC2-4704-BAF40F9FB371}"/>
            </a:ext>
          </a:extLst>
        </p:cNvPr>
        <p:cNvGrpSpPr/>
        <p:nvPr/>
      </p:nvGrpSpPr>
      <p:grpSpPr>
        <a:xfrm>
          <a:off x="0" y="0"/>
          <a:ext cx="0" cy="0"/>
          <a:chOff x="0" y="0"/>
          <a:chExt cx="0" cy="0"/>
        </a:xfrm>
      </p:grpSpPr>
      <p:sp>
        <p:nvSpPr>
          <p:cNvPr id="158724" name="Rectangle 2">
            <a:extLst>
              <a:ext uri="{FF2B5EF4-FFF2-40B4-BE49-F238E27FC236}">
                <a16:creationId xmlns:a16="http://schemas.microsoft.com/office/drawing/2014/main" id="{5EEF0C2E-1575-2C2F-F7D2-FF426FA79C05}"/>
              </a:ext>
            </a:extLst>
          </p:cNvPr>
          <p:cNvSpPr>
            <a:spLocks noGrp="1" noChangeArrowheads="1"/>
          </p:cNvSpPr>
          <p:nvPr>
            <p:ph type="title"/>
          </p:nvPr>
        </p:nvSpPr>
        <p:spPr>
          <a:xfrm>
            <a:off x="609600" y="381000"/>
            <a:ext cx="8153400" cy="1143000"/>
          </a:xfrm>
        </p:spPr>
        <p:txBody>
          <a:bodyPr wrap="square" anchor="t">
            <a:normAutofit/>
          </a:bodyPr>
          <a:lstStyle/>
          <a:p>
            <a:pPr eaLnBrk="1" hangingPunct="1"/>
            <a:r>
              <a:rPr lang="en-US" altLang="en-US" dirty="0"/>
              <a:t>Backup &amp; Recovery</a:t>
            </a:r>
          </a:p>
        </p:txBody>
      </p:sp>
      <p:sp>
        <p:nvSpPr>
          <p:cNvPr id="2" name="Content Placeholder 1">
            <a:extLst>
              <a:ext uri="{FF2B5EF4-FFF2-40B4-BE49-F238E27FC236}">
                <a16:creationId xmlns:a16="http://schemas.microsoft.com/office/drawing/2014/main" id="{7D66618E-8890-87E7-8F48-0DEADD4615BB}"/>
              </a:ext>
            </a:extLst>
          </p:cNvPr>
          <p:cNvSpPr>
            <a:spLocks noGrp="1"/>
          </p:cNvSpPr>
          <p:nvPr>
            <p:ph sz="half" idx="1"/>
          </p:nvPr>
        </p:nvSpPr>
        <p:spPr>
          <a:xfrm>
            <a:off x="609600" y="1600200"/>
            <a:ext cx="4000500" cy="4572000"/>
          </a:xfrm>
        </p:spPr>
        <p:txBody>
          <a:bodyPr wrap="square" anchor="t">
            <a:normAutofit/>
          </a:bodyPr>
          <a:lstStyle/>
          <a:p>
            <a:pPr marL="0" indent="0">
              <a:buNone/>
            </a:pPr>
            <a:r>
              <a:rPr lang="en-CA" b="1" dirty="0">
                <a:effectLst/>
                <a:latin typeface="Helvetica" pitchFamily="2" charset="0"/>
              </a:rPr>
              <a:t>Recovery</a:t>
            </a:r>
          </a:p>
          <a:p>
            <a:r>
              <a:rPr lang="en-CA" dirty="0">
                <a:latin typeface="Helvetica" pitchFamily="2" charset="0"/>
              </a:rPr>
              <a:t>S</a:t>
            </a:r>
            <a:r>
              <a:rPr lang="en-CA" dirty="0">
                <a:effectLst/>
                <a:latin typeface="Helvetica" pitchFamily="2" charset="0"/>
              </a:rPr>
              <a:t>ystem boots with an alternate boot sequence, which - rather than load the full OS UI - loads a minimal configuration</a:t>
            </a:r>
          </a:p>
          <a:p>
            <a:pPr marL="0" indent="0">
              <a:buNone/>
            </a:pPr>
            <a:endParaRPr lang="en-CA" i="1" dirty="0">
              <a:effectLst/>
            </a:endParaRPr>
          </a:p>
          <a:p>
            <a:pPr marL="0" indent="0">
              <a:buNone/>
            </a:pPr>
            <a:r>
              <a:rPr lang="en-CA" i="1" dirty="0">
                <a:effectLst/>
              </a:rPr>
              <a:t>./</a:t>
            </a:r>
            <a:r>
              <a:rPr lang="en-CA" i="1" dirty="0" err="1">
                <a:effectLst/>
              </a:rPr>
              <a:t>adb</a:t>
            </a:r>
            <a:r>
              <a:rPr lang="en-CA" i="1" dirty="0">
                <a:effectLst/>
              </a:rPr>
              <a:t> reboot recovery</a:t>
            </a:r>
          </a:p>
          <a:p>
            <a:endParaRPr lang="en-CA" dirty="0">
              <a:effectLst/>
            </a:endParaRPr>
          </a:p>
          <a:p>
            <a:pPr marL="0" indent="0">
              <a:buNone/>
            </a:pPr>
            <a:endParaRPr lang="en-CA" dirty="0">
              <a:effectLst/>
            </a:endParaRPr>
          </a:p>
        </p:txBody>
      </p:sp>
      <p:sp>
        <p:nvSpPr>
          <p:cNvPr id="158723" name="Slide Number Placeholder 4">
            <a:extLst>
              <a:ext uri="{FF2B5EF4-FFF2-40B4-BE49-F238E27FC236}">
                <a16:creationId xmlns:a16="http://schemas.microsoft.com/office/drawing/2014/main" id="{1DDDFE1A-113A-D44C-6A36-433C03F4A987}"/>
              </a:ext>
            </a:extLst>
          </p:cNvPr>
          <p:cNvSpPr>
            <a:spLocks noGrp="1"/>
          </p:cNvSpPr>
          <p:nvPr>
            <p:ph type="sldNum" sz="quarter" idx="11"/>
          </p:nvPr>
        </p:nvSpPr>
        <p:spPr>
          <a:xfrm>
            <a:off x="6934200" y="6248400"/>
            <a:ext cx="1905000" cy="4572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b">
            <a:normAutofit/>
          </a:bodyPr>
          <a:lstStyle>
            <a:lvl1pPr>
              <a:spcBef>
                <a:spcPct val="20000"/>
              </a:spcBef>
              <a:buChar char="•"/>
              <a:defRPr sz="2800">
                <a:solidFill>
                  <a:schemeClr val="accent2"/>
                </a:solidFill>
                <a:latin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chemeClr val="accent2"/>
                </a:solidFill>
                <a:latin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rgbClr val="666699"/>
                </a:solidFill>
                <a:latin typeface="Lucida Sans Unicode" panose="020B0602030504020204" pitchFamily="34" charset="0"/>
                <a:cs typeface="Lucida Sans Unicode" panose="020B0602030504020204" pitchFamily="34" charset="0"/>
              </a:defRPr>
            </a:lvl3pPr>
            <a:lvl4pPr marL="1600200" indent="-228600">
              <a:spcBef>
                <a:spcPct val="20000"/>
              </a:spcBef>
              <a:buChar char="–"/>
              <a:defRPr>
                <a:solidFill>
                  <a:schemeClr val="accent2"/>
                </a:solidFill>
                <a:latin typeface="Lucida Sans Unicode" panose="020B0602030504020204" pitchFamily="34" charset="0"/>
                <a:cs typeface="Lucida Sans Unicode" panose="020B0602030504020204" pitchFamily="34" charset="0"/>
              </a:defRPr>
            </a:lvl4pPr>
            <a:lvl5pPr marL="2057400" indent="-228600">
              <a:spcBef>
                <a:spcPct val="20000"/>
              </a:spcBef>
              <a:buChar char="»"/>
              <a:defRPr>
                <a:solidFill>
                  <a:srgbClr val="666699"/>
                </a:solidFill>
                <a:latin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9pPr>
          </a:lstStyle>
          <a:p>
            <a:pPr>
              <a:spcBef>
                <a:spcPct val="0"/>
              </a:spcBef>
              <a:spcAft>
                <a:spcPts val="600"/>
              </a:spcAft>
              <a:buFontTx/>
              <a:buNone/>
            </a:pPr>
            <a:r>
              <a:rPr lang="en-US" altLang="en-US" sz="1000" dirty="0">
                <a:solidFill>
                  <a:schemeClr val="tx1"/>
                </a:solidFill>
              </a:rPr>
              <a:t>1-</a:t>
            </a:r>
            <a:fld id="{336D5BE9-C235-E449-B3A0-98AB82220D45}" type="slidenum">
              <a:rPr lang="en-US" altLang="en-US" sz="1000">
                <a:solidFill>
                  <a:schemeClr val="tx1"/>
                </a:solidFill>
              </a:rPr>
              <a:pPr>
                <a:spcBef>
                  <a:spcPct val="0"/>
                </a:spcBef>
                <a:spcAft>
                  <a:spcPts val="600"/>
                </a:spcAft>
                <a:buFontTx/>
                <a:buNone/>
              </a:pPr>
              <a:t>21</a:t>
            </a:fld>
            <a:endParaRPr lang="en-US" altLang="en-US" sz="1000" dirty="0">
              <a:solidFill>
                <a:schemeClr val="tx1"/>
              </a:solidFill>
            </a:endParaRPr>
          </a:p>
        </p:txBody>
      </p:sp>
    </p:spTree>
    <p:extLst>
      <p:ext uri="{BB962C8B-B14F-4D97-AF65-F5344CB8AC3E}">
        <p14:creationId xmlns:p14="http://schemas.microsoft.com/office/powerpoint/2010/main" val="23483630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724839-6665-4F39-459E-5E8A3353FAC4}"/>
            </a:ext>
          </a:extLst>
        </p:cNvPr>
        <p:cNvGrpSpPr/>
        <p:nvPr/>
      </p:nvGrpSpPr>
      <p:grpSpPr>
        <a:xfrm>
          <a:off x="0" y="0"/>
          <a:ext cx="0" cy="0"/>
          <a:chOff x="0" y="0"/>
          <a:chExt cx="0" cy="0"/>
        </a:xfrm>
      </p:grpSpPr>
      <p:sp>
        <p:nvSpPr>
          <p:cNvPr id="158724" name="Rectangle 2">
            <a:extLst>
              <a:ext uri="{FF2B5EF4-FFF2-40B4-BE49-F238E27FC236}">
                <a16:creationId xmlns:a16="http://schemas.microsoft.com/office/drawing/2014/main" id="{5929EE3F-6F51-A5B8-2014-01F1DC4C240A}"/>
              </a:ext>
            </a:extLst>
          </p:cNvPr>
          <p:cNvSpPr>
            <a:spLocks noGrp="1" noChangeArrowheads="1"/>
          </p:cNvSpPr>
          <p:nvPr>
            <p:ph type="title"/>
          </p:nvPr>
        </p:nvSpPr>
        <p:spPr>
          <a:xfrm>
            <a:off x="609600" y="381000"/>
            <a:ext cx="8153400" cy="1143000"/>
          </a:xfrm>
        </p:spPr>
        <p:txBody>
          <a:bodyPr wrap="square" anchor="t">
            <a:normAutofit/>
          </a:bodyPr>
          <a:lstStyle/>
          <a:p>
            <a:pPr eaLnBrk="1" hangingPunct="1"/>
            <a:r>
              <a:rPr lang="en-US" altLang="en-US" dirty="0"/>
              <a:t>Review - Example questions</a:t>
            </a:r>
          </a:p>
        </p:txBody>
      </p:sp>
      <p:sp>
        <p:nvSpPr>
          <p:cNvPr id="2" name="Content Placeholder 1">
            <a:extLst>
              <a:ext uri="{FF2B5EF4-FFF2-40B4-BE49-F238E27FC236}">
                <a16:creationId xmlns:a16="http://schemas.microsoft.com/office/drawing/2014/main" id="{2C3F78E4-92EE-FB85-21C7-4776B78D9DEB}"/>
              </a:ext>
            </a:extLst>
          </p:cNvPr>
          <p:cNvSpPr>
            <a:spLocks noGrp="1"/>
          </p:cNvSpPr>
          <p:nvPr>
            <p:ph sz="half" idx="1"/>
          </p:nvPr>
        </p:nvSpPr>
        <p:spPr>
          <a:xfrm>
            <a:off x="609600" y="1600200"/>
            <a:ext cx="7924800" cy="4572000"/>
          </a:xfrm>
        </p:spPr>
        <p:txBody>
          <a:bodyPr wrap="square" anchor="t">
            <a:normAutofit/>
          </a:bodyPr>
          <a:lstStyle/>
          <a:p>
            <a:pPr marL="0" indent="0">
              <a:lnSpc>
                <a:spcPct val="90000"/>
              </a:lnSpc>
              <a:buNone/>
            </a:pPr>
            <a:r>
              <a:rPr lang="en-CA" sz="1800" dirty="0">
                <a:effectLst/>
              </a:rPr>
              <a:t>- Once </a:t>
            </a:r>
            <a:r>
              <a:rPr lang="en-CA" sz="1800" dirty="0" err="1">
                <a:effectLst/>
              </a:rPr>
              <a:t>init</a:t>
            </a:r>
            <a:r>
              <a:rPr lang="en-CA" sz="1800" dirty="0">
                <a:effectLst/>
              </a:rPr>
              <a:t> has started, it maintains system properties (T|F?).</a:t>
            </a:r>
          </a:p>
          <a:p>
            <a:pPr marL="0" indent="0">
              <a:lnSpc>
                <a:spcPct val="90000"/>
              </a:lnSpc>
              <a:buNone/>
            </a:pPr>
            <a:r>
              <a:rPr lang="en-CA" sz="1800" dirty="0">
                <a:effectLst/>
              </a:rPr>
              <a:t>- The Android System Properties provide a globally accessible repository of configuration settings (T|F?)</a:t>
            </a:r>
          </a:p>
          <a:p>
            <a:pPr marL="0" indent="0">
              <a:lnSpc>
                <a:spcPct val="90000"/>
              </a:lnSpc>
              <a:buNone/>
            </a:pPr>
            <a:endParaRPr lang="en-CA" sz="1800" dirty="0"/>
          </a:p>
          <a:p>
            <a:pPr marL="0" indent="0">
              <a:lnSpc>
                <a:spcPct val="90000"/>
              </a:lnSpc>
              <a:buNone/>
            </a:pPr>
            <a:r>
              <a:rPr lang="en-CA" sz="1800" dirty="0">
                <a:effectLst/>
              </a:rPr>
              <a:t>- How does </a:t>
            </a:r>
            <a:r>
              <a:rPr lang="en-CA" sz="1800" dirty="0"/>
              <a:t>A</a:t>
            </a:r>
            <a:r>
              <a:rPr lang="en-CA" sz="1800" dirty="0">
                <a:effectLst/>
              </a:rPr>
              <a:t>ndroid’s Backup Service (Backup Manager) determine which user-generated app data to be backed up?</a:t>
            </a:r>
          </a:p>
          <a:p>
            <a:pPr lvl="1">
              <a:lnSpc>
                <a:spcPct val="90000"/>
              </a:lnSpc>
              <a:buFont typeface="Wingdings" pitchFamily="2" charset="2"/>
              <a:buChar char="q"/>
            </a:pPr>
            <a:r>
              <a:rPr lang="en-CA" sz="1400" dirty="0"/>
              <a:t>leaves it to the programmer who must use the android API (i.e., implement a </a:t>
            </a:r>
            <a:r>
              <a:rPr lang="en-CA" sz="1400" dirty="0" err="1"/>
              <a:t>BackupAgent</a:t>
            </a:r>
            <a:r>
              <a:rPr lang="en-CA" sz="1400" dirty="0"/>
              <a:t> interface) and designate specific data to be backed up</a:t>
            </a:r>
          </a:p>
          <a:p>
            <a:pPr lvl="1">
              <a:lnSpc>
                <a:spcPct val="90000"/>
              </a:lnSpc>
              <a:buFont typeface="Wingdings" pitchFamily="2" charset="2"/>
              <a:buChar char="q"/>
            </a:pPr>
            <a:r>
              <a:rPr lang="en-CA" sz="1400" dirty="0" err="1">
                <a:effectLst/>
              </a:rPr>
              <a:t>BackupManager</a:t>
            </a:r>
            <a:r>
              <a:rPr lang="en-CA" sz="1400" dirty="0">
                <a:effectLst/>
              </a:rPr>
              <a:t> determines changes automatically and backs-up user </a:t>
            </a:r>
            <a:r>
              <a:rPr lang="en-CA" sz="1400" dirty="0" err="1">
                <a:effectLst/>
              </a:rPr>
              <a:t>appsthat</a:t>
            </a:r>
            <a:r>
              <a:rPr lang="en-CA" sz="1400" dirty="0">
                <a:effectLst/>
              </a:rPr>
              <a:t> need a backup periodically</a:t>
            </a:r>
          </a:p>
          <a:p>
            <a:pPr marL="0" indent="0">
              <a:lnSpc>
                <a:spcPct val="90000"/>
              </a:lnSpc>
              <a:buNone/>
            </a:pPr>
            <a:r>
              <a:rPr lang="en-CA" sz="1800" dirty="0"/>
              <a:t>- Suppose you want to backup a particular user app so it can be restored on other Android devices. What kind of data should be backed up</a:t>
            </a:r>
          </a:p>
          <a:p>
            <a:pPr lvl="1">
              <a:lnSpc>
                <a:spcPct val="90000"/>
              </a:lnSpc>
              <a:buFont typeface="Wingdings" pitchFamily="2" charset="2"/>
              <a:buChar char="q"/>
            </a:pPr>
            <a:r>
              <a:rPr lang="en-CA" sz="1400" dirty="0">
                <a:effectLst/>
              </a:rPr>
              <a:t>User Generated App data</a:t>
            </a:r>
          </a:p>
          <a:p>
            <a:pPr lvl="1">
              <a:lnSpc>
                <a:spcPct val="90000"/>
              </a:lnSpc>
              <a:buFont typeface="Wingdings" pitchFamily="2" charset="2"/>
              <a:buChar char="q"/>
            </a:pPr>
            <a:r>
              <a:rPr lang="en-CA" sz="1400" dirty="0"/>
              <a:t>Identity and account data</a:t>
            </a:r>
          </a:p>
          <a:p>
            <a:pPr lvl="1">
              <a:lnSpc>
                <a:spcPct val="90000"/>
              </a:lnSpc>
              <a:buFont typeface="Wingdings" pitchFamily="2" charset="2"/>
              <a:buChar char="q"/>
            </a:pPr>
            <a:r>
              <a:rPr lang="en-CA" sz="1400" dirty="0"/>
              <a:t>Current memory state</a:t>
            </a:r>
            <a:endParaRPr lang="en-CA" sz="1400" dirty="0">
              <a:effectLst/>
            </a:endParaRPr>
          </a:p>
        </p:txBody>
      </p:sp>
      <p:sp>
        <p:nvSpPr>
          <p:cNvPr id="158723" name="Slide Number Placeholder 4">
            <a:extLst>
              <a:ext uri="{FF2B5EF4-FFF2-40B4-BE49-F238E27FC236}">
                <a16:creationId xmlns:a16="http://schemas.microsoft.com/office/drawing/2014/main" id="{5A572114-E0E9-811D-C30D-E6130582366A}"/>
              </a:ext>
            </a:extLst>
          </p:cNvPr>
          <p:cNvSpPr>
            <a:spLocks noGrp="1"/>
          </p:cNvSpPr>
          <p:nvPr>
            <p:ph type="sldNum" sz="quarter" idx="11"/>
          </p:nvPr>
        </p:nvSpPr>
        <p:spPr>
          <a:xfrm>
            <a:off x="6934200" y="6248400"/>
            <a:ext cx="1905000" cy="4572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b">
            <a:normAutofit/>
          </a:bodyPr>
          <a:lstStyle>
            <a:lvl1pPr>
              <a:spcBef>
                <a:spcPct val="20000"/>
              </a:spcBef>
              <a:buChar char="•"/>
              <a:defRPr sz="2800">
                <a:solidFill>
                  <a:schemeClr val="accent2"/>
                </a:solidFill>
                <a:latin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chemeClr val="accent2"/>
                </a:solidFill>
                <a:latin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rgbClr val="666699"/>
                </a:solidFill>
                <a:latin typeface="Lucida Sans Unicode" panose="020B0602030504020204" pitchFamily="34" charset="0"/>
                <a:cs typeface="Lucida Sans Unicode" panose="020B0602030504020204" pitchFamily="34" charset="0"/>
              </a:defRPr>
            </a:lvl3pPr>
            <a:lvl4pPr marL="1600200" indent="-228600">
              <a:spcBef>
                <a:spcPct val="20000"/>
              </a:spcBef>
              <a:buChar char="–"/>
              <a:defRPr>
                <a:solidFill>
                  <a:schemeClr val="accent2"/>
                </a:solidFill>
                <a:latin typeface="Lucida Sans Unicode" panose="020B0602030504020204" pitchFamily="34" charset="0"/>
                <a:cs typeface="Lucida Sans Unicode" panose="020B0602030504020204" pitchFamily="34" charset="0"/>
              </a:defRPr>
            </a:lvl4pPr>
            <a:lvl5pPr marL="2057400" indent="-228600">
              <a:spcBef>
                <a:spcPct val="20000"/>
              </a:spcBef>
              <a:buChar char="»"/>
              <a:defRPr>
                <a:solidFill>
                  <a:srgbClr val="666699"/>
                </a:solidFill>
                <a:latin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9pPr>
          </a:lstStyle>
          <a:p>
            <a:pPr>
              <a:spcBef>
                <a:spcPct val="0"/>
              </a:spcBef>
              <a:spcAft>
                <a:spcPts val="600"/>
              </a:spcAft>
              <a:buFontTx/>
              <a:buNone/>
            </a:pPr>
            <a:r>
              <a:rPr lang="en-US" altLang="en-US" sz="1000" dirty="0">
                <a:solidFill>
                  <a:schemeClr val="tx1"/>
                </a:solidFill>
              </a:rPr>
              <a:t>1-</a:t>
            </a:r>
            <a:fld id="{336D5BE9-C235-E449-B3A0-98AB82220D45}" type="slidenum">
              <a:rPr lang="en-US" altLang="en-US" sz="1000">
                <a:solidFill>
                  <a:schemeClr val="tx1"/>
                </a:solidFill>
              </a:rPr>
              <a:pPr>
                <a:spcBef>
                  <a:spcPct val="0"/>
                </a:spcBef>
                <a:spcAft>
                  <a:spcPts val="600"/>
                </a:spcAft>
                <a:buFontTx/>
                <a:buNone/>
              </a:pPr>
              <a:t>22</a:t>
            </a:fld>
            <a:endParaRPr lang="en-US" altLang="en-US" sz="1000" dirty="0">
              <a:solidFill>
                <a:schemeClr val="tx1"/>
              </a:solidFill>
            </a:endParaRPr>
          </a:p>
        </p:txBody>
      </p:sp>
    </p:spTree>
    <p:extLst>
      <p:ext uri="{BB962C8B-B14F-4D97-AF65-F5344CB8AC3E}">
        <p14:creationId xmlns:p14="http://schemas.microsoft.com/office/powerpoint/2010/main" val="20279522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CC2519-C62D-C160-2EAF-A05499A0A1B2}"/>
            </a:ext>
          </a:extLst>
        </p:cNvPr>
        <p:cNvGrpSpPr/>
        <p:nvPr/>
      </p:nvGrpSpPr>
      <p:grpSpPr>
        <a:xfrm>
          <a:off x="0" y="0"/>
          <a:ext cx="0" cy="0"/>
          <a:chOff x="0" y="0"/>
          <a:chExt cx="0" cy="0"/>
        </a:xfrm>
      </p:grpSpPr>
      <p:sp>
        <p:nvSpPr>
          <p:cNvPr id="158724" name="Rectangle 2">
            <a:extLst>
              <a:ext uri="{FF2B5EF4-FFF2-40B4-BE49-F238E27FC236}">
                <a16:creationId xmlns:a16="http://schemas.microsoft.com/office/drawing/2014/main" id="{F05EBE86-1F3F-84B4-FD05-06814F42FDC4}"/>
              </a:ext>
            </a:extLst>
          </p:cNvPr>
          <p:cNvSpPr>
            <a:spLocks noGrp="1" noChangeArrowheads="1"/>
          </p:cNvSpPr>
          <p:nvPr>
            <p:ph type="title"/>
          </p:nvPr>
        </p:nvSpPr>
        <p:spPr>
          <a:xfrm>
            <a:off x="609600" y="381000"/>
            <a:ext cx="8153400" cy="1143000"/>
          </a:xfrm>
        </p:spPr>
        <p:txBody>
          <a:bodyPr wrap="square" anchor="t">
            <a:normAutofit/>
          </a:bodyPr>
          <a:lstStyle/>
          <a:p>
            <a:pPr eaLnBrk="1" hangingPunct="1"/>
            <a:r>
              <a:rPr lang="en-US" altLang="en-US" dirty="0"/>
              <a:t>Review - Example questions</a:t>
            </a:r>
          </a:p>
        </p:txBody>
      </p:sp>
      <p:sp>
        <p:nvSpPr>
          <p:cNvPr id="2" name="Content Placeholder 1">
            <a:extLst>
              <a:ext uri="{FF2B5EF4-FFF2-40B4-BE49-F238E27FC236}">
                <a16:creationId xmlns:a16="http://schemas.microsoft.com/office/drawing/2014/main" id="{A379E724-AEEE-FC2A-4214-C936C51D2A01}"/>
              </a:ext>
            </a:extLst>
          </p:cNvPr>
          <p:cNvSpPr>
            <a:spLocks noGrp="1"/>
          </p:cNvSpPr>
          <p:nvPr>
            <p:ph sz="half" idx="1"/>
          </p:nvPr>
        </p:nvSpPr>
        <p:spPr>
          <a:xfrm>
            <a:off x="609600" y="1600200"/>
            <a:ext cx="7924800" cy="4572000"/>
          </a:xfrm>
        </p:spPr>
        <p:txBody>
          <a:bodyPr wrap="square" anchor="t">
            <a:normAutofit/>
          </a:bodyPr>
          <a:lstStyle/>
          <a:p>
            <a:pPr marL="0" indent="0">
              <a:lnSpc>
                <a:spcPct val="90000"/>
              </a:lnSpc>
              <a:buNone/>
            </a:pPr>
            <a:r>
              <a:rPr lang="en-CA" sz="1800" dirty="0">
                <a:effectLst/>
              </a:rPr>
              <a:t>- Backup service can be used to perform a full backup of all apps (T|F?)</a:t>
            </a:r>
          </a:p>
          <a:p>
            <a:pPr marL="0" indent="0">
              <a:lnSpc>
                <a:spcPct val="90000"/>
              </a:lnSpc>
              <a:buNone/>
            </a:pPr>
            <a:endParaRPr lang="en-CA" sz="1800" dirty="0"/>
          </a:p>
          <a:p>
            <a:pPr marL="0" indent="0">
              <a:lnSpc>
                <a:spcPct val="90000"/>
              </a:lnSpc>
              <a:buNone/>
            </a:pPr>
            <a:r>
              <a:rPr lang="en-CA" sz="1800" dirty="0">
                <a:effectLst/>
              </a:rPr>
              <a:t>- The Generic Kernel Image </a:t>
            </a:r>
          </a:p>
          <a:p>
            <a:pPr lvl="1">
              <a:lnSpc>
                <a:spcPct val="90000"/>
              </a:lnSpc>
              <a:buFont typeface="Wingdings" pitchFamily="2" charset="2"/>
              <a:buChar char="q"/>
            </a:pPr>
            <a:r>
              <a:rPr lang="en-CA" sz="1800" dirty="0">
                <a:effectLst/>
              </a:rPr>
              <a:t>Is a single kernel binary with built-in device drivers and kernel binaries for most common Android hardware </a:t>
            </a:r>
          </a:p>
          <a:p>
            <a:pPr lvl="1">
              <a:lnSpc>
                <a:spcPct val="90000"/>
              </a:lnSpc>
              <a:buFont typeface="Wingdings" pitchFamily="2" charset="2"/>
              <a:buChar char="q"/>
            </a:pPr>
            <a:r>
              <a:rPr lang="en-CA" sz="1800" dirty="0"/>
              <a:t>It works with all Android devices (a specific version and higher)</a:t>
            </a:r>
          </a:p>
          <a:p>
            <a:pPr lvl="1">
              <a:lnSpc>
                <a:spcPct val="90000"/>
              </a:lnSpc>
              <a:buFont typeface="Wingdings" pitchFamily="2" charset="2"/>
              <a:buChar char="q"/>
            </a:pPr>
            <a:r>
              <a:rPr lang="en-CA" sz="1800" dirty="0"/>
              <a:t>The GKI loads vendor-related kernel modules during the Init process</a:t>
            </a:r>
          </a:p>
          <a:p>
            <a:pPr marL="0" indent="0">
              <a:lnSpc>
                <a:spcPct val="90000"/>
              </a:lnSpc>
              <a:buNone/>
            </a:pPr>
            <a:endParaRPr lang="en-CA" sz="1800" dirty="0">
              <a:effectLst/>
            </a:endParaRPr>
          </a:p>
        </p:txBody>
      </p:sp>
      <p:sp>
        <p:nvSpPr>
          <p:cNvPr id="158723" name="Slide Number Placeholder 4">
            <a:extLst>
              <a:ext uri="{FF2B5EF4-FFF2-40B4-BE49-F238E27FC236}">
                <a16:creationId xmlns:a16="http://schemas.microsoft.com/office/drawing/2014/main" id="{AD5CC15B-B544-BFDA-C386-86C4F3517E9B}"/>
              </a:ext>
            </a:extLst>
          </p:cNvPr>
          <p:cNvSpPr>
            <a:spLocks noGrp="1"/>
          </p:cNvSpPr>
          <p:nvPr>
            <p:ph type="sldNum" sz="quarter" idx="11"/>
          </p:nvPr>
        </p:nvSpPr>
        <p:spPr>
          <a:xfrm>
            <a:off x="6934200" y="6248400"/>
            <a:ext cx="1905000" cy="4572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b">
            <a:normAutofit/>
          </a:bodyPr>
          <a:lstStyle>
            <a:lvl1pPr>
              <a:spcBef>
                <a:spcPct val="20000"/>
              </a:spcBef>
              <a:buChar char="•"/>
              <a:defRPr sz="2800">
                <a:solidFill>
                  <a:schemeClr val="accent2"/>
                </a:solidFill>
                <a:latin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chemeClr val="accent2"/>
                </a:solidFill>
                <a:latin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rgbClr val="666699"/>
                </a:solidFill>
                <a:latin typeface="Lucida Sans Unicode" panose="020B0602030504020204" pitchFamily="34" charset="0"/>
                <a:cs typeface="Lucida Sans Unicode" panose="020B0602030504020204" pitchFamily="34" charset="0"/>
              </a:defRPr>
            </a:lvl3pPr>
            <a:lvl4pPr marL="1600200" indent="-228600">
              <a:spcBef>
                <a:spcPct val="20000"/>
              </a:spcBef>
              <a:buChar char="–"/>
              <a:defRPr>
                <a:solidFill>
                  <a:schemeClr val="accent2"/>
                </a:solidFill>
                <a:latin typeface="Lucida Sans Unicode" panose="020B0602030504020204" pitchFamily="34" charset="0"/>
                <a:cs typeface="Lucida Sans Unicode" panose="020B0602030504020204" pitchFamily="34" charset="0"/>
              </a:defRPr>
            </a:lvl4pPr>
            <a:lvl5pPr marL="2057400" indent="-228600">
              <a:spcBef>
                <a:spcPct val="20000"/>
              </a:spcBef>
              <a:buChar char="»"/>
              <a:defRPr>
                <a:solidFill>
                  <a:srgbClr val="666699"/>
                </a:solidFill>
                <a:latin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9pPr>
          </a:lstStyle>
          <a:p>
            <a:pPr>
              <a:spcBef>
                <a:spcPct val="0"/>
              </a:spcBef>
              <a:spcAft>
                <a:spcPts val="600"/>
              </a:spcAft>
              <a:buFontTx/>
              <a:buNone/>
            </a:pPr>
            <a:r>
              <a:rPr lang="en-US" altLang="en-US" sz="1000" dirty="0">
                <a:solidFill>
                  <a:schemeClr val="tx1"/>
                </a:solidFill>
              </a:rPr>
              <a:t>1-</a:t>
            </a:r>
            <a:fld id="{336D5BE9-C235-E449-B3A0-98AB82220D45}" type="slidenum">
              <a:rPr lang="en-US" altLang="en-US" sz="1000">
                <a:solidFill>
                  <a:schemeClr val="tx1"/>
                </a:solidFill>
              </a:rPr>
              <a:pPr>
                <a:spcBef>
                  <a:spcPct val="0"/>
                </a:spcBef>
                <a:spcAft>
                  <a:spcPts val="600"/>
                </a:spcAft>
                <a:buFontTx/>
                <a:buNone/>
              </a:pPr>
              <a:t>23</a:t>
            </a:fld>
            <a:endParaRPr lang="en-US" altLang="en-US" sz="1000" dirty="0">
              <a:solidFill>
                <a:schemeClr val="tx1"/>
              </a:solidFill>
            </a:endParaRPr>
          </a:p>
        </p:txBody>
      </p:sp>
    </p:spTree>
    <p:extLst>
      <p:ext uri="{BB962C8B-B14F-4D97-AF65-F5344CB8AC3E}">
        <p14:creationId xmlns:p14="http://schemas.microsoft.com/office/powerpoint/2010/main" val="3795312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979DEE-E146-0314-1500-714C8BE24EBF}"/>
            </a:ext>
          </a:extLst>
        </p:cNvPr>
        <p:cNvGrpSpPr/>
        <p:nvPr/>
      </p:nvGrpSpPr>
      <p:grpSpPr>
        <a:xfrm>
          <a:off x="0" y="0"/>
          <a:ext cx="0" cy="0"/>
          <a:chOff x="0" y="0"/>
          <a:chExt cx="0" cy="0"/>
        </a:xfrm>
      </p:grpSpPr>
      <p:sp>
        <p:nvSpPr>
          <p:cNvPr id="158724" name="Rectangle 2">
            <a:extLst>
              <a:ext uri="{FF2B5EF4-FFF2-40B4-BE49-F238E27FC236}">
                <a16:creationId xmlns:a16="http://schemas.microsoft.com/office/drawing/2014/main" id="{E5864FBD-B583-5E95-105F-D8DE250CABEF}"/>
              </a:ext>
            </a:extLst>
          </p:cNvPr>
          <p:cNvSpPr>
            <a:spLocks noGrp="1" noChangeArrowheads="1"/>
          </p:cNvSpPr>
          <p:nvPr>
            <p:ph type="title"/>
          </p:nvPr>
        </p:nvSpPr>
        <p:spPr>
          <a:xfrm>
            <a:off x="609600" y="381000"/>
            <a:ext cx="8153400" cy="1143000"/>
          </a:xfrm>
        </p:spPr>
        <p:txBody>
          <a:bodyPr wrap="square" anchor="t">
            <a:normAutofit/>
          </a:bodyPr>
          <a:lstStyle/>
          <a:p>
            <a:pPr eaLnBrk="1" hangingPunct="1"/>
            <a:r>
              <a:rPr lang="en-US" altLang="en-US" dirty="0"/>
              <a:t>Review - Example questions</a:t>
            </a:r>
          </a:p>
        </p:txBody>
      </p:sp>
      <p:sp>
        <p:nvSpPr>
          <p:cNvPr id="2" name="Content Placeholder 1">
            <a:extLst>
              <a:ext uri="{FF2B5EF4-FFF2-40B4-BE49-F238E27FC236}">
                <a16:creationId xmlns:a16="http://schemas.microsoft.com/office/drawing/2014/main" id="{FA61B5B7-6DC9-7D58-87A8-B91F3D6BE23E}"/>
              </a:ext>
            </a:extLst>
          </p:cNvPr>
          <p:cNvSpPr>
            <a:spLocks noGrp="1"/>
          </p:cNvSpPr>
          <p:nvPr>
            <p:ph sz="half" idx="1"/>
          </p:nvPr>
        </p:nvSpPr>
        <p:spPr>
          <a:xfrm>
            <a:off x="609600" y="1600200"/>
            <a:ext cx="7924800" cy="4572000"/>
          </a:xfrm>
        </p:spPr>
        <p:txBody>
          <a:bodyPr wrap="square" anchor="t">
            <a:normAutofit/>
          </a:bodyPr>
          <a:lstStyle/>
          <a:p>
            <a:pPr marL="0" indent="0">
              <a:lnSpc>
                <a:spcPct val="90000"/>
              </a:lnSpc>
              <a:buNone/>
            </a:pPr>
            <a:r>
              <a:rPr lang="en-CA" sz="1800" dirty="0"/>
              <a:t>- What is the Process ID of the Init process in Android?</a:t>
            </a:r>
          </a:p>
          <a:p>
            <a:pPr lvl="1">
              <a:lnSpc>
                <a:spcPct val="90000"/>
              </a:lnSpc>
              <a:buFont typeface="Wingdings" pitchFamily="2" charset="2"/>
              <a:buChar char="q"/>
            </a:pPr>
            <a:r>
              <a:rPr lang="en-CA" sz="1400" dirty="0">
                <a:effectLst/>
              </a:rPr>
              <a:t>.....</a:t>
            </a:r>
          </a:p>
          <a:p>
            <a:pPr marL="0" indent="0">
              <a:lnSpc>
                <a:spcPct val="90000"/>
              </a:lnSpc>
              <a:buNone/>
            </a:pPr>
            <a:r>
              <a:rPr lang="en-CA" sz="1800" dirty="0"/>
              <a:t>- Where is the bootstrap loader (boot loader) stored?</a:t>
            </a:r>
          </a:p>
          <a:p>
            <a:pPr lvl="1">
              <a:lnSpc>
                <a:spcPct val="90000"/>
              </a:lnSpc>
              <a:buFont typeface="Wingdings" pitchFamily="2" charset="2"/>
              <a:buChar char="q"/>
            </a:pPr>
            <a:r>
              <a:rPr lang="en-CA" sz="1400" dirty="0"/>
              <a:t>RAM</a:t>
            </a:r>
          </a:p>
          <a:p>
            <a:pPr lvl="1">
              <a:lnSpc>
                <a:spcPct val="90000"/>
              </a:lnSpc>
              <a:buFont typeface="Wingdings" pitchFamily="2" charset="2"/>
              <a:buChar char="q"/>
            </a:pPr>
            <a:r>
              <a:rPr lang="en-CA" sz="1400" dirty="0"/>
              <a:t>Flash memory firmware</a:t>
            </a:r>
          </a:p>
          <a:p>
            <a:pPr lvl="1">
              <a:lnSpc>
                <a:spcPct val="90000"/>
              </a:lnSpc>
              <a:buFont typeface="Wingdings" pitchFamily="2" charset="2"/>
              <a:buChar char="q"/>
            </a:pPr>
            <a:r>
              <a:rPr lang="en-CA" sz="1400" dirty="0"/>
              <a:t>Google Cloud</a:t>
            </a:r>
          </a:p>
          <a:p>
            <a:pPr>
              <a:lnSpc>
                <a:spcPct val="90000"/>
              </a:lnSpc>
              <a:buFont typeface="Wingdings" pitchFamily="2" charset="2"/>
              <a:buChar char="q"/>
            </a:pPr>
            <a:r>
              <a:rPr lang="en-CA" sz="1800" dirty="0"/>
              <a:t>Which configuration file tells the operating system to mount each partition containing a file system at a specified location (mount point) and to use mount options such as read-only. </a:t>
            </a:r>
          </a:p>
          <a:p>
            <a:pPr lvl="1">
              <a:lnSpc>
                <a:spcPct val="90000"/>
              </a:lnSpc>
              <a:buFont typeface="Wingdings" pitchFamily="2" charset="2"/>
              <a:buChar char="q"/>
            </a:pPr>
            <a:r>
              <a:rPr lang="en-CA" sz="1400" dirty="0" err="1"/>
              <a:t>fstab</a:t>
            </a:r>
            <a:r>
              <a:rPr lang="en-CA" sz="1400" dirty="0"/>
              <a:t>* somewhere in the vendor partition</a:t>
            </a:r>
          </a:p>
          <a:p>
            <a:pPr lvl="1">
              <a:lnSpc>
                <a:spcPct val="90000"/>
              </a:lnSpc>
              <a:buFont typeface="Wingdings" pitchFamily="2" charset="2"/>
              <a:buChar char="q"/>
            </a:pPr>
            <a:r>
              <a:rPr lang="en-CA" sz="1400" dirty="0" err="1"/>
              <a:t>init.rc</a:t>
            </a:r>
            <a:endParaRPr lang="en-CA" sz="1400" dirty="0"/>
          </a:p>
          <a:p>
            <a:pPr>
              <a:lnSpc>
                <a:spcPct val="90000"/>
              </a:lnSpc>
              <a:buFont typeface="Wingdings" pitchFamily="2" charset="2"/>
              <a:buChar char="q"/>
            </a:pPr>
            <a:r>
              <a:rPr lang="en-CA" sz="1800" dirty="0"/>
              <a:t>....... a file system is making the file system available for use by the system and its users.</a:t>
            </a:r>
          </a:p>
          <a:p>
            <a:pPr lvl="1">
              <a:lnSpc>
                <a:spcPct val="90000"/>
              </a:lnSpc>
              <a:buFont typeface="Wingdings" pitchFamily="2" charset="2"/>
              <a:buChar char="q"/>
            </a:pPr>
            <a:r>
              <a:rPr lang="en-CA" sz="1400" dirty="0"/>
              <a:t>Mounting</a:t>
            </a:r>
          </a:p>
          <a:p>
            <a:pPr lvl="1">
              <a:lnSpc>
                <a:spcPct val="90000"/>
              </a:lnSpc>
              <a:buFont typeface="Wingdings" pitchFamily="2" charset="2"/>
              <a:buChar char="q"/>
            </a:pPr>
            <a:r>
              <a:rPr lang="en-CA" sz="1400" dirty="0"/>
              <a:t>Encrypting</a:t>
            </a:r>
          </a:p>
          <a:p>
            <a:pPr lvl="1">
              <a:lnSpc>
                <a:spcPct val="90000"/>
              </a:lnSpc>
              <a:buFont typeface="Wingdings" pitchFamily="2" charset="2"/>
              <a:buChar char="q"/>
            </a:pPr>
            <a:r>
              <a:rPr lang="en-CA" sz="1400" dirty="0"/>
              <a:t>Backing up</a:t>
            </a:r>
          </a:p>
          <a:p>
            <a:pPr lvl="1">
              <a:lnSpc>
                <a:spcPct val="90000"/>
              </a:lnSpc>
              <a:buFont typeface="Wingdings" pitchFamily="2" charset="2"/>
              <a:buChar char="q"/>
            </a:pPr>
            <a:r>
              <a:rPr lang="en-CA" sz="1400" dirty="0"/>
              <a:t>Indexing</a:t>
            </a:r>
          </a:p>
          <a:p>
            <a:pPr marL="0" indent="0">
              <a:lnSpc>
                <a:spcPct val="90000"/>
              </a:lnSpc>
              <a:buNone/>
            </a:pPr>
            <a:endParaRPr lang="en-CA" sz="1800" dirty="0">
              <a:effectLst/>
            </a:endParaRPr>
          </a:p>
        </p:txBody>
      </p:sp>
      <p:sp>
        <p:nvSpPr>
          <p:cNvPr id="158723" name="Slide Number Placeholder 4">
            <a:extLst>
              <a:ext uri="{FF2B5EF4-FFF2-40B4-BE49-F238E27FC236}">
                <a16:creationId xmlns:a16="http://schemas.microsoft.com/office/drawing/2014/main" id="{F0200FA3-91C0-DAE5-0159-DBE7B09DD37B}"/>
              </a:ext>
            </a:extLst>
          </p:cNvPr>
          <p:cNvSpPr>
            <a:spLocks noGrp="1"/>
          </p:cNvSpPr>
          <p:nvPr>
            <p:ph type="sldNum" sz="quarter" idx="11"/>
          </p:nvPr>
        </p:nvSpPr>
        <p:spPr>
          <a:xfrm>
            <a:off x="6934200" y="6248400"/>
            <a:ext cx="1905000" cy="4572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b">
            <a:normAutofit/>
          </a:bodyPr>
          <a:lstStyle>
            <a:lvl1pPr>
              <a:spcBef>
                <a:spcPct val="20000"/>
              </a:spcBef>
              <a:buChar char="•"/>
              <a:defRPr sz="2800">
                <a:solidFill>
                  <a:schemeClr val="accent2"/>
                </a:solidFill>
                <a:latin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chemeClr val="accent2"/>
                </a:solidFill>
                <a:latin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rgbClr val="666699"/>
                </a:solidFill>
                <a:latin typeface="Lucida Sans Unicode" panose="020B0602030504020204" pitchFamily="34" charset="0"/>
                <a:cs typeface="Lucida Sans Unicode" panose="020B0602030504020204" pitchFamily="34" charset="0"/>
              </a:defRPr>
            </a:lvl3pPr>
            <a:lvl4pPr marL="1600200" indent="-228600">
              <a:spcBef>
                <a:spcPct val="20000"/>
              </a:spcBef>
              <a:buChar char="–"/>
              <a:defRPr>
                <a:solidFill>
                  <a:schemeClr val="accent2"/>
                </a:solidFill>
                <a:latin typeface="Lucida Sans Unicode" panose="020B0602030504020204" pitchFamily="34" charset="0"/>
                <a:cs typeface="Lucida Sans Unicode" panose="020B0602030504020204" pitchFamily="34" charset="0"/>
              </a:defRPr>
            </a:lvl4pPr>
            <a:lvl5pPr marL="2057400" indent="-228600">
              <a:spcBef>
                <a:spcPct val="20000"/>
              </a:spcBef>
              <a:buChar char="»"/>
              <a:defRPr>
                <a:solidFill>
                  <a:srgbClr val="666699"/>
                </a:solidFill>
                <a:latin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9pPr>
          </a:lstStyle>
          <a:p>
            <a:pPr>
              <a:spcBef>
                <a:spcPct val="0"/>
              </a:spcBef>
              <a:spcAft>
                <a:spcPts val="600"/>
              </a:spcAft>
              <a:buFontTx/>
              <a:buNone/>
            </a:pPr>
            <a:r>
              <a:rPr lang="en-US" altLang="en-US" sz="1000" dirty="0">
                <a:solidFill>
                  <a:schemeClr val="tx1"/>
                </a:solidFill>
              </a:rPr>
              <a:t>1-</a:t>
            </a:r>
            <a:fld id="{336D5BE9-C235-E449-B3A0-98AB82220D45}" type="slidenum">
              <a:rPr lang="en-US" altLang="en-US" sz="1000">
                <a:solidFill>
                  <a:schemeClr val="tx1"/>
                </a:solidFill>
              </a:rPr>
              <a:pPr>
                <a:spcBef>
                  <a:spcPct val="0"/>
                </a:spcBef>
                <a:spcAft>
                  <a:spcPts val="600"/>
                </a:spcAft>
                <a:buFontTx/>
                <a:buNone/>
              </a:pPr>
              <a:t>24</a:t>
            </a:fld>
            <a:endParaRPr lang="en-US" altLang="en-US" sz="1000" dirty="0">
              <a:solidFill>
                <a:schemeClr val="tx1"/>
              </a:solidFill>
            </a:endParaRPr>
          </a:p>
        </p:txBody>
      </p:sp>
    </p:spTree>
    <p:extLst>
      <p:ext uri="{BB962C8B-B14F-4D97-AF65-F5344CB8AC3E}">
        <p14:creationId xmlns:p14="http://schemas.microsoft.com/office/powerpoint/2010/main" val="27995243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D3E88A-BA31-F438-C6CF-86583664A11A}"/>
            </a:ext>
          </a:extLst>
        </p:cNvPr>
        <p:cNvGrpSpPr/>
        <p:nvPr/>
      </p:nvGrpSpPr>
      <p:grpSpPr>
        <a:xfrm>
          <a:off x="0" y="0"/>
          <a:ext cx="0" cy="0"/>
          <a:chOff x="0" y="0"/>
          <a:chExt cx="0" cy="0"/>
        </a:xfrm>
      </p:grpSpPr>
      <p:sp>
        <p:nvSpPr>
          <p:cNvPr id="158723" name="Slide Number Placeholder 4">
            <a:extLst>
              <a:ext uri="{FF2B5EF4-FFF2-40B4-BE49-F238E27FC236}">
                <a16:creationId xmlns:a16="http://schemas.microsoft.com/office/drawing/2014/main" id="{BB179E44-1BCF-36FB-FB55-BF4210A53C1D}"/>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accent2"/>
                </a:solidFill>
                <a:latin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chemeClr val="accent2"/>
                </a:solidFill>
                <a:latin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rgbClr val="666699"/>
                </a:solidFill>
                <a:latin typeface="Lucida Sans Unicode" panose="020B0602030504020204" pitchFamily="34" charset="0"/>
                <a:cs typeface="Lucida Sans Unicode" panose="020B0602030504020204" pitchFamily="34" charset="0"/>
              </a:defRPr>
            </a:lvl3pPr>
            <a:lvl4pPr marL="1600200" indent="-228600">
              <a:spcBef>
                <a:spcPct val="20000"/>
              </a:spcBef>
              <a:buChar char="–"/>
              <a:defRPr>
                <a:solidFill>
                  <a:schemeClr val="accent2"/>
                </a:solidFill>
                <a:latin typeface="Lucida Sans Unicode" panose="020B0602030504020204" pitchFamily="34" charset="0"/>
                <a:cs typeface="Lucida Sans Unicode" panose="020B0602030504020204" pitchFamily="34" charset="0"/>
              </a:defRPr>
            </a:lvl4pPr>
            <a:lvl5pPr marL="2057400" indent="-228600">
              <a:spcBef>
                <a:spcPct val="20000"/>
              </a:spcBef>
              <a:buChar char="»"/>
              <a:defRPr>
                <a:solidFill>
                  <a:srgbClr val="666699"/>
                </a:solidFill>
                <a:latin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9pPr>
          </a:lstStyle>
          <a:p>
            <a:pPr>
              <a:spcBef>
                <a:spcPct val="0"/>
              </a:spcBef>
              <a:buFontTx/>
              <a:buNone/>
            </a:pPr>
            <a:r>
              <a:rPr lang="en-US" altLang="en-US" sz="1000">
                <a:solidFill>
                  <a:schemeClr val="tx1"/>
                </a:solidFill>
                <a:latin typeface="Arial" panose="020B0604020202020204" pitchFamily="34" charset="0"/>
              </a:rPr>
              <a:t>1-</a:t>
            </a:r>
            <a:fld id="{336D5BE9-C235-E449-B3A0-98AB82220D45}" type="slidenum">
              <a:rPr lang="en-US" altLang="en-US" sz="1000">
                <a:solidFill>
                  <a:schemeClr val="tx1"/>
                </a:solidFill>
                <a:latin typeface="Arial" panose="020B0604020202020204" pitchFamily="34" charset="0"/>
              </a:rPr>
              <a:pPr>
                <a:spcBef>
                  <a:spcPct val="0"/>
                </a:spcBef>
                <a:buFontTx/>
                <a:buNone/>
              </a:pPr>
              <a:t>3</a:t>
            </a:fld>
            <a:endParaRPr lang="en-US" altLang="en-US" sz="1000">
              <a:solidFill>
                <a:schemeClr val="tx1"/>
              </a:solidFill>
              <a:latin typeface="Arial" panose="020B0604020202020204" pitchFamily="34" charset="0"/>
            </a:endParaRPr>
          </a:p>
        </p:txBody>
      </p:sp>
      <p:sp>
        <p:nvSpPr>
          <p:cNvPr id="158724" name="Rectangle 2">
            <a:extLst>
              <a:ext uri="{FF2B5EF4-FFF2-40B4-BE49-F238E27FC236}">
                <a16:creationId xmlns:a16="http://schemas.microsoft.com/office/drawing/2014/main" id="{590E7821-B760-3C22-0F76-2C158DADEC80}"/>
              </a:ext>
            </a:extLst>
          </p:cNvPr>
          <p:cNvSpPr>
            <a:spLocks noGrp="1" noChangeArrowheads="1"/>
          </p:cNvSpPr>
          <p:nvPr>
            <p:ph type="title"/>
          </p:nvPr>
        </p:nvSpPr>
        <p:spPr/>
        <p:txBody>
          <a:bodyPr/>
          <a:lstStyle/>
          <a:p>
            <a:pPr eaLnBrk="1" hangingPunct="1"/>
            <a:r>
              <a:rPr lang="en-US" altLang="en-US" dirty="0"/>
              <a:t>Review</a:t>
            </a:r>
          </a:p>
        </p:txBody>
      </p:sp>
      <p:sp>
        <p:nvSpPr>
          <p:cNvPr id="158725" name="Rectangle 3">
            <a:extLst>
              <a:ext uri="{FF2B5EF4-FFF2-40B4-BE49-F238E27FC236}">
                <a16:creationId xmlns:a16="http://schemas.microsoft.com/office/drawing/2014/main" id="{4AE327DB-C8A8-8C65-B303-75C63FD29BA2}"/>
              </a:ext>
            </a:extLst>
          </p:cNvPr>
          <p:cNvSpPr>
            <a:spLocks noGrp="1" noChangeArrowheads="1"/>
          </p:cNvSpPr>
          <p:nvPr>
            <p:ph type="body" idx="1"/>
          </p:nvPr>
        </p:nvSpPr>
        <p:spPr>
          <a:xfrm>
            <a:off x="609600" y="1600200"/>
            <a:ext cx="8153400" cy="5410200"/>
          </a:xfrm>
        </p:spPr>
        <p:txBody>
          <a:bodyPr/>
          <a:lstStyle/>
          <a:p>
            <a:r>
              <a:rPr lang="en-CA" dirty="0">
                <a:solidFill>
                  <a:srgbClr val="00AEF0"/>
                </a:solidFill>
                <a:effectLst/>
                <a:latin typeface="Helvetica" pitchFamily="2" charset="0"/>
              </a:rPr>
              <a:t>Partitions: </a:t>
            </a:r>
            <a:r>
              <a:rPr lang="en-CA" dirty="0">
                <a:solidFill>
                  <a:srgbClr val="221F1F"/>
                </a:solidFill>
                <a:effectLst/>
                <a:latin typeface="Helvetica" pitchFamily="2" charset="0"/>
              </a:rPr>
              <a:t>divide a storage device into one or more groups:</a:t>
            </a:r>
          </a:p>
          <a:p>
            <a:pPr lvl="1"/>
            <a:r>
              <a:rPr lang="en-CA" sz="2000" dirty="0">
                <a:solidFill>
                  <a:srgbClr val="221F1F"/>
                </a:solidFill>
                <a:effectLst/>
                <a:latin typeface="Helvetica" pitchFamily="2" charset="0"/>
              </a:rPr>
              <a:t>The operating system can treat each partition as though it were a separate device.</a:t>
            </a:r>
          </a:p>
          <a:p>
            <a:pPr lvl="1"/>
            <a:r>
              <a:rPr lang="en-CA" sz="2000" dirty="0">
                <a:solidFill>
                  <a:srgbClr val="221F1F"/>
                </a:solidFill>
                <a:latin typeface="Helvetica" pitchFamily="2" charset="0"/>
              </a:rPr>
              <a:t>Example: </a:t>
            </a:r>
            <a:r>
              <a:rPr lang="en-CA" sz="2000" dirty="0">
                <a:solidFill>
                  <a:srgbClr val="221F1F"/>
                </a:solidFill>
                <a:effectLst/>
                <a:latin typeface="Helvetica" pitchFamily="2" charset="0"/>
              </a:rPr>
              <a:t>one partition can hold a file system containing a copy of the operating system’s executable code,  another a file system containing the user files.</a:t>
            </a:r>
          </a:p>
          <a:p>
            <a:pPr lvl="1"/>
            <a:r>
              <a:rPr lang="en-CA" sz="2000" dirty="0">
                <a:solidFill>
                  <a:srgbClr val="221F1F"/>
                </a:solidFill>
                <a:latin typeface="Helvetica" pitchFamily="2" charset="0"/>
              </a:rPr>
              <a:t>We discussed Android core partitions previously</a:t>
            </a:r>
          </a:p>
        </p:txBody>
      </p:sp>
    </p:spTree>
    <p:extLst>
      <p:ext uri="{BB962C8B-B14F-4D97-AF65-F5344CB8AC3E}">
        <p14:creationId xmlns:p14="http://schemas.microsoft.com/office/powerpoint/2010/main" val="15466058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1A99C0-589A-5506-E1A2-C04E225857C0}"/>
            </a:ext>
          </a:extLst>
        </p:cNvPr>
        <p:cNvGrpSpPr/>
        <p:nvPr/>
      </p:nvGrpSpPr>
      <p:grpSpPr>
        <a:xfrm>
          <a:off x="0" y="0"/>
          <a:ext cx="0" cy="0"/>
          <a:chOff x="0" y="0"/>
          <a:chExt cx="0" cy="0"/>
        </a:xfrm>
      </p:grpSpPr>
      <p:sp>
        <p:nvSpPr>
          <p:cNvPr id="158723" name="Slide Number Placeholder 4">
            <a:extLst>
              <a:ext uri="{FF2B5EF4-FFF2-40B4-BE49-F238E27FC236}">
                <a16:creationId xmlns:a16="http://schemas.microsoft.com/office/drawing/2014/main" id="{3E7BB766-E38C-4A95-1E81-3E8C54530F4A}"/>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accent2"/>
                </a:solidFill>
                <a:latin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chemeClr val="accent2"/>
                </a:solidFill>
                <a:latin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rgbClr val="666699"/>
                </a:solidFill>
                <a:latin typeface="Lucida Sans Unicode" panose="020B0602030504020204" pitchFamily="34" charset="0"/>
                <a:cs typeface="Lucida Sans Unicode" panose="020B0602030504020204" pitchFamily="34" charset="0"/>
              </a:defRPr>
            </a:lvl3pPr>
            <a:lvl4pPr marL="1600200" indent="-228600">
              <a:spcBef>
                <a:spcPct val="20000"/>
              </a:spcBef>
              <a:buChar char="–"/>
              <a:defRPr>
                <a:solidFill>
                  <a:schemeClr val="accent2"/>
                </a:solidFill>
                <a:latin typeface="Lucida Sans Unicode" panose="020B0602030504020204" pitchFamily="34" charset="0"/>
                <a:cs typeface="Lucida Sans Unicode" panose="020B0602030504020204" pitchFamily="34" charset="0"/>
              </a:defRPr>
            </a:lvl4pPr>
            <a:lvl5pPr marL="2057400" indent="-228600">
              <a:spcBef>
                <a:spcPct val="20000"/>
              </a:spcBef>
              <a:buChar char="»"/>
              <a:defRPr>
                <a:solidFill>
                  <a:srgbClr val="666699"/>
                </a:solidFill>
                <a:latin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9pPr>
          </a:lstStyle>
          <a:p>
            <a:pPr>
              <a:spcBef>
                <a:spcPct val="0"/>
              </a:spcBef>
              <a:buFontTx/>
              <a:buNone/>
            </a:pPr>
            <a:r>
              <a:rPr lang="en-US" altLang="en-US" sz="1000">
                <a:solidFill>
                  <a:schemeClr val="tx1"/>
                </a:solidFill>
                <a:latin typeface="Arial" panose="020B0604020202020204" pitchFamily="34" charset="0"/>
              </a:rPr>
              <a:t>1-</a:t>
            </a:r>
            <a:fld id="{336D5BE9-C235-E449-B3A0-98AB82220D45}" type="slidenum">
              <a:rPr lang="en-US" altLang="en-US" sz="1000">
                <a:solidFill>
                  <a:schemeClr val="tx1"/>
                </a:solidFill>
                <a:latin typeface="Arial" panose="020B0604020202020204" pitchFamily="34" charset="0"/>
              </a:rPr>
              <a:pPr>
                <a:spcBef>
                  <a:spcPct val="0"/>
                </a:spcBef>
                <a:buFontTx/>
                <a:buNone/>
              </a:pPr>
              <a:t>4</a:t>
            </a:fld>
            <a:endParaRPr lang="en-US" altLang="en-US" sz="1000">
              <a:solidFill>
                <a:schemeClr val="tx1"/>
              </a:solidFill>
              <a:latin typeface="Arial" panose="020B0604020202020204" pitchFamily="34" charset="0"/>
            </a:endParaRPr>
          </a:p>
        </p:txBody>
      </p:sp>
      <p:sp>
        <p:nvSpPr>
          <p:cNvPr id="158724" name="Rectangle 2">
            <a:extLst>
              <a:ext uri="{FF2B5EF4-FFF2-40B4-BE49-F238E27FC236}">
                <a16:creationId xmlns:a16="http://schemas.microsoft.com/office/drawing/2014/main" id="{F2F562BE-19B6-D765-0AD6-B6CB020783B6}"/>
              </a:ext>
            </a:extLst>
          </p:cNvPr>
          <p:cNvSpPr>
            <a:spLocks noGrp="1" noChangeArrowheads="1"/>
          </p:cNvSpPr>
          <p:nvPr>
            <p:ph type="title"/>
          </p:nvPr>
        </p:nvSpPr>
        <p:spPr/>
        <p:txBody>
          <a:bodyPr/>
          <a:lstStyle/>
          <a:p>
            <a:pPr eaLnBrk="1" hangingPunct="1"/>
            <a:r>
              <a:rPr lang="en-US" altLang="en-US" dirty="0"/>
              <a:t>Review</a:t>
            </a:r>
          </a:p>
        </p:txBody>
      </p:sp>
      <p:sp>
        <p:nvSpPr>
          <p:cNvPr id="158725" name="Rectangle 3">
            <a:extLst>
              <a:ext uri="{FF2B5EF4-FFF2-40B4-BE49-F238E27FC236}">
                <a16:creationId xmlns:a16="http://schemas.microsoft.com/office/drawing/2014/main" id="{567B93C9-3C23-FECA-8872-42944DF45E20}"/>
              </a:ext>
            </a:extLst>
          </p:cNvPr>
          <p:cNvSpPr>
            <a:spLocks noGrp="1" noChangeArrowheads="1"/>
          </p:cNvSpPr>
          <p:nvPr>
            <p:ph type="body" idx="1"/>
          </p:nvPr>
        </p:nvSpPr>
        <p:spPr>
          <a:xfrm>
            <a:off x="609600" y="1600200"/>
            <a:ext cx="8153400" cy="5410200"/>
          </a:xfrm>
        </p:spPr>
        <p:txBody>
          <a:bodyPr/>
          <a:lstStyle/>
          <a:p>
            <a:r>
              <a:rPr lang="en-CA" dirty="0">
                <a:solidFill>
                  <a:srgbClr val="221F1F"/>
                </a:solidFill>
                <a:effectLst/>
                <a:latin typeface="Helvetica" pitchFamily="2" charset="0"/>
              </a:rPr>
              <a:t>To </a:t>
            </a:r>
            <a:r>
              <a:rPr lang="en-CA" dirty="0">
                <a:solidFill>
                  <a:srgbClr val="00AEF0"/>
                </a:solidFill>
                <a:effectLst/>
                <a:latin typeface="Helvetica" pitchFamily="2" charset="0"/>
              </a:rPr>
              <a:t>partition </a:t>
            </a:r>
            <a:r>
              <a:rPr lang="en-CA" dirty="0">
                <a:solidFill>
                  <a:srgbClr val="221F1F"/>
                </a:solidFill>
                <a:effectLst/>
                <a:latin typeface="Helvetica" pitchFamily="2" charset="0"/>
              </a:rPr>
              <a:t>a device into one or more groups:</a:t>
            </a:r>
          </a:p>
          <a:p>
            <a:pPr lvl="1"/>
            <a:r>
              <a:rPr lang="en-CA" sz="2000" dirty="0">
                <a:solidFill>
                  <a:srgbClr val="221F1F"/>
                </a:solidFill>
                <a:effectLst/>
                <a:latin typeface="Helvetica" pitchFamily="2" charset="0"/>
              </a:rPr>
              <a:t>The </a:t>
            </a:r>
            <a:r>
              <a:rPr lang="en-CA" sz="2000" i="1" dirty="0" err="1">
                <a:solidFill>
                  <a:srgbClr val="221F1F"/>
                </a:solidFill>
                <a:effectLst/>
                <a:latin typeface="Helvetica" pitchFamily="2" charset="0"/>
              </a:rPr>
              <a:t>fdisk</a:t>
            </a:r>
            <a:r>
              <a:rPr lang="en-CA" sz="2000" dirty="0">
                <a:solidFill>
                  <a:srgbClr val="221F1F"/>
                </a:solidFill>
                <a:effectLst/>
                <a:latin typeface="Helvetica" pitchFamily="2" charset="0"/>
              </a:rPr>
              <a:t> command is used to manage partitions on storage devices. At boot time, the storage device has its partition information read, and the operating system then creates device entries for the partitions (e.g. under /dev/block/)</a:t>
            </a:r>
          </a:p>
          <a:p>
            <a:pPr lvl="1"/>
            <a:r>
              <a:rPr lang="en-CA" sz="2000" dirty="0">
                <a:solidFill>
                  <a:srgbClr val="221F1F"/>
                </a:solidFill>
                <a:effectLst/>
                <a:latin typeface="Helvetica" pitchFamily="2" charset="0"/>
              </a:rPr>
              <a:t>A configuration file tells the operating system to mount each partition containing a file system at a specified location (mount point) and to use mount options such as </a:t>
            </a:r>
            <a:r>
              <a:rPr lang="en-CA" sz="2000" i="1" dirty="0">
                <a:solidFill>
                  <a:srgbClr val="221F1F"/>
                </a:solidFill>
                <a:effectLst/>
                <a:latin typeface="Helvetica" pitchFamily="2" charset="0"/>
              </a:rPr>
              <a:t>read-only</a:t>
            </a:r>
            <a:r>
              <a:rPr lang="en-CA" sz="2000" dirty="0">
                <a:solidFill>
                  <a:srgbClr val="221F1F"/>
                </a:solidFill>
                <a:effectLst/>
                <a:latin typeface="Helvetica" pitchFamily="2" charset="0"/>
              </a:rPr>
              <a:t>. </a:t>
            </a:r>
          </a:p>
          <a:p>
            <a:pPr lvl="1"/>
            <a:r>
              <a:rPr lang="en-CA" sz="2000" u="sng" dirty="0">
                <a:solidFill>
                  <a:srgbClr val="221F1F"/>
                </a:solidFill>
                <a:effectLst/>
                <a:latin typeface="Helvetica" pitchFamily="2" charset="0"/>
              </a:rPr>
              <a:t>Note</a:t>
            </a:r>
            <a:r>
              <a:rPr lang="en-CA" sz="2000" dirty="0">
                <a:solidFill>
                  <a:srgbClr val="221F1F"/>
                </a:solidFill>
                <a:effectLst/>
                <a:latin typeface="Helvetica" pitchFamily="2" charset="0"/>
              </a:rPr>
              <a:t>: Mounting a file system is making the file system available for use by the system and its users.</a:t>
            </a:r>
          </a:p>
          <a:p>
            <a:pPr lvl="1"/>
            <a:endParaRPr lang="en-CA" sz="2000" dirty="0">
              <a:solidFill>
                <a:srgbClr val="221F1F"/>
              </a:solidFill>
              <a:effectLst/>
              <a:latin typeface="Helvetica" pitchFamily="2" charset="0"/>
            </a:endParaRPr>
          </a:p>
          <a:p>
            <a:pPr lvl="1"/>
            <a:endParaRPr lang="en-CA" sz="2000" dirty="0">
              <a:solidFill>
                <a:srgbClr val="221F1F"/>
              </a:solidFill>
              <a:effectLst/>
              <a:latin typeface="Helvetica" pitchFamily="2" charset="0"/>
            </a:endParaRPr>
          </a:p>
          <a:p>
            <a:pPr lvl="1"/>
            <a:endParaRPr lang="en-CA" sz="1600" dirty="0">
              <a:solidFill>
                <a:srgbClr val="221F1F"/>
              </a:solidFill>
              <a:effectLst/>
              <a:latin typeface="Helvetica" pitchFamily="2" charset="0"/>
            </a:endParaRPr>
          </a:p>
          <a:p>
            <a:pPr lvl="1"/>
            <a:endParaRPr lang="en-CA" sz="2000" dirty="0">
              <a:solidFill>
                <a:srgbClr val="221F1F"/>
              </a:solidFill>
              <a:effectLst/>
              <a:latin typeface="Helvetica" pitchFamily="2" charset="0"/>
            </a:endParaRPr>
          </a:p>
          <a:p>
            <a:pPr eaLnBrk="1" hangingPunct="1">
              <a:lnSpc>
                <a:spcPct val="90000"/>
              </a:lnSpc>
            </a:pPr>
            <a:endParaRPr lang="en-US" altLang="en-US" sz="4000" dirty="0"/>
          </a:p>
        </p:txBody>
      </p:sp>
    </p:spTree>
    <p:extLst>
      <p:ext uri="{BB962C8B-B14F-4D97-AF65-F5344CB8AC3E}">
        <p14:creationId xmlns:p14="http://schemas.microsoft.com/office/powerpoint/2010/main" val="37008993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413809-D973-49D1-797A-6A6627DC88BA}"/>
            </a:ext>
          </a:extLst>
        </p:cNvPr>
        <p:cNvGrpSpPr/>
        <p:nvPr/>
      </p:nvGrpSpPr>
      <p:grpSpPr>
        <a:xfrm>
          <a:off x="0" y="0"/>
          <a:ext cx="0" cy="0"/>
          <a:chOff x="0" y="0"/>
          <a:chExt cx="0" cy="0"/>
        </a:xfrm>
      </p:grpSpPr>
      <p:sp>
        <p:nvSpPr>
          <p:cNvPr id="158723" name="Slide Number Placeholder 4">
            <a:extLst>
              <a:ext uri="{FF2B5EF4-FFF2-40B4-BE49-F238E27FC236}">
                <a16:creationId xmlns:a16="http://schemas.microsoft.com/office/drawing/2014/main" id="{556F7F9F-870B-0880-75D9-BA36A3089491}"/>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accent2"/>
                </a:solidFill>
                <a:latin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chemeClr val="accent2"/>
                </a:solidFill>
                <a:latin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rgbClr val="666699"/>
                </a:solidFill>
                <a:latin typeface="Lucida Sans Unicode" panose="020B0602030504020204" pitchFamily="34" charset="0"/>
                <a:cs typeface="Lucida Sans Unicode" panose="020B0602030504020204" pitchFamily="34" charset="0"/>
              </a:defRPr>
            </a:lvl3pPr>
            <a:lvl4pPr marL="1600200" indent="-228600">
              <a:spcBef>
                <a:spcPct val="20000"/>
              </a:spcBef>
              <a:buChar char="–"/>
              <a:defRPr>
                <a:solidFill>
                  <a:schemeClr val="accent2"/>
                </a:solidFill>
                <a:latin typeface="Lucida Sans Unicode" panose="020B0602030504020204" pitchFamily="34" charset="0"/>
                <a:cs typeface="Lucida Sans Unicode" panose="020B0602030504020204" pitchFamily="34" charset="0"/>
              </a:defRPr>
            </a:lvl4pPr>
            <a:lvl5pPr marL="2057400" indent="-228600">
              <a:spcBef>
                <a:spcPct val="20000"/>
              </a:spcBef>
              <a:buChar char="»"/>
              <a:defRPr>
                <a:solidFill>
                  <a:srgbClr val="666699"/>
                </a:solidFill>
                <a:latin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9pPr>
          </a:lstStyle>
          <a:p>
            <a:pPr>
              <a:spcBef>
                <a:spcPct val="0"/>
              </a:spcBef>
              <a:buFontTx/>
              <a:buNone/>
            </a:pPr>
            <a:r>
              <a:rPr lang="en-US" altLang="en-US" sz="1000">
                <a:solidFill>
                  <a:schemeClr val="tx1"/>
                </a:solidFill>
                <a:latin typeface="Arial" panose="020B0604020202020204" pitchFamily="34" charset="0"/>
              </a:rPr>
              <a:t>1-</a:t>
            </a:r>
            <a:fld id="{336D5BE9-C235-E449-B3A0-98AB82220D45}" type="slidenum">
              <a:rPr lang="en-US" altLang="en-US" sz="1000">
                <a:solidFill>
                  <a:schemeClr val="tx1"/>
                </a:solidFill>
                <a:latin typeface="Arial" panose="020B0604020202020204" pitchFamily="34" charset="0"/>
              </a:rPr>
              <a:pPr>
                <a:spcBef>
                  <a:spcPct val="0"/>
                </a:spcBef>
                <a:buFontTx/>
                <a:buNone/>
              </a:pPr>
              <a:t>5</a:t>
            </a:fld>
            <a:endParaRPr lang="en-US" altLang="en-US" sz="1000">
              <a:solidFill>
                <a:schemeClr val="tx1"/>
              </a:solidFill>
              <a:latin typeface="Arial" panose="020B0604020202020204" pitchFamily="34" charset="0"/>
            </a:endParaRPr>
          </a:p>
        </p:txBody>
      </p:sp>
      <p:sp>
        <p:nvSpPr>
          <p:cNvPr id="158724" name="Rectangle 2">
            <a:extLst>
              <a:ext uri="{FF2B5EF4-FFF2-40B4-BE49-F238E27FC236}">
                <a16:creationId xmlns:a16="http://schemas.microsoft.com/office/drawing/2014/main" id="{AD3C5AC2-6AD9-B2B8-E4EC-CCB5601526F6}"/>
              </a:ext>
            </a:extLst>
          </p:cNvPr>
          <p:cNvSpPr>
            <a:spLocks noGrp="1" noChangeArrowheads="1"/>
          </p:cNvSpPr>
          <p:nvPr>
            <p:ph type="title"/>
          </p:nvPr>
        </p:nvSpPr>
        <p:spPr/>
        <p:txBody>
          <a:bodyPr/>
          <a:lstStyle/>
          <a:p>
            <a:pPr eaLnBrk="1" hangingPunct="1"/>
            <a:r>
              <a:rPr lang="en-US" altLang="en-US" dirty="0"/>
              <a:t>Review</a:t>
            </a:r>
          </a:p>
        </p:txBody>
      </p:sp>
      <p:sp>
        <p:nvSpPr>
          <p:cNvPr id="158725" name="Rectangle 3">
            <a:extLst>
              <a:ext uri="{FF2B5EF4-FFF2-40B4-BE49-F238E27FC236}">
                <a16:creationId xmlns:a16="http://schemas.microsoft.com/office/drawing/2014/main" id="{E4C971E7-CD1F-1E2C-B6DC-A40361212367}"/>
              </a:ext>
            </a:extLst>
          </p:cNvPr>
          <p:cNvSpPr>
            <a:spLocks noGrp="1" noChangeArrowheads="1"/>
          </p:cNvSpPr>
          <p:nvPr>
            <p:ph type="body" idx="1"/>
          </p:nvPr>
        </p:nvSpPr>
        <p:spPr>
          <a:xfrm>
            <a:off x="609600" y="1600200"/>
            <a:ext cx="8153400" cy="4876800"/>
          </a:xfrm>
        </p:spPr>
        <p:txBody>
          <a:bodyPr/>
          <a:lstStyle/>
          <a:p>
            <a:r>
              <a:rPr lang="en-CA" dirty="0">
                <a:solidFill>
                  <a:srgbClr val="221F1F"/>
                </a:solidFill>
                <a:effectLst/>
                <a:latin typeface="Helvetica" pitchFamily="2" charset="0"/>
              </a:rPr>
              <a:t>A </a:t>
            </a:r>
            <a:r>
              <a:rPr lang="en-CA" dirty="0">
                <a:solidFill>
                  <a:srgbClr val="00AEF0"/>
                </a:solidFill>
                <a:effectLst/>
                <a:latin typeface="Helvetica" pitchFamily="2" charset="0"/>
              </a:rPr>
              <a:t>bootable file system</a:t>
            </a:r>
            <a:r>
              <a:rPr lang="en-CA" dirty="0">
                <a:solidFill>
                  <a:srgbClr val="221F1F"/>
                </a:solidFill>
                <a:effectLst/>
                <a:latin typeface="Helvetica" pitchFamily="2" charset="0"/>
              </a:rPr>
              <a:t>:</a:t>
            </a:r>
          </a:p>
          <a:p>
            <a:pPr lvl="1"/>
            <a:r>
              <a:rPr lang="en-CA" sz="2000" dirty="0">
                <a:solidFill>
                  <a:srgbClr val="221F1F"/>
                </a:solidFill>
                <a:effectLst/>
                <a:latin typeface="Helvetica" pitchFamily="2" charset="0"/>
              </a:rPr>
              <a:t>The partition information also indicates if a partition contains a </a:t>
            </a:r>
            <a:r>
              <a:rPr lang="en-CA" sz="2000" i="1" dirty="0">
                <a:solidFill>
                  <a:srgbClr val="221F1F"/>
                </a:solidFill>
                <a:effectLst/>
                <a:latin typeface="Helvetica" pitchFamily="2" charset="0"/>
              </a:rPr>
              <a:t>bootable file system </a:t>
            </a:r>
            <a:r>
              <a:rPr lang="en-CA" sz="2000" dirty="0">
                <a:solidFill>
                  <a:srgbClr val="221F1F"/>
                </a:solidFill>
                <a:effectLst/>
                <a:latin typeface="Helvetica" pitchFamily="2" charset="0"/>
              </a:rPr>
              <a:t>(containing the operating system). </a:t>
            </a:r>
          </a:p>
          <a:p>
            <a:pPr lvl="1"/>
            <a:r>
              <a:rPr lang="en-CA" sz="2000" dirty="0">
                <a:solidFill>
                  <a:srgbClr val="221F1F"/>
                </a:solidFill>
                <a:effectLst/>
                <a:latin typeface="Helvetica" pitchFamily="2" charset="0"/>
              </a:rPr>
              <a:t>The partition labeled for boot is used to establish the root of the file system. </a:t>
            </a:r>
          </a:p>
          <a:p>
            <a:pPr lvl="1"/>
            <a:r>
              <a:rPr lang="en-CA" sz="2000" dirty="0">
                <a:solidFill>
                  <a:srgbClr val="221F1F"/>
                </a:solidFill>
                <a:effectLst/>
                <a:latin typeface="Helvetica" pitchFamily="2" charset="0"/>
              </a:rPr>
              <a:t>Once it is mounted, device links for all other devices and their partitions can be created. </a:t>
            </a:r>
          </a:p>
          <a:p>
            <a:pPr lvl="1"/>
            <a:r>
              <a:rPr lang="en-CA" sz="2000" dirty="0">
                <a:solidFill>
                  <a:srgbClr val="221F1F"/>
                </a:solidFill>
                <a:effectLst/>
                <a:latin typeface="Helvetica" pitchFamily="2" charset="0"/>
              </a:rPr>
              <a:t>Generally, a computer’s “file system” consists of all mounted volumes. </a:t>
            </a:r>
          </a:p>
          <a:p>
            <a:pPr lvl="1"/>
            <a:r>
              <a:rPr lang="en-CA" sz="2000" dirty="0">
                <a:solidFill>
                  <a:srgbClr val="221F1F"/>
                </a:solidFill>
                <a:effectLst/>
                <a:latin typeface="Helvetica" pitchFamily="2" charset="0"/>
              </a:rPr>
              <a:t>On Windows, these are separately named via a letter (C:, D:, E:). </a:t>
            </a:r>
          </a:p>
          <a:p>
            <a:pPr lvl="1"/>
            <a:r>
              <a:rPr lang="en-CA" sz="2000" dirty="0">
                <a:solidFill>
                  <a:srgbClr val="221F1F"/>
                </a:solidFill>
                <a:effectLst/>
                <a:latin typeface="Helvetica" pitchFamily="2" charset="0"/>
              </a:rPr>
              <a:t>On Linux, at boot time the boot file system is mounted, and other file systems can be mounted within that tree structure</a:t>
            </a:r>
          </a:p>
          <a:p>
            <a:pPr lvl="1"/>
            <a:endParaRPr lang="en-CA" sz="2000" dirty="0">
              <a:solidFill>
                <a:srgbClr val="221F1F"/>
              </a:solidFill>
              <a:effectLst/>
              <a:latin typeface="Helvetica" pitchFamily="2" charset="0"/>
            </a:endParaRPr>
          </a:p>
          <a:p>
            <a:pPr lvl="1"/>
            <a:endParaRPr lang="en-CA" sz="2000" dirty="0">
              <a:solidFill>
                <a:srgbClr val="221F1F"/>
              </a:solidFill>
              <a:effectLst/>
              <a:latin typeface="Helvetica" pitchFamily="2" charset="0"/>
            </a:endParaRPr>
          </a:p>
          <a:p>
            <a:pPr lvl="1"/>
            <a:endParaRPr lang="en-CA" sz="1600" dirty="0">
              <a:solidFill>
                <a:srgbClr val="221F1F"/>
              </a:solidFill>
              <a:effectLst/>
              <a:latin typeface="Helvetica" pitchFamily="2" charset="0"/>
            </a:endParaRPr>
          </a:p>
          <a:p>
            <a:pPr lvl="1"/>
            <a:endParaRPr lang="en-CA" sz="2000" dirty="0">
              <a:solidFill>
                <a:srgbClr val="221F1F"/>
              </a:solidFill>
              <a:effectLst/>
              <a:latin typeface="Helvetica" pitchFamily="2" charset="0"/>
            </a:endParaRPr>
          </a:p>
          <a:p>
            <a:pPr eaLnBrk="1" hangingPunct="1">
              <a:lnSpc>
                <a:spcPct val="90000"/>
              </a:lnSpc>
            </a:pPr>
            <a:endParaRPr lang="en-US" altLang="en-US" sz="4000" dirty="0"/>
          </a:p>
        </p:txBody>
      </p:sp>
    </p:spTree>
    <p:extLst>
      <p:ext uri="{BB962C8B-B14F-4D97-AF65-F5344CB8AC3E}">
        <p14:creationId xmlns:p14="http://schemas.microsoft.com/office/powerpoint/2010/main" val="26027784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B7ADFE-6750-05A2-1540-70233C0EE72A}"/>
            </a:ext>
          </a:extLst>
        </p:cNvPr>
        <p:cNvGrpSpPr/>
        <p:nvPr/>
      </p:nvGrpSpPr>
      <p:grpSpPr>
        <a:xfrm>
          <a:off x="0" y="0"/>
          <a:ext cx="0" cy="0"/>
          <a:chOff x="0" y="0"/>
          <a:chExt cx="0" cy="0"/>
        </a:xfrm>
      </p:grpSpPr>
      <p:sp>
        <p:nvSpPr>
          <p:cNvPr id="158723" name="Slide Number Placeholder 4">
            <a:extLst>
              <a:ext uri="{FF2B5EF4-FFF2-40B4-BE49-F238E27FC236}">
                <a16:creationId xmlns:a16="http://schemas.microsoft.com/office/drawing/2014/main" id="{5C5E007A-3ADC-B08C-695E-A58D8518ABAC}"/>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accent2"/>
                </a:solidFill>
                <a:latin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chemeClr val="accent2"/>
                </a:solidFill>
                <a:latin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rgbClr val="666699"/>
                </a:solidFill>
                <a:latin typeface="Lucida Sans Unicode" panose="020B0602030504020204" pitchFamily="34" charset="0"/>
                <a:cs typeface="Lucida Sans Unicode" panose="020B0602030504020204" pitchFamily="34" charset="0"/>
              </a:defRPr>
            </a:lvl3pPr>
            <a:lvl4pPr marL="1600200" indent="-228600">
              <a:spcBef>
                <a:spcPct val="20000"/>
              </a:spcBef>
              <a:buChar char="–"/>
              <a:defRPr>
                <a:solidFill>
                  <a:schemeClr val="accent2"/>
                </a:solidFill>
                <a:latin typeface="Lucida Sans Unicode" panose="020B0602030504020204" pitchFamily="34" charset="0"/>
                <a:cs typeface="Lucida Sans Unicode" panose="020B0602030504020204" pitchFamily="34" charset="0"/>
              </a:defRPr>
            </a:lvl4pPr>
            <a:lvl5pPr marL="2057400" indent="-228600">
              <a:spcBef>
                <a:spcPct val="20000"/>
              </a:spcBef>
              <a:buChar char="»"/>
              <a:defRPr>
                <a:solidFill>
                  <a:srgbClr val="666699"/>
                </a:solidFill>
                <a:latin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9pPr>
          </a:lstStyle>
          <a:p>
            <a:pPr>
              <a:spcBef>
                <a:spcPct val="0"/>
              </a:spcBef>
              <a:buFontTx/>
              <a:buNone/>
            </a:pPr>
            <a:r>
              <a:rPr lang="en-US" altLang="en-US" sz="1000">
                <a:solidFill>
                  <a:schemeClr val="tx1"/>
                </a:solidFill>
                <a:latin typeface="Arial" panose="020B0604020202020204" pitchFamily="34" charset="0"/>
              </a:rPr>
              <a:t>1-</a:t>
            </a:r>
            <a:fld id="{336D5BE9-C235-E449-B3A0-98AB82220D45}" type="slidenum">
              <a:rPr lang="en-US" altLang="en-US" sz="1000">
                <a:solidFill>
                  <a:schemeClr val="tx1"/>
                </a:solidFill>
                <a:latin typeface="Arial" panose="020B0604020202020204" pitchFamily="34" charset="0"/>
              </a:rPr>
              <a:pPr>
                <a:spcBef>
                  <a:spcPct val="0"/>
                </a:spcBef>
                <a:buFontTx/>
                <a:buNone/>
              </a:pPr>
              <a:t>6</a:t>
            </a:fld>
            <a:endParaRPr lang="en-US" altLang="en-US" sz="1000">
              <a:solidFill>
                <a:schemeClr val="tx1"/>
              </a:solidFill>
              <a:latin typeface="Arial" panose="020B0604020202020204" pitchFamily="34" charset="0"/>
            </a:endParaRPr>
          </a:p>
        </p:txBody>
      </p:sp>
      <p:sp>
        <p:nvSpPr>
          <p:cNvPr id="158724" name="Rectangle 2">
            <a:extLst>
              <a:ext uri="{FF2B5EF4-FFF2-40B4-BE49-F238E27FC236}">
                <a16:creationId xmlns:a16="http://schemas.microsoft.com/office/drawing/2014/main" id="{0B067E19-76AA-AC62-DAD9-E61BA5AF6F0B}"/>
              </a:ext>
            </a:extLst>
          </p:cNvPr>
          <p:cNvSpPr>
            <a:spLocks noGrp="1" noChangeArrowheads="1"/>
          </p:cNvSpPr>
          <p:nvPr>
            <p:ph type="title"/>
          </p:nvPr>
        </p:nvSpPr>
        <p:spPr/>
        <p:txBody>
          <a:bodyPr/>
          <a:lstStyle/>
          <a:p>
            <a:pPr eaLnBrk="1" hangingPunct="1"/>
            <a:r>
              <a:rPr lang="en-US" altLang="en-US" dirty="0"/>
              <a:t>The Boot Process</a:t>
            </a:r>
          </a:p>
        </p:txBody>
      </p:sp>
      <p:sp>
        <p:nvSpPr>
          <p:cNvPr id="158725" name="Rectangle 3">
            <a:extLst>
              <a:ext uri="{FF2B5EF4-FFF2-40B4-BE49-F238E27FC236}">
                <a16:creationId xmlns:a16="http://schemas.microsoft.com/office/drawing/2014/main" id="{6370866F-427D-F9C2-2695-44FC73A27959}"/>
              </a:ext>
            </a:extLst>
          </p:cNvPr>
          <p:cNvSpPr>
            <a:spLocks noGrp="1" noChangeArrowheads="1"/>
          </p:cNvSpPr>
          <p:nvPr>
            <p:ph type="body" idx="1"/>
          </p:nvPr>
        </p:nvSpPr>
        <p:spPr>
          <a:xfrm>
            <a:off x="609600" y="1600200"/>
            <a:ext cx="8153400" cy="4876800"/>
          </a:xfrm>
        </p:spPr>
        <p:txBody>
          <a:bodyPr/>
          <a:lstStyle/>
          <a:p>
            <a:r>
              <a:rPr lang="en-CA" dirty="0">
                <a:solidFill>
                  <a:srgbClr val="221F1F"/>
                </a:solidFill>
                <a:latin typeface="Helvetica" pitchFamily="2" charset="0"/>
              </a:rPr>
              <a:t>W</a:t>
            </a:r>
            <a:r>
              <a:rPr lang="en-CA" dirty="0">
                <a:solidFill>
                  <a:srgbClr val="221F1F"/>
                </a:solidFill>
                <a:effectLst/>
                <a:latin typeface="Helvetica" pitchFamily="2" charset="0"/>
              </a:rPr>
              <a:t>hen Android is powered up or rebooted—it must have an initial program to run – The </a:t>
            </a:r>
            <a:r>
              <a:rPr lang="en-CA" dirty="0">
                <a:solidFill>
                  <a:srgbClr val="00AEF0"/>
                </a:solidFill>
                <a:effectLst/>
                <a:latin typeface="Helvetica" pitchFamily="2" charset="0"/>
              </a:rPr>
              <a:t>bootstrap </a:t>
            </a:r>
            <a:r>
              <a:rPr lang="en-CA" dirty="0">
                <a:solidFill>
                  <a:srgbClr val="221F1F"/>
                </a:solidFill>
                <a:effectLst/>
                <a:latin typeface="Helvetica" pitchFamily="2" charset="0"/>
              </a:rPr>
              <a:t>loader or </a:t>
            </a:r>
            <a:r>
              <a:rPr lang="en-CA" dirty="0">
                <a:solidFill>
                  <a:srgbClr val="00AEF0"/>
                </a:solidFill>
                <a:latin typeface="Helvetica" pitchFamily="2" charset="0"/>
              </a:rPr>
              <a:t>boot loader</a:t>
            </a:r>
          </a:p>
          <a:p>
            <a:pPr lvl="1"/>
            <a:r>
              <a:rPr lang="en-CA" dirty="0">
                <a:solidFill>
                  <a:srgbClr val="221F1F"/>
                </a:solidFill>
                <a:latin typeface="Helvetica" pitchFamily="2" charset="0"/>
              </a:rPr>
              <a:t>the bootstrap is stored in a flash</a:t>
            </a:r>
            <a:r>
              <a:rPr lang="fa-IR" dirty="0">
                <a:solidFill>
                  <a:srgbClr val="221F1F"/>
                </a:solidFill>
                <a:latin typeface="Helvetica" pitchFamily="2" charset="0"/>
              </a:rPr>
              <a:t> </a:t>
            </a:r>
            <a:r>
              <a:rPr lang="en-CA" dirty="0">
                <a:solidFill>
                  <a:srgbClr val="221F1F"/>
                </a:solidFill>
                <a:latin typeface="Helvetica" pitchFamily="2" charset="0"/>
              </a:rPr>
              <a:t>memory firmware on the system and mapped to a known memory location. </a:t>
            </a:r>
          </a:p>
          <a:p>
            <a:pPr lvl="1"/>
            <a:r>
              <a:rPr lang="en-CA" dirty="0">
                <a:solidFill>
                  <a:srgbClr val="221F1F"/>
                </a:solidFill>
                <a:latin typeface="Helvetica" pitchFamily="2" charset="0"/>
              </a:rPr>
              <a:t>It can be updated by product manufacturers as needed. </a:t>
            </a:r>
          </a:p>
          <a:p>
            <a:pPr lvl="1"/>
            <a:r>
              <a:rPr lang="en-CA" dirty="0">
                <a:solidFill>
                  <a:srgbClr val="221F1F"/>
                </a:solidFill>
                <a:latin typeface="Helvetica" pitchFamily="2" charset="0"/>
              </a:rPr>
              <a:t>It initializes all aspects of the system, from CPU registers to device controllers and the contents of main memory.</a:t>
            </a:r>
          </a:p>
          <a:p>
            <a:endParaRPr lang="en-CA" sz="2000" dirty="0">
              <a:solidFill>
                <a:srgbClr val="221F1F"/>
              </a:solidFill>
              <a:effectLst/>
              <a:latin typeface="Helvetica" pitchFamily="2" charset="0"/>
            </a:endParaRPr>
          </a:p>
          <a:p>
            <a:pPr lvl="1"/>
            <a:endParaRPr lang="en-CA" sz="2000" dirty="0">
              <a:solidFill>
                <a:srgbClr val="221F1F"/>
              </a:solidFill>
              <a:effectLst/>
              <a:latin typeface="Helvetica" pitchFamily="2" charset="0"/>
            </a:endParaRPr>
          </a:p>
          <a:p>
            <a:pPr lvl="1"/>
            <a:endParaRPr lang="en-CA" sz="1600" dirty="0">
              <a:solidFill>
                <a:srgbClr val="221F1F"/>
              </a:solidFill>
              <a:effectLst/>
              <a:latin typeface="Helvetica" pitchFamily="2" charset="0"/>
            </a:endParaRPr>
          </a:p>
          <a:p>
            <a:pPr lvl="1"/>
            <a:endParaRPr lang="en-CA" sz="2000" dirty="0">
              <a:solidFill>
                <a:srgbClr val="221F1F"/>
              </a:solidFill>
              <a:effectLst/>
              <a:latin typeface="Helvetica" pitchFamily="2" charset="0"/>
            </a:endParaRPr>
          </a:p>
          <a:p>
            <a:pPr eaLnBrk="1" hangingPunct="1">
              <a:lnSpc>
                <a:spcPct val="90000"/>
              </a:lnSpc>
            </a:pPr>
            <a:endParaRPr lang="en-US" altLang="en-US" sz="4000" dirty="0"/>
          </a:p>
        </p:txBody>
      </p:sp>
    </p:spTree>
    <p:extLst>
      <p:ext uri="{BB962C8B-B14F-4D97-AF65-F5344CB8AC3E}">
        <p14:creationId xmlns:p14="http://schemas.microsoft.com/office/powerpoint/2010/main" val="31262830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42D9D0-7BD6-3254-F3CB-7CB24DFB06DB}"/>
            </a:ext>
          </a:extLst>
        </p:cNvPr>
        <p:cNvGrpSpPr/>
        <p:nvPr/>
      </p:nvGrpSpPr>
      <p:grpSpPr>
        <a:xfrm>
          <a:off x="0" y="0"/>
          <a:ext cx="0" cy="0"/>
          <a:chOff x="0" y="0"/>
          <a:chExt cx="0" cy="0"/>
        </a:xfrm>
      </p:grpSpPr>
      <p:sp>
        <p:nvSpPr>
          <p:cNvPr id="158723" name="Slide Number Placeholder 4">
            <a:extLst>
              <a:ext uri="{FF2B5EF4-FFF2-40B4-BE49-F238E27FC236}">
                <a16:creationId xmlns:a16="http://schemas.microsoft.com/office/drawing/2014/main" id="{39EC64A1-5B87-CE8E-6479-9E055795473D}"/>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accent2"/>
                </a:solidFill>
                <a:latin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chemeClr val="accent2"/>
                </a:solidFill>
                <a:latin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rgbClr val="666699"/>
                </a:solidFill>
                <a:latin typeface="Lucida Sans Unicode" panose="020B0602030504020204" pitchFamily="34" charset="0"/>
                <a:cs typeface="Lucida Sans Unicode" panose="020B0602030504020204" pitchFamily="34" charset="0"/>
              </a:defRPr>
            </a:lvl3pPr>
            <a:lvl4pPr marL="1600200" indent="-228600">
              <a:spcBef>
                <a:spcPct val="20000"/>
              </a:spcBef>
              <a:buChar char="–"/>
              <a:defRPr>
                <a:solidFill>
                  <a:schemeClr val="accent2"/>
                </a:solidFill>
                <a:latin typeface="Lucida Sans Unicode" panose="020B0602030504020204" pitchFamily="34" charset="0"/>
                <a:cs typeface="Lucida Sans Unicode" panose="020B0602030504020204" pitchFamily="34" charset="0"/>
              </a:defRPr>
            </a:lvl4pPr>
            <a:lvl5pPr marL="2057400" indent="-228600">
              <a:spcBef>
                <a:spcPct val="20000"/>
              </a:spcBef>
              <a:buChar char="»"/>
              <a:defRPr>
                <a:solidFill>
                  <a:srgbClr val="666699"/>
                </a:solidFill>
                <a:latin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9pPr>
          </a:lstStyle>
          <a:p>
            <a:pPr>
              <a:spcBef>
                <a:spcPct val="0"/>
              </a:spcBef>
              <a:buFontTx/>
              <a:buNone/>
            </a:pPr>
            <a:r>
              <a:rPr lang="en-US" altLang="en-US" sz="1000">
                <a:solidFill>
                  <a:schemeClr val="tx1"/>
                </a:solidFill>
                <a:latin typeface="Arial" panose="020B0604020202020204" pitchFamily="34" charset="0"/>
              </a:rPr>
              <a:t>1-</a:t>
            </a:r>
            <a:fld id="{336D5BE9-C235-E449-B3A0-98AB82220D45}" type="slidenum">
              <a:rPr lang="en-US" altLang="en-US" sz="1000">
                <a:solidFill>
                  <a:schemeClr val="tx1"/>
                </a:solidFill>
                <a:latin typeface="Arial" panose="020B0604020202020204" pitchFamily="34" charset="0"/>
              </a:rPr>
              <a:pPr>
                <a:spcBef>
                  <a:spcPct val="0"/>
                </a:spcBef>
                <a:buFontTx/>
                <a:buNone/>
              </a:pPr>
              <a:t>7</a:t>
            </a:fld>
            <a:endParaRPr lang="en-US" altLang="en-US" sz="1000">
              <a:solidFill>
                <a:schemeClr val="tx1"/>
              </a:solidFill>
              <a:latin typeface="Arial" panose="020B0604020202020204" pitchFamily="34" charset="0"/>
            </a:endParaRPr>
          </a:p>
        </p:txBody>
      </p:sp>
      <p:sp>
        <p:nvSpPr>
          <p:cNvPr id="158724" name="Rectangle 2">
            <a:extLst>
              <a:ext uri="{FF2B5EF4-FFF2-40B4-BE49-F238E27FC236}">
                <a16:creationId xmlns:a16="http://schemas.microsoft.com/office/drawing/2014/main" id="{80EB30C7-BFBF-39D0-204F-C9BB6B3F0D0B}"/>
              </a:ext>
            </a:extLst>
          </p:cNvPr>
          <p:cNvSpPr>
            <a:spLocks noGrp="1" noChangeArrowheads="1"/>
          </p:cNvSpPr>
          <p:nvPr>
            <p:ph type="title"/>
          </p:nvPr>
        </p:nvSpPr>
        <p:spPr/>
        <p:txBody>
          <a:bodyPr/>
          <a:lstStyle/>
          <a:p>
            <a:pPr eaLnBrk="1" hangingPunct="1"/>
            <a:r>
              <a:rPr lang="en-US" altLang="en-US" dirty="0"/>
              <a:t>The Boot Process</a:t>
            </a:r>
          </a:p>
        </p:txBody>
      </p:sp>
      <p:sp>
        <p:nvSpPr>
          <p:cNvPr id="158725" name="Rectangle 3">
            <a:extLst>
              <a:ext uri="{FF2B5EF4-FFF2-40B4-BE49-F238E27FC236}">
                <a16:creationId xmlns:a16="http://schemas.microsoft.com/office/drawing/2014/main" id="{417F3263-9A22-CC62-F86F-17F57178D807}"/>
              </a:ext>
            </a:extLst>
          </p:cNvPr>
          <p:cNvSpPr>
            <a:spLocks noGrp="1" noChangeArrowheads="1"/>
          </p:cNvSpPr>
          <p:nvPr>
            <p:ph type="body" idx="1"/>
          </p:nvPr>
        </p:nvSpPr>
        <p:spPr>
          <a:xfrm>
            <a:off x="609600" y="1600200"/>
            <a:ext cx="8153400" cy="4876800"/>
          </a:xfrm>
        </p:spPr>
        <p:txBody>
          <a:bodyPr/>
          <a:lstStyle/>
          <a:p>
            <a:r>
              <a:rPr lang="en-CA" dirty="0">
                <a:solidFill>
                  <a:srgbClr val="221F1F"/>
                </a:solidFill>
                <a:effectLst/>
                <a:latin typeface="Helvetica" pitchFamily="2" charset="0"/>
              </a:rPr>
              <a:t>The </a:t>
            </a:r>
            <a:r>
              <a:rPr lang="en-CA" dirty="0">
                <a:solidFill>
                  <a:srgbClr val="00AEF0"/>
                </a:solidFill>
                <a:effectLst/>
                <a:latin typeface="Helvetica" pitchFamily="2" charset="0"/>
              </a:rPr>
              <a:t>bootstrap </a:t>
            </a:r>
            <a:r>
              <a:rPr lang="en-CA" dirty="0">
                <a:solidFill>
                  <a:srgbClr val="221F1F"/>
                </a:solidFill>
                <a:effectLst/>
                <a:latin typeface="Helvetica" pitchFamily="2" charset="0"/>
              </a:rPr>
              <a:t>loader </a:t>
            </a:r>
          </a:p>
          <a:p>
            <a:pPr lvl="1"/>
            <a:r>
              <a:rPr lang="en-CA" dirty="0">
                <a:solidFill>
                  <a:srgbClr val="221F1F"/>
                </a:solidFill>
                <a:effectLst/>
                <a:latin typeface="Helvetica" pitchFamily="2" charset="0"/>
              </a:rPr>
              <a:t>brings in a full bootstrap program from secondary storage. The full bootstrap program is stored in the “boot blocks” at a fixed location on the boot partition.</a:t>
            </a:r>
          </a:p>
          <a:p>
            <a:pPr lvl="1"/>
            <a:r>
              <a:rPr lang="en-CA" dirty="0">
                <a:solidFill>
                  <a:srgbClr val="221F1F"/>
                </a:solidFill>
                <a:effectLst/>
                <a:latin typeface="Helvetica" pitchFamily="2" charset="0"/>
              </a:rPr>
              <a:t>A storage device that has a boot partition is called a boot disk or system disk.</a:t>
            </a:r>
          </a:p>
          <a:p>
            <a:r>
              <a:rPr lang="en-CA" dirty="0">
                <a:solidFill>
                  <a:srgbClr val="221F1F"/>
                </a:solidFill>
                <a:latin typeface="Helvetica" pitchFamily="2" charset="0"/>
              </a:rPr>
              <a:t>Once loaded, the bootstrap proceeds as follows</a:t>
            </a:r>
            <a:endParaRPr lang="en-CA" dirty="0">
              <a:solidFill>
                <a:srgbClr val="221F1F"/>
              </a:solidFill>
              <a:effectLst/>
              <a:latin typeface="Helvetica" pitchFamily="2" charset="0"/>
            </a:endParaRPr>
          </a:p>
          <a:p>
            <a:pPr lvl="1"/>
            <a:r>
              <a:rPr lang="en-CA" sz="2000" dirty="0">
                <a:solidFill>
                  <a:srgbClr val="221F1F"/>
                </a:solidFill>
                <a:effectLst/>
                <a:latin typeface="Helvetica" pitchFamily="2" charset="0"/>
              </a:rPr>
              <a:t>The kernel is loaded into memory and started.</a:t>
            </a:r>
          </a:p>
          <a:p>
            <a:pPr lvl="1"/>
            <a:r>
              <a:rPr lang="en-CA" sz="2000" dirty="0">
                <a:solidFill>
                  <a:srgbClr val="221F1F"/>
                </a:solidFill>
                <a:effectLst/>
                <a:latin typeface="Helvetica" pitchFamily="2" charset="0"/>
              </a:rPr>
              <a:t>The kernel initializes hardware.</a:t>
            </a:r>
          </a:p>
          <a:p>
            <a:pPr lvl="1"/>
            <a:r>
              <a:rPr lang="en-CA" sz="2000" dirty="0">
                <a:solidFill>
                  <a:srgbClr val="221F1F"/>
                </a:solidFill>
                <a:effectLst/>
                <a:latin typeface="Helvetica" pitchFamily="2" charset="0"/>
              </a:rPr>
              <a:t>The root file system is mounted.</a:t>
            </a:r>
          </a:p>
          <a:p>
            <a:pPr lvl="1"/>
            <a:endParaRPr lang="en-CA" sz="2000" dirty="0">
              <a:solidFill>
                <a:srgbClr val="221F1F"/>
              </a:solidFill>
              <a:effectLst/>
              <a:latin typeface="Helvetica" pitchFamily="2" charset="0"/>
            </a:endParaRPr>
          </a:p>
          <a:p>
            <a:pPr lvl="1"/>
            <a:endParaRPr lang="en-CA" sz="1600" dirty="0">
              <a:solidFill>
                <a:srgbClr val="221F1F"/>
              </a:solidFill>
              <a:effectLst/>
              <a:latin typeface="Helvetica" pitchFamily="2" charset="0"/>
            </a:endParaRPr>
          </a:p>
          <a:p>
            <a:pPr lvl="1"/>
            <a:endParaRPr lang="en-CA" sz="2000" dirty="0">
              <a:solidFill>
                <a:srgbClr val="221F1F"/>
              </a:solidFill>
              <a:effectLst/>
              <a:latin typeface="Helvetica" pitchFamily="2" charset="0"/>
            </a:endParaRPr>
          </a:p>
          <a:p>
            <a:pPr eaLnBrk="1" hangingPunct="1">
              <a:lnSpc>
                <a:spcPct val="90000"/>
              </a:lnSpc>
            </a:pPr>
            <a:endParaRPr lang="en-US" altLang="en-US" sz="4000" dirty="0"/>
          </a:p>
        </p:txBody>
      </p:sp>
    </p:spTree>
    <p:extLst>
      <p:ext uri="{BB962C8B-B14F-4D97-AF65-F5344CB8AC3E}">
        <p14:creationId xmlns:p14="http://schemas.microsoft.com/office/powerpoint/2010/main" val="23822488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095D86-FFC2-7F50-63D8-D40621577CEA}"/>
            </a:ext>
          </a:extLst>
        </p:cNvPr>
        <p:cNvGrpSpPr/>
        <p:nvPr/>
      </p:nvGrpSpPr>
      <p:grpSpPr>
        <a:xfrm>
          <a:off x="0" y="0"/>
          <a:ext cx="0" cy="0"/>
          <a:chOff x="0" y="0"/>
          <a:chExt cx="0" cy="0"/>
        </a:xfrm>
      </p:grpSpPr>
      <p:sp>
        <p:nvSpPr>
          <p:cNvPr id="158723" name="Slide Number Placeholder 4">
            <a:extLst>
              <a:ext uri="{FF2B5EF4-FFF2-40B4-BE49-F238E27FC236}">
                <a16:creationId xmlns:a16="http://schemas.microsoft.com/office/drawing/2014/main" id="{28DF3D39-FBD3-9CC9-1928-DA8305458B01}"/>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accent2"/>
                </a:solidFill>
                <a:latin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chemeClr val="accent2"/>
                </a:solidFill>
                <a:latin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rgbClr val="666699"/>
                </a:solidFill>
                <a:latin typeface="Lucida Sans Unicode" panose="020B0602030504020204" pitchFamily="34" charset="0"/>
                <a:cs typeface="Lucida Sans Unicode" panose="020B0602030504020204" pitchFamily="34" charset="0"/>
              </a:defRPr>
            </a:lvl3pPr>
            <a:lvl4pPr marL="1600200" indent="-228600">
              <a:spcBef>
                <a:spcPct val="20000"/>
              </a:spcBef>
              <a:buChar char="–"/>
              <a:defRPr>
                <a:solidFill>
                  <a:schemeClr val="accent2"/>
                </a:solidFill>
                <a:latin typeface="Lucida Sans Unicode" panose="020B0602030504020204" pitchFamily="34" charset="0"/>
                <a:cs typeface="Lucida Sans Unicode" panose="020B0602030504020204" pitchFamily="34" charset="0"/>
              </a:defRPr>
            </a:lvl4pPr>
            <a:lvl5pPr marL="2057400" indent="-228600">
              <a:spcBef>
                <a:spcPct val="20000"/>
              </a:spcBef>
              <a:buChar char="»"/>
              <a:defRPr>
                <a:solidFill>
                  <a:srgbClr val="666699"/>
                </a:solidFill>
                <a:latin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9pPr>
          </a:lstStyle>
          <a:p>
            <a:pPr>
              <a:spcBef>
                <a:spcPct val="0"/>
              </a:spcBef>
              <a:buFontTx/>
              <a:buNone/>
            </a:pPr>
            <a:r>
              <a:rPr lang="en-US" altLang="en-US" sz="1000">
                <a:solidFill>
                  <a:schemeClr val="tx1"/>
                </a:solidFill>
                <a:latin typeface="Arial" panose="020B0604020202020204" pitchFamily="34" charset="0"/>
              </a:rPr>
              <a:t>1-</a:t>
            </a:r>
            <a:fld id="{336D5BE9-C235-E449-B3A0-98AB82220D45}" type="slidenum">
              <a:rPr lang="en-US" altLang="en-US" sz="1000">
                <a:solidFill>
                  <a:schemeClr val="tx1"/>
                </a:solidFill>
                <a:latin typeface="Arial" panose="020B0604020202020204" pitchFamily="34" charset="0"/>
              </a:rPr>
              <a:pPr>
                <a:spcBef>
                  <a:spcPct val="0"/>
                </a:spcBef>
                <a:buFontTx/>
                <a:buNone/>
              </a:pPr>
              <a:t>8</a:t>
            </a:fld>
            <a:endParaRPr lang="en-US" altLang="en-US" sz="1000">
              <a:solidFill>
                <a:schemeClr val="tx1"/>
              </a:solidFill>
              <a:latin typeface="Arial" panose="020B0604020202020204" pitchFamily="34" charset="0"/>
            </a:endParaRPr>
          </a:p>
        </p:txBody>
      </p:sp>
      <p:sp>
        <p:nvSpPr>
          <p:cNvPr id="158724" name="Rectangle 2">
            <a:extLst>
              <a:ext uri="{FF2B5EF4-FFF2-40B4-BE49-F238E27FC236}">
                <a16:creationId xmlns:a16="http://schemas.microsoft.com/office/drawing/2014/main" id="{EC92DCC9-CF9D-F283-99C2-06C70230D24D}"/>
              </a:ext>
            </a:extLst>
          </p:cNvPr>
          <p:cNvSpPr>
            <a:spLocks noGrp="1" noChangeArrowheads="1"/>
          </p:cNvSpPr>
          <p:nvPr>
            <p:ph type="title"/>
          </p:nvPr>
        </p:nvSpPr>
        <p:spPr/>
        <p:txBody>
          <a:bodyPr/>
          <a:lstStyle/>
          <a:p>
            <a:pPr eaLnBrk="1" hangingPunct="1"/>
            <a:r>
              <a:rPr lang="en-US" altLang="en-US" dirty="0"/>
              <a:t>The Boot Process</a:t>
            </a:r>
          </a:p>
        </p:txBody>
      </p:sp>
      <p:sp>
        <p:nvSpPr>
          <p:cNvPr id="158725" name="Rectangle 3">
            <a:extLst>
              <a:ext uri="{FF2B5EF4-FFF2-40B4-BE49-F238E27FC236}">
                <a16:creationId xmlns:a16="http://schemas.microsoft.com/office/drawing/2014/main" id="{CF2F37AD-2EEE-8343-8105-B578FE04DE1A}"/>
              </a:ext>
            </a:extLst>
          </p:cNvPr>
          <p:cNvSpPr>
            <a:spLocks noGrp="1" noChangeArrowheads="1"/>
          </p:cNvSpPr>
          <p:nvPr>
            <p:ph type="body" idx="1"/>
          </p:nvPr>
        </p:nvSpPr>
        <p:spPr>
          <a:xfrm>
            <a:off x="609600" y="1600200"/>
            <a:ext cx="8153400" cy="4876800"/>
          </a:xfrm>
        </p:spPr>
        <p:txBody>
          <a:bodyPr/>
          <a:lstStyle/>
          <a:p>
            <a:r>
              <a:rPr lang="en-CA" dirty="0">
                <a:solidFill>
                  <a:srgbClr val="221F1F"/>
                </a:solidFill>
                <a:latin typeface="Helvetica" pitchFamily="2" charset="0"/>
              </a:rPr>
              <a:t>Linux Boot Process</a:t>
            </a:r>
          </a:p>
          <a:p>
            <a:pPr lvl="1"/>
            <a:r>
              <a:rPr lang="en-CA" sz="2000" dirty="0">
                <a:solidFill>
                  <a:srgbClr val="221F1F"/>
                </a:solidFill>
                <a:effectLst/>
                <a:latin typeface="Helvetica" pitchFamily="2" charset="0"/>
              </a:rPr>
              <a:t>During the boot process, a temporary RAM file system, known as </a:t>
            </a:r>
            <a:r>
              <a:rPr lang="en-CA" sz="2000" i="1" dirty="0" err="1">
                <a:solidFill>
                  <a:srgbClr val="221F1F"/>
                </a:solidFill>
                <a:effectLst/>
                <a:latin typeface="Helvetica" pitchFamily="2" charset="0"/>
              </a:rPr>
              <a:t>initramfs</a:t>
            </a:r>
            <a:r>
              <a:rPr lang="en-CA" sz="2000" dirty="0">
                <a:solidFill>
                  <a:srgbClr val="221F1F"/>
                </a:solidFill>
                <a:effectLst/>
                <a:latin typeface="Helvetica" pitchFamily="2" charset="0"/>
              </a:rPr>
              <a:t> created. </a:t>
            </a:r>
          </a:p>
          <a:p>
            <a:pPr lvl="1"/>
            <a:r>
              <a:rPr lang="en-CA" sz="2000" dirty="0">
                <a:solidFill>
                  <a:srgbClr val="221F1F"/>
                </a:solidFill>
                <a:effectLst/>
                <a:latin typeface="Helvetica" pitchFamily="2" charset="0"/>
              </a:rPr>
              <a:t>This file system contains necessary drivers and kernel modules that must be installed to support the real root file system (which is not in main memory). </a:t>
            </a:r>
          </a:p>
          <a:p>
            <a:pPr lvl="1"/>
            <a:r>
              <a:rPr lang="en-CA" sz="2000" dirty="0">
                <a:solidFill>
                  <a:srgbClr val="221F1F"/>
                </a:solidFill>
                <a:effectLst/>
                <a:latin typeface="Helvetica" pitchFamily="2" charset="0"/>
              </a:rPr>
              <a:t>Once the kernel has started and the necessary drivers are installed, the kernel switches the root file system from the temporary RAM location to the appropriate root file system location. </a:t>
            </a:r>
          </a:p>
          <a:p>
            <a:pPr lvl="1"/>
            <a:r>
              <a:rPr lang="en-CA" sz="2000" dirty="0">
                <a:solidFill>
                  <a:srgbClr val="221F1F"/>
                </a:solidFill>
                <a:effectLst/>
                <a:latin typeface="Helvetica" pitchFamily="2" charset="0"/>
              </a:rPr>
              <a:t>Finally, Linux creates the </a:t>
            </a:r>
            <a:r>
              <a:rPr lang="en-CA" sz="2000" i="1" dirty="0" err="1">
                <a:solidFill>
                  <a:srgbClr val="221F1F"/>
                </a:solidFill>
                <a:effectLst/>
                <a:latin typeface="Helvetica" pitchFamily="2" charset="0"/>
              </a:rPr>
              <a:t>systemd</a:t>
            </a:r>
            <a:r>
              <a:rPr lang="en-CA" sz="2000" dirty="0">
                <a:solidFill>
                  <a:srgbClr val="221F1F"/>
                </a:solidFill>
                <a:latin typeface="Helvetica" pitchFamily="2" charset="0"/>
              </a:rPr>
              <a:t> or </a:t>
            </a:r>
            <a:r>
              <a:rPr lang="en-CA" sz="2000" i="1" dirty="0" err="1">
                <a:solidFill>
                  <a:srgbClr val="221F1F"/>
                </a:solidFill>
                <a:latin typeface="Helvetica" pitchFamily="2" charset="0"/>
              </a:rPr>
              <a:t>init</a:t>
            </a:r>
            <a:r>
              <a:rPr lang="en-CA" sz="2000" dirty="0">
                <a:solidFill>
                  <a:srgbClr val="221F1F"/>
                </a:solidFill>
                <a:latin typeface="Helvetica" pitchFamily="2" charset="0"/>
              </a:rPr>
              <a:t> </a:t>
            </a:r>
            <a:r>
              <a:rPr lang="en-CA" sz="2000" dirty="0">
                <a:solidFill>
                  <a:srgbClr val="221F1F"/>
                </a:solidFill>
                <a:effectLst/>
                <a:latin typeface="Helvetica" pitchFamily="2" charset="0"/>
              </a:rPr>
              <a:t>process, the initial process in the system, and then starts other services (for example, a web server and/or database). </a:t>
            </a:r>
          </a:p>
        </p:txBody>
      </p:sp>
    </p:spTree>
    <p:extLst>
      <p:ext uri="{BB962C8B-B14F-4D97-AF65-F5344CB8AC3E}">
        <p14:creationId xmlns:p14="http://schemas.microsoft.com/office/powerpoint/2010/main" val="17042838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8593AF-39BA-AE4E-C980-E15FBD12DFF1}"/>
            </a:ext>
          </a:extLst>
        </p:cNvPr>
        <p:cNvGrpSpPr/>
        <p:nvPr/>
      </p:nvGrpSpPr>
      <p:grpSpPr>
        <a:xfrm>
          <a:off x="0" y="0"/>
          <a:ext cx="0" cy="0"/>
          <a:chOff x="0" y="0"/>
          <a:chExt cx="0" cy="0"/>
        </a:xfrm>
      </p:grpSpPr>
      <p:sp>
        <p:nvSpPr>
          <p:cNvPr id="158724" name="Rectangle 2">
            <a:extLst>
              <a:ext uri="{FF2B5EF4-FFF2-40B4-BE49-F238E27FC236}">
                <a16:creationId xmlns:a16="http://schemas.microsoft.com/office/drawing/2014/main" id="{92A55539-DE88-0CEC-EC85-E79EE646F48E}"/>
              </a:ext>
            </a:extLst>
          </p:cNvPr>
          <p:cNvSpPr>
            <a:spLocks noGrp="1" noChangeArrowheads="1"/>
          </p:cNvSpPr>
          <p:nvPr>
            <p:ph type="title"/>
          </p:nvPr>
        </p:nvSpPr>
        <p:spPr>
          <a:xfrm>
            <a:off x="609600" y="381000"/>
            <a:ext cx="8153400" cy="1143000"/>
          </a:xfrm>
        </p:spPr>
        <p:txBody>
          <a:bodyPr wrap="square" anchor="t">
            <a:normAutofit/>
          </a:bodyPr>
          <a:lstStyle/>
          <a:p>
            <a:pPr eaLnBrk="1" hangingPunct="1"/>
            <a:r>
              <a:rPr lang="en-US" altLang="en-US" dirty="0"/>
              <a:t>The Boot Process</a:t>
            </a:r>
          </a:p>
        </p:txBody>
      </p:sp>
      <p:sp>
        <p:nvSpPr>
          <p:cNvPr id="158725" name="Rectangle 3">
            <a:extLst>
              <a:ext uri="{FF2B5EF4-FFF2-40B4-BE49-F238E27FC236}">
                <a16:creationId xmlns:a16="http://schemas.microsoft.com/office/drawing/2014/main" id="{FEF35A7E-A7F1-DE9E-46CD-66C95D2F077A}"/>
              </a:ext>
            </a:extLst>
          </p:cNvPr>
          <p:cNvSpPr>
            <a:spLocks noGrp="1" noChangeArrowheads="1"/>
          </p:cNvSpPr>
          <p:nvPr>
            <p:ph sz="half" idx="1"/>
          </p:nvPr>
        </p:nvSpPr>
        <p:spPr>
          <a:xfrm>
            <a:off x="228600" y="1600200"/>
            <a:ext cx="4381500" cy="4572000"/>
          </a:xfrm>
        </p:spPr>
        <p:txBody>
          <a:bodyPr wrap="square" anchor="t">
            <a:normAutofit/>
          </a:bodyPr>
          <a:lstStyle/>
          <a:p>
            <a:pPr>
              <a:lnSpc>
                <a:spcPct val="90000"/>
              </a:lnSpc>
            </a:pPr>
            <a:r>
              <a:rPr lang="en-CA" sz="1300" dirty="0">
                <a:effectLst/>
              </a:rPr>
              <a:t>Android Boot Process</a:t>
            </a:r>
          </a:p>
          <a:p>
            <a:pPr lvl="1">
              <a:lnSpc>
                <a:spcPct val="90000"/>
              </a:lnSpc>
            </a:pPr>
            <a:r>
              <a:rPr lang="en-CA" sz="1300" dirty="0"/>
              <a:t>The most common Android boot loader is LK (for “little kernel”). </a:t>
            </a:r>
          </a:p>
          <a:p>
            <a:pPr lvl="1">
              <a:lnSpc>
                <a:spcPct val="90000"/>
              </a:lnSpc>
            </a:pPr>
            <a:r>
              <a:rPr lang="en-CA" sz="1300" dirty="0"/>
              <a:t>The bootloader loads the </a:t>
            </a:r>
            <a:r>
              <a:rPr lang="en-CA" sz="1300" i="1" dirty="0"/>
              <a:t>Generic Kernel Image (GKI) </a:t>
            </a:r>
            <a:r>
              <a:rPr lang="en-CA" sz="1300" dirty="0"/>
              <a:t>. </a:t>
            </a:r>
          </a:p>
          <a:p>
            <a:pPr lvl="2">
              <a:lnSpc>
                <a:spcPct val="90000"/>
              </a:lnSpc>
            </a:pPr>
            <a:r>
              <a:rPr lang="en-CA" sz="1300" dirty="0">
                <a:solidFill>
                  <a:schemeClr val="accent2"/>
                </a:solidFill>
              </a:rPr>
              <a:t>The GKI kernel is a single-kernel binary plus associated loadable modules per architecture. It is generic core kernel that works with all Android devices.</a:t>
            </a:r>
          </a:p>
          <a:p>
            <a:pPr lvl="1">
              <a:lnSpc>
                <a:spcPct val="90000"/>
              </a:lnSpc>
            </a:pPr>
            <a:r>
              <a:rPr lang="en-CA" sz="1300" dirty="0"/>
              <a:t>While Linux discards the </a:t>
            </a:r>
            <a:r>
              <a:rPr lang="en-CA" sz="1300" i="1" dirty="0" err="1"/>
              <a:t>initramfs</a:t>
            </a:r>
            <a:r>
              <a:rPr lang="en-CA" sz="1300" dirty="0"/>
              <a:t> once all necessary drivers have been loaded, Android maintains </a:t>
            </a:r>
            <a:r>
              <a:rPr lang="en-CA" sz="1300" i="1" dirty="0" err="1"/>
              <a:t>initramfs</a:t>
            </a:r>
            <a:r>
              <a:rPr lang="en-CA" sz="1300" dirty="0"/>
              <a:t> as the root file system for the device. </a:t>
            </a:r>
          </a:p>
          <a:p>
            <a:pPr lvl="1">
              <a:lnSpc>
                <a:spcPct val="90000"/>
              </a:lnSpc>
            </a:pPr>
            <a:r>
              <a:rPr lang="en-CA" sz="1300" dirty="0"/>
              <a:t>Once the kernel has been fully loaded and the root file system mounted, Android starts the </a:t>
            </a:r>
            <a:r>
              <a:rPr lang="en-CA" sz="1300" i="1" dirty="0" err="1"/>
              <a:t>init</a:t>
            </a:r>
            <a:r>
              <a:rPr lang="en-CA" sz="1300" dirty="0"/>
              <a:t> process and creates a number of services before displaying the home screen.</a:t>
            </a:r>
          </a:p>
        </p:txBody>
      </p:sp>
      <p:pic>
        <p:nvPicPr>
          <p:cNvPr id="2" name="Picture 1">
            <a:extLst>
              <a:ext uri="{FF2B5EF4-FFF2-40B4-BE49-F238E27FC236}">
                <a16:creationId xmlns:a16="http://schemas.microsoft.com/office/drawing/2014/main" id="{63143A7A-B44E-D6C2-CC97-0848F5C1299C}"/>
              </a:ext>
            </a:extLst>
          </p:cNvPr>
          <p:cNvPicPr>
            <a:picLocks noChangeAspect="1"/>
          </p:cNvPicPr>
          <p:nvPr/>
        </p:nvPicPr>
        <p:blipFill>
          <a:blip r:embed="rId3"/>
          <a:stretch>
            <a:fillRect/>
          </a:stretch>
        </p:blipFill>
        <p:spPr>
          <a:xfrm>
            <a:off x="4557010" y="1670945"/>
            <a:ext cx="4526336" cy="1686060"/>
          </a:xfrm>
          <a:prstGeom prst="rect">
            <a:avLst/>
          </a:prstGeom>
          <a:noFill/>
        </p:spPr>
      </p:pic>
      <p:sp>
        <p:nvSpPr>
          <p:cNvPr id="158730" name="Footer Placeholder 4">
            <a:extLst>
              <a:ext uri="{FF2B5EF4-FFF2-40B4-BE49-F238E27FC236}">
                <a16:creationId xmlns:a16="http://schemas.microsoft.com/office/drawing/2014/main" id="{41E7E3A4-0545-96D5-7375-4FE5AF7E3E29}"/>
              </a:ext>
            </a:extLst>
          </p:cNvPr>
          <p:cNvSpPr>
            <a:spLocks noGrp="1"/>
          </p:cNvSpPr>
          <p:nvPr>
            <p:ph type="ftr" sz="quarter" idx="10"/>
          </p:nvPr>
        </p:nvSpPr>
        <p:spPr>
          <a:xfrm>
            <a:off x="5715000" y="3427750"/>
            <a:ext cx="2438400" cy="304800"/>
          </a:xfrm>
        </p:spPr>
        <p:txBody>
          <a:bodyPr wrap="square" anchor="b">
            <a:normAutofit/>
          </a:bodyPr>
          <a:lstStyle/>
          <a:p>
            <a:pPr>
              <a:spcAft>
                <a:spcPts val="600"/>
              </a:spcAft>
              <a:defRPr/>
            </a:pPr>
            <a:r>
              <a:rPr lang="en-US" dirty="0"/>
              <a:t>GKI Architecture – </a:t>
            </a:r>
            <a:r>
              <a:rPr lang="en-US" dirty="0" err="1"/>
              <a:t>source.android.com</a:t>
            </a:r>
            <a:endParaRPr lang="en-US" dirty="0"/>
          </a:p>
        </p:txBody>
      </p:sp>
      <p:sp>
        <p:nvSpPr>
          <p:cNvPr id="158723" name="Slide Number Placeholder 4">
            <a:extLst>
              <a:ext uri="{FF2B5EF4-FFF2-40B4-BE49-F238E27FC236}">
                <a16:creationId xmlns:a16="http://schemas.microsoft.com/office/drawing/2014/main" id="{E77D8BC0-249C-3104-834E-5304104F6672}"/>
              </a:ext>
            </a:extLst>
          </p:cNvPr>
          <p:cNvSpPr>
            <a:spLocks noGrp="1"/>
          </p:cNvSpPr>
          <p:nvPr>
            <p:ph type="sldNum" sz="quarter" idx="11"/>
          </p:nvPr>
        </p:nvSpPr>
        <p:spPr>
          <a:xfrm>
            <a:off x="6934200" y="6248400"/>
            <a:ext cx="1905000" cy="4572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b">
            <a:normAutofit/>
          </a:bodyPr>
          <a:lstStyle>
            <a:lvl1pPr>
              <a:spcBef>
                <a:spcPct val="20000"/>
              </a:spcBef>
              <a:buChar char="•"/>
              <a:defRPr sz="2800">
                <a:solidFill>
                  <a:schemeClr val="accent2"/>
                </a:solidFill>
                <a:latin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chemeClr val="accent2"/>
                </a:solidFill>
                <a:latin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rgbClr val="666699"/>
                </a:solidFill>
                <a:latin typeface="Lucida Sans Unicode" panose="020B0602030504020204" pitchFamily="34" charset="0"/>
                <a:cs typeface="Lucida Sans Unicode" panose="020B0602030504020204" pitchFamily="34" charset="0"/>
              </a:defRPr>
            </a:lvl3pPr>
            <a:lvl4pPr marL="1600200" indent="-228600">
              <a:spcBef>
                <a:spcPct val="20000"/>
              </a:spcBef>
              <a:buChar char="–"/>
              <a:defRPr>
                <a:solidFill>
                  <a:schemeClr val="accent2"/>
                </a:solidFill>
                <a:latin typeface="Lucida Sans Unicode" panose="020B0602030504020204" pitchFamily="34" charset="0"/>
                <a:cs typeface="Lucida Sans Unicode" panose="020B0602030504020204" pitchFamily="34" charset="0"/>
              </a:defRPr>
            </a:lvl4pPr>
            <a:lvl5pPr marL="2057400" indent="-228600">
              <a:spcBef>
                <a:spcPct val="20000"/>
              </a:spcBef>
              <a:buChar char="»"/>
              <a:defRPr>
                <a:solidFill>
                  <a:srgbClr val="666699"/>
                </a:solidFill>
                <a:latin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9pPr>
          </a:lstStyle>
          <a:p>
            <a:pPr>
              <a:spcBef>
                <a:spcPct val="0"/>
              </a:spcBef>
              <a:spcAft>
                <a:spcPts val="600"/>
              </a:spcAft>
              <a:buFontTx/>
              <a:buNone/>
            </a:pPr>
            <a:r>
              <a:rPr lang="en-US" altLang="en-US" sz="1000" dirty="0">
                <a:solidFill>
                  <a:schemeClr val="tx1"/>
                </a:solidFill>
              </a:rPr>
              <a:t>1-</a:t>
            </a:r>
            <a:fld id="{336D5BE9-C235-E449-B3A0-98AB82220D45}" type="slidenum">
              <a:rPr lang="en-US" altLang="en-US" sz="1000">
                <a:solidFill>
                  <a:schemeClr val="tx1"/>
                </a:solidFill>
              </a:rPr>
              <a:pPr>
                <a:spcBef>
                  <a:spcPct val="0"/>
                </a:spcBef>
                <a:spcAft>
                  <a:spcPts val="600"/>
                </a:spcAft>
                <a:buFontTx/>
                <a:buNone/>
              </a:pPr>
              <a:t>9</a:t>
            </a:fld>
            <a:endParaRPr lang="en-US" altLang="en-US" sz="1000" dirty="0">
              <a:solidFill>
                <a:schemeClr val="tx1"/>
              </a:solidFill>
            </a:endParaRPr>
          </a:p>
        </p:txBody>
      </p:sp>
    </p:spTree>
    <p:extLst>
      <p:ext uri="{BB962C8B-B14F-4D97-AF65-F5344CB8AC3E}">
        <p14:creationId xmlns:p14="http://schemas.microsoft.com/office/powerpoint/2010/main" val="250336467"/>
      </p:ext>
    </p:extLst>
  </p:cSld>
  <p:clrMapOvr>
    <a:masterClrMapping/>
  </p:clrMapOvr>
</p:sld>
</file>

<file path=ppt/theme/theme1.xml><?xml version="1.0" encoding="utf-8"?>
<a:theme xmlns:a="http://schemas.openxmlformats.org/drawingml/2006/main" name="1_sebesta">
  <a:themeElements>
    <a:clrScheme name="1_sebesta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sebesta">
      <a:majorFont>
        <a:latin typeface="Lucida Sans Unicode"/>
        <a:ea typeface="Lucida Sans Unicode"/>
        <a:cs typeface="Lucida Sans Unicode"/>
      </a:majorFont>
      <a:minorFont>
        <a:latin typeface="Lucida Sans Unicode"/>
        <a:ea typeface="Lucida Sans Unicode"/>
        <a:cs typeface="Lucida Sans Unicod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pitchFamily="18" charset="0"/>
          </a:defRPr>
        </a:defPPr>
      </a:lstStyle>
    </a:lnDef>
  </a:objectDefaults>
  <a:extraClrSchemeLst>
    <a:extraClrScheme>
      <a:clrScheme name="1_sebesta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sebesta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sebesta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sebesta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sebesta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sebesta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sebesta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sebesta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sebesta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sebesta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sebesta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sebesta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48401</TotalTime>
  <Words>4732</Words>
  <Application>Microsoft Office PowerPoint</Application>
  <PresentationFormat>On-screen Show (4:3)</PresentationFormat>
  <Paragraphs>378</Paragraphs>
  <Slides>24</Slides>
  <Notes>24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24</vt:i4>
      </vt:variant>
    </vt:vector>
  </HeadingPairs>
  <TitlesOfParts>
    <vt:vector size="34" baseType="lpstr">
      <vt:lpstr>Arial</vt:lpstr>
      <vt:lpstr>Google Sans Text</vt:lpstr>
      <vt:lpstr>Helvetica</vt:lpstr>
      <vt:lpstr>Lucida Sans Unicode</vt:lpstr>
      <vt:lpstr>Menlo</vt:lpstr>
      <vt:lpstr>Söhne</vt:lpstr>
      <vt:lpstr>Times</vt:lpstr>
      <vt:lpstr>-webkit-standard</vt:lpstr>
      <vt:lpstr>Wingdings</vt:lpstr>
      <vt:lpstr>1_sebesta</vt:lpstr>
      <vt:lpstr>Mobile Computing Technology</vt:lpstr>
      <vt:lpstr>Learning Objectives</vt:lpstr>
      <vt:lpstr>Review</vt:lpstr>
      <vt:lpstr>Review</vt:lpstr>
      <vt:lpstr>Review</vt:lpstr>
      <vt:lpstr>The Boot Process</vt:lpstr>
      <vt:lpstr>The Boot Process</vt:lpstr>
      <vt:lpstr>The Boot Process</vt:lpstr>
      <vt:lpstr>The Boot Process</vt:lpstr>
      <vt:lpstr>Init</vt:lpstr>
      <vt:lpstr>Backup &amp; Recovery</vt:lpstr>
      <vt:lpstr>Backup &amp; Recovery</vt:lpstr>
      <vt:lpstr>Backup &amp; Recovery</vt:lpstr>
      <vt:lpstr>Backup &amp; Recovery</vt:lpstr>
      <vt:lpstr>Backup &amp; Recovery</vt:lpstr>
      <vt:lpstr>Backup &amp; Recovery</vt:lpstr>
      <vt:lpstr>Backup &amp; Recovery</vt:lpstr>
      <vt:lpstr>Backup &amp; Recovery</vt:lpstr>
      <vt:lpstr>Backup &amp; Recovery</vt:lpstr>
      <vt:lpstr>Backup &amp; Recovery</vt:lpstr>
      <vt:lpstr>Backup &amp; Recovery</vt:lpstr>
      <vt:lpstr>Review - Example questions</vt:lpstr>
      <vt:lpstr>Review - Example questions</vt:lpstr>
      <vt:lpstr>Review - Example questions</vt:lpstr>
    </vt:vector>
  </TitlesOfParts>
  <Company>Pearson Education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dc:title>
  <dc:creator>David Garrett</dc:creator>
  <cp:lastModifiedBy>Ali Ashgar Nazari Shirehjini</cp:lastModifiedBy>
  <cp:revision>144</cp:revision>
  <cp:lastPrinted>2022-11-08T00:17:30Z</cp:lastPrinted>
  <dcterms:created xsi:type="dcterms:W3CDTF">2003-08-01T12:29:19Z</dcterms:created>
  <dcterms:modified xsi:type="dcterms:W3CDTF">2024-02-27T16:52:05Z</dcterms:modified>
</cp:coreProperties>
</file>