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5" r:id="rId5"/>
    <p:sldId id="310" r:id="rId6"/>
    <p:sldId id="311" r:id="rId7"/>
    <p:sldId id="313" r:id="rId8"/>
    <p:sldId id="312" r:id="rId9"/>
    <p:sldId id="314" r:id="rId10"/>
  </p:sldIdLst>
  <p:sldSz cx="12188825" cy="6858000"/>
  <p:notesSz cx="6858000" cy="9144000"/>
  <p:custDataLst>
    <p:tags r:id="rId13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14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11/03/2019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11/03/2019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AC609F-0362-4067-A47A-9F1CA2E45A65}" type="datetime1">
              <a:rPr lang="es-ES" smtClean="0"/>
              <a:pPr/>
              <a:t>11/03/2019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32AED9F-A6BB-400D-8F4D-616EB46A9405}" type="datetime1">
              <a:rPr lang="es-ES" smtClean="0"/>
              <a:pPr/>
              <a:t>11/03/2019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D505D98-D4C1-4348-8F39-108EE2C76C21}" type="datetime1">
              <a:rPr lang="es-ES" smtClean="0"/>
              <a:pPr/>
              <a:t>11/03/2019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12EF1AF-E5B2-41DB-BFF8-672C5BBF646A}" type="datetime1">
              <a:rPr lang="es-ES" smtClean="0"/>
              <a:pPr/>
              <a:t>11/03/2019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E17C630-F8FA-4DCB-87FA-91D30885A2FD}" type="datetime1">
              <a:rPr lang="es-ES" smtClean="0"/>
              <a:pPr algn="r"/>
              <a:t>11/03/2019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24076C6-356A-48AB-A8EF-572AE4A11929}" type="datetime1">
              <a:rPr lang="es-ES" smtClean="0"/>
              <a:pPr/>
              <a:t>11/03/2019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4A686D9-BDBD-4090-B19D-04E04F3CB648}" type="datetime1">
              <a:rPr lang="es-ES" smtClean="0"/>
              <a:pPr/>
              <a:t>11/03/2019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B4D0FB-1285-4974-8D4E-BCFCC0FA7978}" type="datetime1">
              <a:rPr lang="es-ES" smtClean="0"/>
              <a:pPr/>
              <a:t>11/03/2019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3D96D5-80C9-4ED7-89C2-CE590C3C6CB2}" type="datetime1">
              <a:rPr lang="es-ES" smtClean="0"/>
              <a:pPr/>
              <a:t>11/03/2019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A911BAB-2490-48FD-81BA-E5EB85DA87AE}" type="datetime1">
              <a:rPr lang="es-ES" smtClean="0"/>
              <a:pPr/>
              <a:t>11/03/2019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11/03/2019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tc.googlesource.com/sr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413574" cy="2895600"/>
          </a:xfrm>
        </p:spPr>
        <p:txBody>
          <a:bodyPr rtlCol="0"/>
          <a:lstStyle/>
          <a:p>
            <a:pPr rtl="0"/>
            <a:r>
              <a:rPr lang="es-ES" b="1" dirty="0" err="1"/>
              <a:t>WebRTC</a:t>
            </a:r>
            <a:r>
              <a:rPr lang="es-ES" b="1" dirty="0"/>
              <a:t> </a:t>
            </a:r>
            <a:r>
              <a:rPr lang="es-ES" b="1" dirty="0" err="1"/>
              <a:t>Crash</a:t>
            </a:r>
            <a:r>
              <a:rPr lang="es-ES" b="1" dirty="0"/>
              <a:t> </a:t>
            </a:r>
            <a:r>
              <a:rPr lang="es-ES" b="1" dirty="0" err="1"/>
              <a:t>Course</a:t>
            </a:r>
            <a:endParaRPr lang="es-ES" b="1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dirty="0"/>
              <a:t>Sobre mí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err="1"/>
              <a:t>Solutions</a:t>
            </a:r>
            <a:r>
              <a:rPr lang="es-ES" dirty="0"/>
              <a:t> </a:t>
            </a:r>
            <a:r>
              <a:rPr lang="es-ES" dirty="0" err="1"/>
              <a:t>Architect</a:t>
            </a:r>
            <a:r>
              <a:rPr lang="es-ES" dirty="0"/>
              <a:t> en </a:t>
            </a:r>
            <a:r>
              <a:rPr lang="es-ES" dirty="0" err="1"/>
              <a:t>DisplayNote</a:t>
            </a:r>
            <a:r>
              <a:rPr lang="es-ES" dirty="0"/>
              <a:t> Technologies</a:t>
            </a:r>
          </a:p>
          <a:p>
            <a:pPr rtl="0"/>
            <a:r>
              <a:rPr lang="es-ES" dirty="0"/>
              <a:t>Desarrollador</a:t>
            </a:r>
          </a:p>
          <a:p>
            <a:pPr rtl="0"/>
            <a:r>
              <a:rPr lang="es-ES" dirty="0"/>
              <a:t>Social</a:t>
            </a:r>
          </a:p>
          <a:p>
            <a:pPr lvl="1"/>
            <a:r>
              <a:rPr lang="es-ES" dirty="0"/>
              <a:t>       Tecnolegía.blogspot.com.es</a:t>
            </a:r>
          </a:p>
          <a:p>
            <a:pPr lvl="1"/>
            <a:r>
              <a:rPr lang="es-ES" dirty="0"/>
              <a:t>       @</a:t>
            </a:r>
            <a:r>
              <a:rPr lang="es-ES" dirty="0" err="1"/>
              <a:t>forlayo</a:t>
            </a:r>
            <a:endParaRPr lang="es-ES" dirty="0"/>
          </a:p>
          <a:p>
            <a:pPr lvl="1"/>
            <a:r>
              <a:rPr lang="es-ES" dirty="0"/>
              <a:t>       Linkedin.com/in/</a:t>
            </a:r>
            <a:r>
              <a:rPr lang="es-ES" dirty="0" err="1"/>
              <a:t>delamor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856BB5-6124-433C-8BFC-4F613A253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3501008"/>
            <a:ext cx="329253" cy="3292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B1EB874-D8E8-4B60-BF94-B3E8BC7A9A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3914016"/>
            <a:ext cx="329253" cy="3292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ED44A7-32F5-444F-BDBE-6DBC2A4D20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4327024"/>
            <a:ext cx="329253" cy="32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dirty="0"/>
              <a:t>¿Qué es </a:t>
            </a:r>
            <a:r>
              <a:rPr lang="es-ES" b="1" dirty="0" err="1"/>
              <a:t>WebRTC</a:t>
            </a:r>
            <a:r>
              <a:rPr lang="es-ES" b="1" dirty="0"/>
              <a:t>?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5743112-0F6D-4A49-8DF5-A5A2E4CEF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Web Real-Time </a:t>
            </a:r>
            <a:r>
              <a:rPr lang="es-ES" dirty="0" err="1"/>
              <a:t>Communications</a:t>
            </a:r>
            <a:endParaRPr lang="es-ES" dirty="0"/>
          </a:p>
          <a:p>
            <a:r>
              <a:rPr lang="es-ES" dirty="0"/>
              <a:t>Open </a:t>
            </a:r>
            <a:r>
              <a:rPr lang="es-ES" dirty="0" err="1"/>
              <a:t>Source</a:t>
            </a:r>
            <a:r>
              <a:rPr lang="es-ES" dirty="0"/>
              <a:t> - </a:t>
            </a:r>
            <a:r>
              <a:rPr lang="es-ES" dirty="0">
                <a:hlinkClick r:id="rId2"/>
              </a:rPr>
              <a:t>https://webrtc.googlesource.com/src</a:t>
            </a:r>
            <a:endParaRPr lang="es-ES" dirty="0"/>
          </a:p>
          <a:p>
            <a:r>
              <a:rPr lang="es-ES" dirty="0"/>
              <a:t>Multiplataforma ( Android, iOS, Windows, Linux, etc. )</a:t>
            </a:r>
          </a:p>
          <a:p>
            <a:r>
              <a:rPr lang="es-ES" dirty="0"/>
              <a:t>Integrado en navegadores. (adapter.js para salvar las diferencias)</a:t>
            </a:r>
          </a:p>
          <a:p>
            <a:r>
              <a:rPr lang="es-ES" dirty="0"/>
              <a:t>Framework que provee de:</a:t>
            </a:r>
          </a:p>
          <a:p>
            <a:pPr lvl="1"/>
            <a:r>
              <a:rPr lang="es-ES" dirty="0"/>
              <a:t>Canal de comunicación punto a punto. (video/audio o </a:t>
            </a:r>
            <a:r>
              <a:rPr lang="es-ES" dirty="0" err="1"/>
              <a:t>datachannel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Codificación / Decodificación de video/audio.</a:t>
            </a:r>
          </a:p>
          <a:p>
            <a:pPr lvl="1"/>
            <a:r>
              <a:rPr lang="es-ES" dirty="0"/>
              <a:t>Reproducción de video/audio.</a:t>
            </a:r>
          </a:p>
          <a:p>
            <a:pPr lvl="1"/>
            <a:r>
              <a:rPr lang="es-ES" dirty="0"/>
              <a:t>Captura de audio / video. 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dirty="0"/>
              <a:t>¿Cómo se monta una conexión </a:t>
            </a:r>
            <a:r>
              <a:rPr lang="es-ES" b="1" dirty="0" err="1"/>
              <a:t>WebRTC</a:t>
            </a:r>
            <a:r>
              <a:rPr lang="es-ES" b="1" dirty="0"/>
              <a:t>?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RTC </a:t>
            </a:r>
            <a:r>
              <a:rPr lang="es-ES" dirty="0" err="1"/>
              <a:t>PeerConnection</a:t>
            </a:r>
            <a:r>
              <a:rPr lang="es-ES" dirty="0"/>
              <a:t> </a:t>
            </a:r>
          </a:p>
          <a:p>
            <a:pPr rtl="0"/>
            <a:r>
              <a:rPr lang="es-ES" dirty="0"/>
              <a:t>Intercambio de SDP</a:t>
            </a:r>
          </a:p>
          <a:p>
            <a:pPr rtl="0"/>
            <a:r>
              <a:rPr lang="es-ES" dirty="0"/>
              <a:t>Envío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A2D01F-17EF-4096-A371-03D4C161C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2060848"/>
            <a:ext cx="592279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dirty="0"/>
              <a:t>¿Qué es un ICE </a:t>
            </a:r>
            <a:r>
              <a:rPr lang="es-ES" b="1" dirty="0" err="1"/>
              <a:t>Candidate</a:t>
            </a:r>
            <a:r>
              <a:rPr lang="es-ES" b="1" dirty="0"/>
              <a:t>?</a:t>
            </a:r>
          </a:p>
        </p:txBody>
      </p:sp>
      <p:sp>
        <p:nvSpPr>
          <p:cNvPr id="5" name="Marcador de posición de contenido 2">
            <a:extLst>
              <a:ext uri="{FF2B5EF4-FFF2-40B4-BE49-F238E27FC236}">
                <a16:creationId xmlns:a16="http://schemas.microsoft.com/office/drawing/2014/main" id="{2461CB63-8641-4344-A2E0-6F64BAC79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6029791" cy="4114800"/>
          </a:xfrm>
        </p:spPr>
        <p:txBody>
          <a:bodyPr rtlCol="0"/>
          <a:lstStyle/>
          <a:p>
            <a:r>
              <a:rPr lang="es-ES" dirty="0" err="1"/>
              <a:t>Interactive</a:t>
            </a:r>
            <a:r>
              <a:rPr lang="es-ES" dirty="0"/>
              <a:t> </a:t>
            </a:r>
            <a:r>
              <a:rPr lang="es-ES" dirty="0" err="1"/>
              <a:t>Connectivity</a:t>
            </a:r>
            <a:r>
              <a:rPr lang="es-ES" dirty="0"/>
              <a:t> Establishment</a:t>
            </a:r>
          </a:p>
          <a:p>
            <a:pPr rtl="0"/>
            <a:r>
              <a:rPr lang="es-ES" dirty="0"/>
              <a:t>STUN / TURN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557F1F-F3E8-4C0B-867B-0752CF5DF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48" y="1484784"/>
            <a:ext cx="3888432" cy="46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8212" y="1399614"/>
            <a:ext cx="8692399" cy="842392"/>
          </a:xfrm>
        </p:spPr>
        <p:txBody>
          <a:bodyPr rtlCol="0"/>
          <a:lstStyle/>
          <a:p>
            <a:pPr algn="ctr" rtl="0"/>
            <a:r>
              <a:rPr lang="en-US" b="1" dirty="0"/>
              <a:t>TO THE CODE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7665F5-6FE5-41BF-8579-ACAA85F31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2302103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 ×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8_TF02895261_TF02895261.potx" id="{408D3025-4796-40C5-A420-4B86355D8C1A}" vid="{9B9A56E1-CA61-4AB5-B8B3-A8E151813968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4873beb7-5857-4685-be1f-d57550cc96c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túnel azul digital empresarial (panorámica)</Template>
  <TotalTime>0</TotalTime>
  <Words>148</Words>
  <Application>Microsoft Office PowerPoint</Application>
  <PresentationFormat>Personalizado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Corbel</vt:lpstr>
      <vt:lpstr>Túnel azul digital 16 × 9</vt:lpstr>
      <vt:lpstr>WebRTC Crash Course</vt:lpstr>
      <vt:lpstr>Sobre mí</vt:lpstr>
      <vt:lpstr>¿Qué es WebRTC?</vt:lpstr>
      <vt:lpstr>¿Cómo se monta una conexión WebRTC?</vt:lpstr>
      <vt:lpstr>¿Qué es un ICE Candidate?</vt:lpstr>
      <vt:lpstr>TO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2019-03-11T17:21:55Z</dcterms:created>
  <dcterms:modified xsi:type="dcterms:W3CDTF">2019-03-11T18:05:29Z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