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3C5A-A87C-43FE-8A8B-30F9D30F85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8670-F987-4C38-8A5F-E769404FA0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 megáfono y banderas! Se viene la primera marcha estudiantil del a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4" y="840334"/>
            <a:ext cx="6114818" cy="27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ile gira a la izquierda empujada por los independientes y castiga a las  fuerzas tradicionales en las elecciones constituyen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7" y="657617"/>
            <a:ext cx="4724400" cy="315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66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Brian</dc:creator>
  <cp:lastModifiedBy>Brian</cp:lastModifiedBy>
  <cp:revision>3</cp:revision>
  <dcterms:created xsi:type="dcterms:W3CDTF">2021-11-16T19:25:24Z</dcterms:created>
  <dcterms:modified xsi:type="dcterms:W3CDTF">2021-11-17T05:39:07Z</dcterms:modified>
</cp:coreProperties>
</file>