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24/03/17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0CCD8F-B7DC-4FC5-8CE8-B4BCC551369B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42520" y="1834200"/>
            <a:ext cx="5071680" cy="11700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 board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APM2.6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226280" y="210600"/>
            <a:ext cx="1269720" cy="8251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Satellite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429680" y="1036080"/>
            <a:ext cx="756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6480000" y="5832000"/>
            <a:ext cx="1269720" cy="6210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Solar panel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237480" y="248040"/>
            <a:ext cx="1730520" cy="759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logger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42280" y="4815360"/>
            <a:ext cx="1269720" cy="4406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Propeller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6516000" y="4607640"/>
            <a:ext cx="1116000" cy="6483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Battery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242800" y="4705560"/>
            <a:ext cx="997200" cy="478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flipH="1">
            <a:off x="1500480" y="4944960"/>
            <a:ext cx="7423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 flipH="1">
            <a:off x="6551640" y="3031200"/>
            <a:ext cx="360" cy="4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4388040" y="4416120"/>
            <a:ext cx="997200" cy="62100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driver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 flipH="1" flipV="1">
            <a:off x="3239640" y="4535280"/>
            <a:ext cx="11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256000" y="3004200"/>
            <a:ext cx="360" cy="14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 flipV="1">
            <a:off x="6693840" y="5256000"/>
            <a:ext cx="21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3556080" y="3020760"/>
            <a:ext cx="132120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1 → PWM1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2 → PWM2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3 → DIR1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4 → DIR2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GND → GND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 flipH="1">
            <a:off x="5384880" y="4742640"/>
            <a:ext cx="113076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TextShape 17"/>
          <p:cNvSpPr txBox="1"/>
          <p:nvPr/>
        </p:nvSpPr>
        <p:spPr>
          <a:xfrm>
            <a:off x="7414920" y="1091520"/>
            <a:ext cx="13690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TTL UART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UART2 (Pads)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GND → GND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242280" y="4178880"/>
            <a:ext cx="1269720" cy="5011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Propeller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2242800" y="4129560"/>
            <a:ext cx="997200" cy="4780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 flipH="1">
            <a:off x="1500480" y="4368960"/>
            <a:ext cx="74232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1"/>
          <p:cNvSpPr/>
          <p:nvPr/>
        </p:nvSpPr>
        <p:spPr>
          <a:xfrm flipH="1">
            <a:off x="3239640" y="4824000"/>
            <a:ext cx="11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5185080" y="167760"/>
            <a:ext cx="1269720" cy="8251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GPS  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245920" y="1008000"/>
            <a:ext cx="756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Shape 24"/>
          <p:cNvSpPr txBox="1"/>
          <p:nvPr/>
        </p:nvSpPr>
        <p:spPr>
          <a:xfrm>
            <a:off x="5245920" y="1008000"/>
            <a:ext cx="116208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TTL UART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UART1 (GPS)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6408000" y="3465000"/>
            <a:ext cx="1368000" cy="6483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Regulator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flipH="1">
            <a:off x="6623640" y="4113360"/>
            <a:ext cx="360" cy="49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TextShape 27"/>
          <p:cNvSpPr txBox="1"/>
          <p:nvPr/>
        </p:nvSpPr>
        <p:spPr>
          <a:xfrm>
            <a:off x="6493320" y="3004200"/>
            <a:ext cx="9550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+Vout → 5V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→ GND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8"/>
          <p:cNvSpPr txBox="1"/>
          <p:nvPr/>
        </p:nvSpPr>
        <p:spPr>
          <a:xfrm>
            <a:off x="6624000" y="4104000"/>
            <a:ext cx="8528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12V → +Vin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0V → COM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9"/>
          <p:cNvSpPr txBox="1"/>
          <p:nvPr/>
        </p:nvSpPr>
        <p:spPr>
          <a:xfrm>
            <a:off x="6650280" y="5328000"/>
            <a:ext cx="82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12V → 12V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0V → 0V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0"/>
          <p:cNvSpPr txBox="1"/>
          <p:nvPr/>
        </p:nvSpPr>
        <p:spPr>
          <a:xfrm>
            <a:off x="5400000" y="4768920"/>
            <a:ext cx="7581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12V → B+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0V→ B-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470760" y="1008000"/>
            <a:ext cx="756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TextShape 32"/>
          <p:cNvSpPr txBox="1"/>
          <p:nvPr/>
        </p:nvSpPr>
        <p:spPr>
          <a:xfrm>
            <a:off x="3456000" y="1063440"/>
            <a:ext cx="16470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TTL UART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UART0 (3DA-RADIO)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 flipH="1">
            <a:off x="9215640" y="648000"/>
            <a:ext cx="360" cy="41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4"/>
          <p:cNvSpPr/>
          <p:nvPr/>
        </p:nvSpPr>
        <p:spPr>
          <a:xfrm>
            <a:off x="7632000" y="4824000"/>
            <a:ext cx="158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5"/>
          <p:cNvSpPr/>
          <p:nvPr/>
        </p:nvSpPr>
        <p:spPr>
          <a:xfrm>
            <a:off x="8496000" y="648000"/>
            <a:ext cx="72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Shape 36"/>
          <p:cNvSpPr txBox="1"/>
          <p:nvPr/>
        </p:nvSpPr>
        <p:spPr>
          <a:xfrm>
            <a:off x="9209880" y="664920"/>
            <a:ext cx="82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12V → 12V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0V → 0V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6336000" y="998280"/>
            <a:ext cx="7560" cy="8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TextShape 38"/>
          <p:cNvSpPr txBox="1"/>
          <p:nvPr/>
        </p:nvSpPr>
        <p:spPr>
          <a:xfrm>
            <a:off x="5317920" y="1495080"/>
            <a:ext cx="12340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3.3V→3.3V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GND → GND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39"/>
          <p:cNvSpPr txBox="1"/>
          <p:nvPr/>
        </p:nvSpPr>
        <p:spPr>
          <a:xfrm>
            <a:off x="3290040" y="4318920"/>
            <a:ext cx="7340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M1A,M1B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40"/>
          <p:cNvSpPr txBox="1"/>
          <p:nvPr/>
        </p:nvSpPr>
        <p:spPr>
          <a:xfrm>
            <a:off x="3290040" y="4823280"/>
            <a:ext cx="7340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M2A,M2B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41"/>
          <p:cNvSpPr txBox="1"/>
          <p:nvPr/>
        </p:nvSpPr>
        <p:spPr>
          <a:xfrm>
            <a:off x="1512000" y="5256000"/>
            <a:ext cx="7354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Starboard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2"/>
          <p:cNvSpPr txBox="1"/>
          <p:nvPr/>
        </p:nvSpPr>
        <p:spPr>
          <a:xfrm>
            <a:off x="1656000" y="3959280"/>
            <a:ext cx="4122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</a:t>
            </a:r>
            <a:endParaRPr b="0" lang="en-AU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Application>LibreOffice/5.1.6.2$Linux_X86_64 LibreOffice_project/10m0$Build-2</Application>
  <Words>17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2017-03-18T07:35:34Z</dcterms:created>
  <dc:creator>okuoku10101130@gmail.com</dc:creator>
  <dc:description/>
  <dc:language>en-AU</dc:language>
  <cp:lastModifiedBy/>
  <dcterms:modified xsi:type="dcterms:W3CDTF">2017-03-24T12:58:36Z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