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2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920" cy="56732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Clique para editar o formato do texto da estrutura de tópicos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b="0" lang="pt-BR" sz="2090" spc="-1" strike="noStrike">
                <a:latin typeface="Arial"/>
              </a:rPr>
              <a:t>2.º nível da estrutura de tópicos</a:t>
            </a:r>
            <a:endParaRPr b="0" lang="pt-BR" sz="209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latin typeface="Arial"/>
              </a:rPr>
              <a:t>4.º nível da estrutura de tópicos</a:t>
            </a:r>
            <a:endParaRPr b="0" lang="pt-BR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5.º nível da estrutura de tópicos</a:t>
            </a:r>
            <a:endParaRPr b="0" lang="pt-BR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6.º nível da estrutura de tópicos</a:t>
            </a:r>
            <a:endParaRPr b="0" lang="pt-BR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7.º nível da estrutura de tópicos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9B4F3659-A0B6-4506-8191-2695CD7F3AE5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JAVA WEB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latin typeface="Arial"/>
              </a:rPr>
              <a:t>DESENVOLVIMENTO PARA INTERNET III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Java é uma linguagem de programação que permite o desenvolvimento de aplicações para uma série de plataformas. É possível ter software Java desde de dispositivos pequenos, como telefones celulares, até computadores de grande porte, como os mainframes, por exemplo. Devido a essa característica, a linguagem Java conta com três conhecidos ambientes de desenvolvimento: o JSE (ou J2SE), o JEE (ou J2EE) e o JME (J2ME).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JSE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O JSE (Java Standard Edition) é o ambiente de desenvolvimento mais utilizado. Isso porque seu uso é voltado a PCs e servidores, onde há bem mais necessidade de aplicações. Além disso, pode-se dizer que essa é a plataforma principal, já que, de uma forma ou de outra, o JEE e o JME tem sua base aqui. Pode-se dizer também que esses ambientes de desenvolvimento são versões aprimoradas do JSE para as aplicações a que se propõem.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Por ser a plataforma mais abrangente do Java, o JSE é a mais indicada para quem quer aprender a linguagem.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JEE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O JEE (Java Enterprise Edition) é a plataforma Java voltada para redes, internet, intranets e afins. Assim, ela contém bibliotecas especialmente desenvolvidas para o acesso a servidores, a sistemas de e-mail, a banco de dados, etc. Por essas características, o JEE foi desenvolvido para suportar uma grande quantidade de usuários simultâneos.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A plataforma JEE contém uma série de especificações, cada uma com funcionalidades distintas. Entre elas, tem-se: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- JDBC (Java Database Connectivity), utilizado no acesso a banco de dados;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- JSP (Java Server Pages), um tipo de servidor Web. Grossamente falando, servidores Web são as aplicações que permitem a você acessar um site na internet;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- Servlets, para o desenvolvimento de aplicações Web, isto é, esse recurso "estende" o funcionamento dos servidores Web, permitindo a geração de conteúdo dinâmico nos sites.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JME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A plataforma JME contém configurações e bibliotecas trabalhadas especialmente para a atuação em dispositivos portáteis. Assim, o desenvolvedor tem maior facilidade para lidar com as limitações de processamento e memória, por exemplo. Um exemplo disso é a configuração chamada CLDC (Connected Limited Device Configuration), destinada a dispositivos com recursos de hardware bastante limitados, como processadores de 16 bits e memórias com 512 KB de capacidade. Essa configuração contém uma JVM e um conjunto básico de bibliotecas que permite o funcionamento da aplicação Java em dispositivos com tais características.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BYTECODE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O código de um programa de computador escrito na linguagem Java é compilado para uma forma intermediária de código denominada bytecode, que é interpretada pelas Máquinas Virtuais Java (JVMs). É essa característica que faz com que os programas Java sejam independentes de plataforma, executando em qualquer sistema que possua uma JVM.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GARBAGE COLLECTION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A linguagem Java possui gerenciamento automático de memória, controlando sua alocação e desalocação. A desalocação de memória é suportada pelo processo conhecido por Garbage Collection.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Em Java, a alocação e desalocação de memória acontece de maneira automática, controlada e transparente ao desenvolvedor, substituindo a utilização de ponteiros de memória por referências de objetos, evitando assim os vazamentos de memória e bugs de ponteiros. Desta forma, a linguagem Java é considerada mais segura neste aspecto.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JRE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Para quem não pretende ser um desenvolvedor, basta ter uma JRE (Java Runtime Environment) em seu computador para executar aplicações nesta linguagem. Uma JRE é composta de uma JVM e de um conjunto de bibliotecas que permite a execução de softwares em Java.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APLICAÇÕES MAIS COMUNS EM JAVA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68000"/>
            <a:ext cx="9072000" cy="374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685800" indent="-228600" algn="just">
              <a:spcAft>
                <a:spcPts val="1060"/>
              </a:spcAft>
            </a:pPr>
            <a:endParaRPr b="0" lang="pt-BR" sz="1200" spc="-1" strike="noStrike">
              <a:latin typeface="Arial"/>
            </a:endParaRPr>
          </a:p>
          <a:p>
            <a:pPr marL="685800" indent="-228600" algn="just">
              <a:spcAft>
                <a:spcPts val="1060"/>
              </a:spcAft>
            </a:pPr>
            <a:r>
              <a:rPr b="0" lang="pt-BR" sz="4400" spc="-1" strike="noStrike">
                <a:latin typeface="Arial"/>
              </a:rPr>
              <a:t>Applets</a:t>
            </a:r>
            <a:endParaRPr b="0" lang="pt-BR" sz="4400" spc="-1" strike="noStrike">
              <a:latin typeface="Arial"/>
            </a:endParaRPr>
          </a:p>
          <a:p>
            <a:pPr marL="685800" indent="-228600" algn="just">
              <a:spcAft>
                <a:spcPts val="1060"/>
              </a:spcAft>
            </a:pPr>
            <a:r>
              <a:rPr b="0" lang="pt-BR" sz="4400" spc="-1" strike="noStrike">
                <a:latin typeface="Arial"/>
              </a:rPr>
              <a:t>Servlets</a:t>
            </a:r>
            <a:endParaRPr b="0" lang="pt-BR" sz="4400" spc="-1" strike="noStrike">
              <a:latin typeface="Arial"/>
            </a:endParaRPr>
          </a:p>
          <a:p>
            <a:pPr marL="685800" indent="-228600" algn="just">
              <a:spcAft>
                <a:spcPts val="1060"/>
              </a:spcAft>
            </a:pPr>
            <a:r>
              <a:rPr b="0" lang="pt-BR" sz="4400" spc="-1" strike="noStrike">
                <a:latin typeface="Arial"/>
              </a:rPr>
              <a:t>JSP</a:t>
            </a:r>
            <a:endParaRPr b="0" lang="pt-BR" sz="4400" spc="-1" strike="noStrike">
              <a:latin typeface="Arial"/>
            </a:endParaRPr>
          </a:p>
          <a:p>
            <a:pPr marL="685800" indent="-228600" algn="just">
              <a:spcAft>
                <a:spcPts val="1060"/>
              </a:spcAft>
            </a:pPr>
            <a:r>
              <a:rPr b="0" lang="pt-BR" sz="4400" spc="-1" strike="noStrike">
                <a:latin typeface="Arial"/>
              </a:rPr>
              <a:t>EJB</a:t>
            </a:r>
            <a:endParaRPr b="0" lang="pt-BR" sz="4400" spc="-1" strike="noStrike">
              <a:latin typeface="Arial"/>
            </a:endParaRPr>
          </a:p>
          <a:p>
            <a:pPr marL="685800" indent="-228600" algn="just">
              <a:spcAft>
                <a:spcPts val="1060"/>
              </a:spcAft>
            </a:pPr>
            <a:r>
              <a:rPr b="0" lang="pt-BR" sz="4400" spc="-1" strike="noStrike">
                <a:latin typeface="Arial"/>
              </a:rPr>
              <a:t>JPA</a:t>
            </a:r>
            <a:endParaRPr b="0" lang="pt-BR" sz="4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2018-05-24T23:39:38Z</dcterms:created>
  <dc:creator/>
  <dc:description/>
  <dc:language>pt-BR</dc:language>
  <cp:lastModifiedBy/>
  <dcterms:modified xsi:type="dcterms:W3CDTF">2018-05-25T00:05:53Z</dcterms:modified>
  <cp:revision>2</cp:revision>
  <dc:subject/>
  <dc:title>Lush Green</dc:title>
</cp:coreProperties>
</file>