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mmaire" id="{5F42D8CA-7751-42FF-9DAC-883E9A8BDE3B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00"/>
    <a:srgbClr val="9BBB59"/>
    <a:srgbClr val="F79646"/>
    <a:srgbClr val="A14341"/>
    <a:srgbClr val="C0504D"/>
    <a:srgbClr val="4F81BD"/>
    <a:srgbClr val="FFFFFF"/>
    <a:srgbClr val="87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1" autoAdjust="0"/>
    <p:restoredTop sz="84364" autoAdjust="0"/>
  </p:normalViewPr>
  <p:slideViewPr>
    <p:cSldViewPr snapToGrid="0" snapToObjects="1">
      <p:cViewPr varScale="1">
        <p:scale>
          <a:sx n="89" d="100"/>
          <a:sy n="89" d="100"/>
        </p:scale>
        <p:origin x="14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1DF9C-D240-8844-B816-5BE79E49DD26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3E41-78B6-CA4D-8DE8-EF0FA14A2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1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FEC5-D583-554E-947A-415AAB740FA7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932B9-19B0-084A-BE31-FD5481C3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95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1043869"/>
            <a:ext cx="6168304" cy="503862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0BD01439-46F0-5544-9F31-983C823C8BBF}" type="datetime1">
              <a:rPr lang="fr-FR" smtClean="0"/>
              <a:t>17/01/2020</a:t>
            </a:fld>
            <a:endParaRPr lang="fr-FR" dirty="0"/>
          </a:p>
        </p:txBody>
      </p:sp>
      <p:pic>
        <p:nvPicPr>
          <p:cNvPr id="7" name="Image 6" descr="logoCeremaRV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9360" cy="883920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208757" y="883920"/>
            <a:ext cx="2078874" cy="0"/>
          </a:xfrm>
          <a:prstGeom prst="line">
            <a:avLst/>
          </a:prstGeom>
          <a:ln w="571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2590800" y="883920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2590800" y="6242446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939407" y="6082497"/>
            <a:ext cx="1478697" cy="638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815186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61F9E760-2098-0C47-BF19-805CBD2E60D1}" type="datetime1">
              <a:rPr lang="fr-FR" smtClean="0"/>
              <a:t>17/01/2020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069880" y="1140781"/>
            <a:ext cx="7616919" cy="5080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7888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27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80" y="1406964"/>
            <a:ext cx="7616919" cy="4719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9F4AA93D-2474-6845-A9D5-AC5F317CD3DD}" type="datetime1">
              <a:rPr lang="fr-FR" smtClean="0"/>
              <a:t>17/01/2020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1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880" y="1353730"/>
            <a:ext cx="3766867" cy="4772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85BEA511-E543-0A4F-9AD8-E4C56BED42E0}" type="datetime1">
              <a:rPr lang="fr-FR" smtClean="0"/>
              <a:t>17/01/2020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sz="half" idx="11"/>
          </p:nvPr>
        </p:nvSpPr>
        <p:spPr>
          <a:xfrm>
            <a:off x="4992238" y="1353730"/>
            <a:ext cx="3766867" cy="4772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14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81" y="273050"/>
            <a:ext cx="23956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96743" y="273052"/>
            <a:ext cx="499005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881" y="1626695"/>
            <a:ext cx="2395632" cy="44994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4A3A3C09-01FD-8343-8EB9-C75AE5BA7CE8}" type="datetime1">
              <a:rPr lang="fr-FR" smtClean="0"/>
              <a:t>17/01/2020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1069881" y="1544790"/>
            <a:ext cx="2395633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6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9880" y="144499"/>
            <a:ext cx="7616919" cy="96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80" y="1505832"/>
            <a:ext cx="7616919" cy="462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318E707F-EC21-0C4D-BF5C-F56351EC43CD}" type="datetime1">
              <a:rPr lang="fr-FR" smtClean="0"/>
              <a:t>17/01/2020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 descr="logoCeremaRVB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96" y="6300559"/>
            <a:ext cx="1207708" cy="427116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1069882" y="6242446"/>
            <a:ext cx="1217750" cy="0"/>
          </a:xfrm>
          <a:prstGeom prst="line">
            <a:avLst/>
          </a:prstGeom>
          <a:ln w="571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2590800" y="6242446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77AD85E9-8509-4FA4-B5FA-86377EEC47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1" y="6286700"/>
            <a:ext cx="562996" cy="4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4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EE7F00"/>
          </a:solidFill>
          <a:latin typeface="+mj-lt"/>
          <a:ea typeface="+mj-ea"/>
          <a:cs typeface="+mj-cs"/>
        </a:defRPr>
      </a:lvl1pPr>
    </p:titleStyle>
    <p:bodyStyle>
      <a:lvl1pPr marL="468000" indent="-457200" algn="l" defTabSz="457200" rtl="0" eaLnBrk="1" latinLnBrk="0" hangingPunct="1">
        <a:spcBef>
          <a:spcPts val="768"/>
        </a:spcBef>
        <a:buClr>
          <a:srgbClr val="EE7F00"/>
        </a:buClr>
        <a:buFont typeface="Lucida Grande"/>
        <a:buChar char="—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7888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BC4C67DD-FFEF-4184-ADB4-E3F7B87D3D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152" y="1739406"/>
            <a:ext cx="7465695" cy="304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b="1" dirty="0">
                <a:solidFill>
                  <a:srgbClr val="878787"/>
                </a:solidFill>
                <a:cs typeface="ヒラギノ角ゴ Pro W3" charset="0"/>
              </a:rPr>
              <a:t>Lucas RIVOIRARD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b="1" i="1" dirty="0" err="1">
                <a:solidFill>
                  <a:srgbClr val="878787"/>
                </a:solidFill>
                <a:cs typeface="ヒラギノ角ゴ Pro W3" charset="0"/>
              </a:rPr>
              <a:t>Cerema</a:t>
            </a:r>
            <a:r>
              <a:rPr lang="fr-FR" altLang="fr-FR" sz="3200" b="1" i="1" dirty="0">
                <a:solidFill>
                  <a:srgbClr val="878787"/>
                </a:solidFill>
                <a:cs typeface="ヒラギノ角ゴ Pro W3" charset="0"/>
              </a:rPr>
              <a:t> Sud-Ouest / DTISPV / TITANE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Chef de projet stratégie d’exploitation et ingénierie du trafic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05 56 70 66 12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lucas.rivoirard@cerema.fr</a:t>
            </a:r>
          </a:p>
        </p:txBody>
      </p:sp>
    </p:spTree>
    <p:extLst>
      <p:ext uri="{BB962C8B-B14F-4D97-AF65-F5344CB8AC3E}">
        <p14:creationId xmlns:p14="http://schemas.microsoft.com/office/powerpoint/2010/main" val="34685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F56FEB-FEB5-4376-BB5B-54892EA88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9DC74-4190-F34D-BF37-25F9256C743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2743785-F9A7-459E-A7B1-23C7F73B193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9880" y="144499"/>
            <a:ext cx="7616919" cy="96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8788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EE7F00"/>
                </a:solidFill>
              </a:rPr>
              <a:t>Programme de la journée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728E71-04BD-4C2C-B1FF-5A56A4B5CADF}"/>
              </a:ext>
            </a:extLst>
          </p:cNvPr>
          <p:cNvSpPr txBox="1"/>
          <p:nvPr/>
        </p:nvSpPr>
        <p:spPr>
          <a:xfrm>
            <a:off x="924673" y="1451579"/>
            <a:ext cx="7885839" cy="416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Présentations &amp; TD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9h30 - 10h50 : Communication dans les réseaux ad hoc de véhicules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11h - 12h20 : Théorie du trafic : présentation, variables, diagrammes fondamentaux, cartographie du trafic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13h50 - 15h10 : Recueil de données</a:t>
            </a:r>
          </a:p>
          <a:p>
            <a:br>
              <a:rPr lang="fr-FR" dirty="0"/>
            </a:br>
            <a:r>
              <a:rPr lang="fr-FR" sz="2800" b="1" dirty="0"/>
              <a:t>TP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5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15h20 - 17h20 : Utilisation, traitement et visualisation de données de trafic : exemple de l‘A20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374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11599</TotalTime>
  <Words>97</Words>
  <Application>Microsoft Office PowerPoint</Application>
  <PresentationFormat>Affichage à l'écran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Lucida Grande</vt:lpstr>
      <vt:lpstr>Thème Office</vt:lpstr>
      <vt:lpstr>Présentation PowerPoint</vt:lpstr>
      <vt:lpstr>Présentation PowerPoint</vt:lpstr>
    </vt:vector>
  </TitlesOfParts>
  <Company>In medias 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Lamy</dc:creator>
  <cp:lastModifiedBy>M. Lucas RIVOIRARD</cp:lastModifiedBy>
  <cp:revision>422</cp:revision>
  <cp:lastPrinted>2018-12-17T16:37:22Z</cp:lastPrinted>
  <dcterms:created xsi:type="dcterms:W3CDTF">2017-10-23T15:50:20Z</dcterms:created>
  <dcterms:modified xsi:type="dcterms:W3CDTF">2020-01-17T16:08:23Z</dcterms:modified>
</cp:coreProperties>
</file>