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485" autoAdjust="0"/>
  </p:normalViewPr>
  <p:slideViewPr>
    <p:cSldViewPr>
      <p:cViewPr varScale="1">
        <p:scale>
          <a:sx n="99" d="100"/>
          <a:sy n="99" d="100"/>
        </p:scale>
        <p:origin x="-125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08916-A7B7-4751-B08C-B09F1BB8E4AD}" type="datetimeFigureOut">
              <a:rPr lang="it-IT" smtClean="0"/>
              <a:pPr/>
              <a:t>23/04/2018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C0403-F606-45AD-BE21-436AE6CC80D7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08916-A7B7-4751-B08C-B09F1BB8E4AD}" type="datetimeFigureOut">
              <a:rPr lang="it-IT" smtClean="0"/>
              <a:pPr/>
              <a:t>23/04/2018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C0403-F606-45AD-BE21-436AE6CC80D7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08916-A7B7-4751-B08C-B09F1BB8E4AD}" type="datetimeFigureOut">
              <a:rPr lang="it-IT" smtClean="0"/>
              <a:pPr/>
              <a:t>23/04/2018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C0403-F606-45AD-BE21-436AE6CC80D7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08916-A7B7-4751-B08C-B09F1BB8E4AD}" type="datetimeFigureOut">
              <a:rPr lang="it-IT" smtClean="0"/>
              <a:pPr/>
              <a:t>23/04/2018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C0403-F606-45AD-BE21-436AE6CC80D7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08916-A7B7-4751-B08C-B09F1BB8E4AD}" type="datetimeFigureOut">
              <a:rPr lang="it-IT" smtClean="0"/>
              <a:pPr/>
              <a:t>23/04/2018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C0403-F606-45AD-BE21-436AE6CC80D7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08916-A7B7-4751-B08C-B09F1BB8E4AD}" type="datetimeFigureOut">
              <a:rPr lang="it-IT" smtClean="0"/>
              <a:pPr/>
              <a:t>23/04/2018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C0403-F606-45AD-BE21-436AE6CC80D7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08916-A7B7-4751-B08C-B09F1BB8E4AD}" type="datetimeFigureOut">
              <a:rPr lang="it-IT" smtClean="0"/>
              <a:pPr/>
              <a:t>23/04/2018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C0403-F606-45AD-BE21-436AE6CC80D7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08916-A7B7-4751-B08C-B09F1BB8E4AD}" type="datetimeFigureOut">
              <a:rPr lang="it-IT" smtClean="0"/>
              <a:pPr/>
              <a:t>23/04/2018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C0403-F606-45AD-BE21-436AE6CC80D7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08916-A7B7-4751-B08C-B09F1BB8E4AD}" type="datetimeFigureOut">
              <a:rPr lang="it-IT" smtClean="0"/>
              <a:pPr/>
              <a:t>23/04/2018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C0403-F606-45AD-BE21-436AE6CC80D7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08916-A7B7-4751-B08C-B09F1BB8E4AD}" type="datetimeFigureOut">
              <a:rPr lang="it-IT" smtClean="0"/>
              <a:pPr/>
              <a:t>23/04/2018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C0403-F606-45AD-BE21-436AE6CC80D7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08916-A7B7-4751-B08C-B09F1BB8E4AD}" type="datetimeFigureOut">
              <a:rPr lang="it-IT" smtClean="0"/>
              <a:pPr/>
              <a:t>23/04/2018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C0403-F606-45AD-BE21-436AE6CC80D7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D08916-A7B7-4751-B08C-B09F1BB8E4AD}" type="datetimeFigureOut">
              <a:rPr lang="it-IT" smtClean="0"/>
              <a:pPr/>
              <a:t>23/04/2018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5C0403-F606-45AD-BE21-436AE6CC80D7}" type="slidenum">
              <a:rPr lang="it-IT" smtClean="0"/>
              <a:pPr/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Image result for cambiali e assegni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260648"/>
            <a:ext cx="5872916" cy="2448272"/>
          </a:xfrm>
          <a:prstGeom prst="rect">
            <a:avLst/>
          </a:prstGeom>
          <a:noFill/>
        </p:spPr>
      </p:pic>
      <p:pic>
        <p:nvPicPr>
          <p:cNvPr id="11268" name="Picture 4" descr="Image result for cambiali e assegni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20171629">
            <a:off x="466985" y="2161400"/>
            <a:ext cx="4038600" cy="1562100"/>
          </a:xfrm>
          <a:prstGeom prst="rect">
            <a:avLst/>
          </a:prstGeom>
          <a:noFill/>
        </p:spPr>
      </p:pic>
      <p:pic>
        <p:nvPicPr>
          <p:cNvPr id="11270" name="Picture 6" descr="Image result for carta di debito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59632" y="4437112"/>
            <a:ext cx="4972050" cy="2286001"/>
          </a:xfrm>
          <a:prstGeom prst="rect">
            <a:avLst/>
          </a:prstGeom>
          <a:noFill/>
        </p:spPr>
      </p:pic>
      <p:pic>
        <p:nvPicPr>
          <p:cNvPr id="11272" name="Picture 8" descr="Related image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rot="591972">
            <a:off x="2555776" y="2852936"/>
            <a:ext cx="2743200" cy="1981201"/>
          </a:xfrm>
          <a:prstGeom prst="rect">
            <a:avLst/>
          </a:prstGeom>
          <a:noFill/>
        </p:spPr>
      </p:pic>
      <p:pic>
        <p:nvPicPr>
          <p:cNvPr id="11274" name="Picture 10" descr="Image result for businessman 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0" y="2217805"/>
            <a:ext cx="1512168" cy="464019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1276" name="Picture 12" descr="Image result for pay 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475656" y="5445224"/>
            <a:ext cx="1080120" cy="75173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Image result for strategia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3">
                <a:tint val="45000"/>
                <a:satMod val="400000"/>
              </a:schemeClr>
            </a:duotone>
            <a:lum bright="-10000" contrast="30000"/>
          </a:blip>
          <a:srcRect/>
          <a:stretch>
            <a:fillRect/>
          </a:stretch>
        </p:blipFill>
        <p:spPr bwMode="auto">
          <a:xfrm>
            <a:off x="1763688" y="2348880"/>
            <a:ext cx="5544616" cy="4158462"/>
          </a:xfrm>
          <a:prstGeom prst="rect">
            <a:avLst/>
          </a:prstGeom>
          <a:noFill/>
        </p:spPr>
      </p:pic>
      <p:sp>
        <p:nvSpPr>
          <p:cNvPr id="3" name="Rettangolo 2"/>
          <p:cNvSpPr/>
          <p:nvPr/>
        </p:nvSpPr>
        <p:spPr>
          <a:xfrm rot="19990531">
            <a:off x="899592" y="1484784"/>
            <a:ext cx="323793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5400" b="1" cap="none" spc="0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STRATEGIE</a:t>
            </a:r>
            <a:endParaRPr lang="it-IT" sz="5400" b="1" cap="none" spc="0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4" name="Rettangolo 3"/>
          <p:cNvSpPr/>
          <p:nvPr/>
        </p:nvSpPr>
        <p:spPr>
          <a:xfrm rot="949595">
            <a:off x="3654048" y="1548779"/>
            <a:ext cx="405078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PROGRAMMI</a:t>
            </a:r>
            <a:endParaRPr lang="it-IT" sz="5400" b="1" cap="none" spc="0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5" name="Rettangolo 4"/>
          <p:cNvSpPr/>
          <p:nvPr/>
        </p:nvSpPr>
        <p:spPr>
          <a:xfrm rot="20818108">
            <a:off x="1884246" y="2337467"/>
            <a:ext cx="188865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MISSION</a:t>
            </a:r>
            <a:endParaRPr lang="it-IT" sz="36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0" name="Figura a mano libera 9"/>
          <p:cNvSpPr/>
          <p:nvPr/>
        </p:nvSpPr>
        <p:spPr>
          <a:xfrm>
            <a:off x="676275" y="1295400"/>
            <a:ext cx="2575076" cy="2507116"/>
          </a:xfrm>
          <a:custGeom>
            <a:avLst/>
            <a:gdLst>
              <a:gd name="connsiteX0" fmla="*/ 1285875 w 2575076"/>
              <a:gd name="connsiteY0" fmla="*/ 190500 h 2507116"/>
              <a:gd name="connsiteX1" fmla="*/ 1209675 w 2575076"/>
              <a:gd name="connsiteY1" fmla="*/ 142875 h 2507116"/>
              <a:gd name="connsiteX2" fmla="*/ 1143000 w 2575076"/>
              <a:gd name="connsiteY2" fmla="*/ 95250 h 2507116"/>
              <a:gd name="connsiteX3" fmla="*/ 1047750 w 2575076"/>
              <a:gd name="connsiteY3" fmla="*/ 66675 h 2507116"/>
              <a:gd name="connsiteX4" fmla="*/ 981075 w 2575076"/>
              <a:gd name="connsiteY4" fmla="*/ 28575 h 2507116"/>
              <a:gd name="connsiteX5" fmla="*/ 847725 w 2575076"/>
              <a:gd name="connsiteY5" fmla="*/ 19050 h 2507116"/>
              <a:gd name="connsiteX6" fmla="*/ 723900 w 2575076"/>
              <a:gd name="connsiteY6" fmla="*/ 0 h 2507116"/>
              <a:gd name="connsiteX7" fmla="*/ 361950 w 2575076"/>
              <a:gd name="connsiteY7" fmla="*/ 28575 h 2507116"/>
              <a:gd name="connsiteX8" fmla="*/ 257175 w 2575076"/>
              <a:gd name="connsiteY8" fmla="*/ 104775 h 2507116"/>
              <a:gd name="connsiteX9" fmla="*/ 161925 w 2575076"/>
              <a:gd name="connsiteY9" fmla="*/ 171450 h 2507116"/>
              <a:gd name="connsiteX10" fmla="*/ 104775 w 2575076"/>
              <a:gd name="connsiteY10" fmla="*/ 457200 h 2507116"/>
              <a:gd name="connsiteX11" fmla="*/ 152400 w 2575076"/>
              <a:gd name="connsiteY11" fmla="*/ 447675 h 2507116"/>
              <a:gd name="connsiteX12" fmla="*/ 123825 w 2575076"/>
              <a:gd name="connsiteY12" fmla="*/ 523875 h 2507116"/>
              <a:gd name="connsiteX13" fmla="*/ 114300 w 2575076"/>
              <a:gd name="connsiteY13" fmla="*/ 571500 h 2507116"/>
              <a:gd name="connsiteX14" fmla="*/ 171450 w 2575076"/>
              <a:gd name="connsiteY14" fmla="*/ 676275 h 2507116"/>
              <a:gd name="connsiteX15" fmla="*/ 133350 w 2575076"/>
              <a:gd name="connsiteY15" fmla="*/ 685800 h 2507116"/>
              <a:gd name="connsiteX16" fmla="*/ 104775 w 2575076"/>
              <a:gd name="connsiteY16" fmla="*/ 704850 h 2507116"/>
              <a:gd name="connsiteX17" fmla="*/ 66675 w 2575076"/>
              <a:gd name="connsiteY17" fmla="*/ 781050 h 2507116"/>
              <a:gd name="connsiteX18" fmla="*/ 85725 w 2575076"/>
              <a:gd name="connsiteY18" fmla="*/ 895350 h 2507116"/>
              <a:gd name="connsiteX19" fmla="*/ 104775 w 2575076"/>
              <a:gd name="connsiteY19" fmla="*/ 923925 h 2507116"/>
              <a:gd name="connsiteX20" fmla="*/ 114300 w 2575076"/>
              <a:gd name="connsiteY20" fmla="*/ 952500 h 2507116"/>
              <a:gd name="connsiteX21" fmla="*/ 85725 w 2575076"/>
              <a:gd name="connsiteY21" fmla="*/ 990600 h 2507116"/>
              <a:gd name="connsiteX22" fmla="*/ 28575 w 2575076"/>
              <a:gd name="connsiteY22" fmla="*/ 1047750 h 2507116"/>
              <a:gd name="connsiteX23" fmla="*/ 0 w 2575076"/>
              <a:gd name="connsiteY23" fmla="*/ 1085850 h 2507116"/>
              <a:gd name="connsiteX24" fmla="*/ 19050 w 2575076"/>
              <a:gd name="connsiteY24" fmla="*/ 1257300 h 2507116"/>
              <a:gd name="connsiteX25" fmla="*/ 47625 w 2575076"/>
              <a:gd name="connsiteY25" fmla="*/ 1295400 h 2507116"/>
              <a:gd name="connsiteX26" fmla="*/ 66675 w 2575076"/>
              <a:gd name="connsiteY26" fmla="*/ 1343025 h 2507116"/>
              <a:gd name="connsiteX27" fmla="*/ 152400 w 2575076"/>
              <a:gd name="connsiteY27" fmla="*/ 1409700 h 2507116"/>
              <a:gd name="connsiteX28" fmla="*/ 190500 w 2575076"/>
              <a:gd name="connsiteY28" fmla="*/ 1428750 h 2507116"/>
              <a:gd name="connsiteX29" fmla="*/ 238125 w 2575076"/>
              <a:gd name="connsiteY29" fmla="*/ 1438275 h 2507116"/>
              <a:gd name="connsiteX30" fmla="*/ 266700 w 2575076"/>
              <a:gd name="connsiteY30" fmla="*/ 1447800 h 2507116"/>
              <a:gd name="connsiteX31" fmla="*/ 295275 w 2575076"/>
              <a:gd name="connsiteY31" fmla="*/ 1704975 h 2507116"/>
              <a:gd name="connsiteX32" fmla="*/ 314325 w 2575076"/>
              <a:gd name="connsiteY32" fmla="*/ 1743075 h 2507116"/>
              <a:gd name="connsiteX33" fmla="*/ 323850 w 2575076"/>
              <a:gd name="connsiteY33" fmla="*/ 1781175 h 2507116"/>
              <a:gd name="connsiteX34" fmla="*/ 400050 w 2575076"/>
              <a:gd name="connsiteY34" fmla="*/ 1905000 h 2507116"/>
              <a:gd name="connsiteX35" fmla="*/ 428625 w 2575076"/>
              <a:gd name="connsiteY35" fmla="*/ 1933575 h 2507116"/>
              <a:gd name="connsiteX36" fmla="*/ 476250 w 2575076"/>
              <a:gd name="connsiteY36" fmla="*/ 1962150 h 2507116"/>
              <a:gd name="connsiteX37" fmla="*/ 495300 w 2575076"/>
              <a:gd name="connsiteY37" fmla="*/ 1990725 h 2507116"/>
              <a:gd name="connsiteX38" fmla="*/ 581025 w 2575076"/>
              <a:gd name="connsiteY38" fmla="*/ 2038350 h 2507116"/>
              <a:gd name="connsiteX39" fmla="*/ 628650 w 2575076"/>
              <a:gd name="connsiteY39" fmla="*/ 2047875 h 2507116"/>
              <a:gd name="connsiteX40" fmla="*/ 771525 w 2575076"/>
              <a:gd name="connsiteY40" fmla="*/ 2019300 h 2507116"/>
              <a:gd name="connsiteX41" fmla="*/ 828675 w 2575076"/>
              <a:gd name="connsiteY41" fmla="*/ 2000250 h 2507116"/>
              <a:gd name="connsiteX42" fmla="*/ 857250 w 2575076"/>
              <a:gd name="connsiteY42" fmla="*/ 2047875 h 2507116"/>
              <a:gd name="connsiteX43" fmla="*/ 914400 w 2575076"/>
              <a:gd name="connsiteY43" fmla="*/ 2152650 h 2507116"/>
              <a:gd name="connsiteX44" fmla="*/ 962025 w 2575076"/>
              <a:gd name="connsiteY44" fmla="*/ 2219325 h 2507116"/>
              <a:gd name="connsiteX45" fmla="*/ 1152525 w 2575076"/>
              <a:gd name="connsiteY45" fmla="*/ 2333625 h 2507116"/>
              <a:gd name="connsiteX46" fmla="*/ 1238250 w 2575076"/>
              <a:gd name="connsiteY46" fmla="*/ 2381250 h 2507116"/>
              <a:gd name="connsiteX47" fmla="*/ 1409700 w 2575076"/>
              <a:gd name="connsiteY47" fmla="*/ 2419350 h 2507116"/>
              <a:gd name="connsiteX48" fmla="*/ 1590675 w 2575076"/>
              <a:gd name="connsiteY48" fmla="*/ 2400300 h 2507116"/>
              <a:gd name="connsiteX49" fmla="*/ 1609725 w 2575076"/>
              <a:gd name="connsiteY49" fmla="*/ 2371725 h 2507116"/>
              <a:gd name="connsiteX50" fmla="*/ 1638300 w 2575076"/>
              <a:gd name="connsiteY50" fmla="*/ 2362200 h 2507116"/>
              <a:gd name="connsiteX51" fmla="*/ 1743075 w 2575076"/>
              <a:gd name="connsiteY51" fmla="*/ 2390775 h 2507116"/>
              <a:gd name="connsiteX52" fmla="*/ 1828800 w 2575076"/>
              <a:gd name="connsiteY52" fmla="*/ 2428875 h 2507116"/>
              <a:gd name="connsiteX53" fmla="*/ 1962150 w 2575076"/>
              <a:gd name="connsiteY53" fmla="*/ 2447925 h 2507116"/>
              <a:gd name="connsiteX54" fmla="*/ 2152650 w 2575076"/>
              <a:gd name="connsiteY54" fmla="*/ 2505075 h 2507116"/>
              <a:gd name="connsiteX55" fmla="*/ 2457450 w 2575076"/>
              <a:gd name="connsiteY55" fmla="*/ 2466975 h 2507116"/>
              <a:gd name="connsiteX56" fmla="*/ 2533650 w 2575076"/>
              <a:gd name="connsiteY56" fmla="*/ 2362200 h 2507116"/>
              <a:gd name="connsiteX57" fmla="*/ 2543175 w 2575076"/>
              <a:gd name="connsiteY57" fmla="*/ 2324100 h 2507116"/>
              <a:gd name="connsiteX58" fmla="*/ 2571750 w 2575076"/>
              <a:gd name="connsiteY58" fmla="*/ 2238375 h 2507116"/>
              <a:gd name="connsiteX59" fmla="*/ 2571750 w 2575076"/>
              <a:gd name="connsiteY59" fmla="*/ 2190750 h 2507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2575076" h="2507116">
                <a:moveTo>
                  <a:pt x="1285875" y="190500"/>
                </a:moveTo>
                <a:cubicBezTo>
                  <a:pt x="1248161" y="115072"/>
                  <a:pt x="1294469" y="182011"/>
                  <a:pt x="1209675" y="142875"/>
                </a:cubicBezTo>
                <a:cubicBezTo>
                  <a:pt x="1184876" y="131430"/>
                  <a:pt x="1166042" y="109913"/>
                  <a:pt x="1143000" y="95250"/>
                </a:cubicBezTo>
                <a:cubicBezTo>
                  <a:pt x="1103702" y="70242"/>
                  <a:pt x="1097040" y="74890"/>
                  <a:pt x="1047750" y="66675"/>
                </a:cubicBezTo>
                <a:cubicBezTo>
                  <a:pt x="1025525" y="53975"/>
                  <a:pt x="1005977" y="34504"/>
                  <a:pt x="981075" y="28575"/>
                </a:cubicBezTo>
                <a:cubicBezTo>
                  <a:pt x="937724" y="18253"/>
                  <a:pt x="892016" y="23971"/>
                  <a:pt x="847725" y="19050"/>
                </a:cubicBezTo>
                <a:cubicBezTo>
                  <a:pt x="806220" y="14438"/>
                  <a:pt x="765175" y="6350"/>
                  <a:pt x="723900" y="0"/>
                </a:cubicBezTo>
                <a:cubicBezTo>
                  <a:pt x="603250" y="9525"/>
                  <a:pt x="481814" y="11850"/>
                  <a:pt x="361950" y="28575"/>
                </a:cubicBezTo>
                <a:cubicBezTo>
                  <a:pt x="337749" y="31952"/>
                  <a:pt x="268690" y="96139"/>
                  <a:pt x="257175" y="104775"/>
                </a:cubicBezTo>
                <a:cubicBezTo>
                  <a:pt x="226170" y="128028"/>
                  <a:pt x="161925" y="171450"/>
                  <a:pt x="161925" y="171450"/>
                </a:cubicBezTo>
                <a:cubicBezTo>
                  <a:pt x="77388" y="364677"/>
                  <a:pt x="91299" y="268542"/>
                  <a:pt x="104775" y="457200"/>
                </a:cubicBezTo>
                <a:cubicBezTo>
                  <a:pt x="120650" y="454025"/>
                  <a:pt x="139448" y="437961"/>
                  <a:pt x="152400" y="447675"/>
                </a:cubicBezTo>
                <a:cubicBezTo>
                  <a:pt x="161832" y="454749"/>
                  <a:pt x="124433" y="522660"/>
                  <a:pt x="123825" y="523875"/>
                </a:cubicBezTo>
                <a:cubicBezTo>
                  <a:pt x="120650" y="539750"/>
                  <a:pt x="111838" y="555499"/>
                  <a:pt x="114300" y="571500"/>
                </a:cubicBezTo>
                <a:cubicBezTo>
                  <a:pt x="124392" y="637100"/>
                  <a:pt x="135220" y="640045"/>
                  <a:pt x="171450" y="676275"/>
                </a:cubicBezTo>
                <a:cubicBezTo>
                  <a:pt x="158750" y="679450"/>
                  <a:pt x="145382" y="680643"/>
                  <a:pt x="133350" y="685800"/>
                </a:cubicBezTo>
                <a:cubicBezTo>
                  <a:pt x="122828" y="690309"/>
                  <a:pt x="112870" y="696755"/>
                  <a:pt x="104775" y="704850"/>
                </a:cubicBezTo>
                <a:cubicBezTo>
                  <a:pt x="85752" y="723873"/>
                  <a:pt x="75771" y="758311"/>
                  <a:pt x="66675" y="781050"/>
                </a:cubicBezTo>
                <a:cubicBezTo>
                  <a:pt x="73025" y="819150"/>
                  <a:pt x="75773" y="858029"/>
                  <a:pt x="85725" y="895350"/>
                </a:cubicBezTo>
                <a:cubicBezTo>
                  <a:pt x="88675" y="906411"/>
                  <a:pt x="99655" y="913686"/>
                  <a:pt x="104775" y="923925"/>
                </a:cubicBezTo>
                <a:cubicBezTo>
                  <a:pt x="109265" y="932905"/>
                  <a:pt x="111125" y="942975"/>
                  <a:pt x="114300" y="952500"/>
                </a:cubicBezTo>
                <a:cubicBezTo>
                  <a:pt x="104775" y="965200"/>
                  <a:pt x="96345" y="978800"/>
                  <a:pt x="85725" y="990600"/>
                </a:cubicBezTo>
                <a:cubicBezTo>
                  <a:pt x="67703" y="1010625"/>
                  <a:pt x="44739" y="1026197"/>
                  <a:pt x="28575" y="1047750"/>
                </a:cubicBezTo>
                <a:lnTo>
                  <a:pt x="0" y="1085850"/>
                </a:lnTo>
                <a:cubicBezTo>
                  <a:pt x="6350" y="1143000"/>
                  <a:pt x="6306" y="1201228"/>
                  <a:pt x="19050" y="1257300"/>
                </a:cubicBezTo>
                <a:cubicBezTo>
                  <a:pt x="22568" y="1272780"/>
                  <a:pt x="39915" y="1281523"/>
                  <a:pt x="47625" y="1295400"/>
                </a:cubicBezTo>
                <a:cubicBezTo>
                  <a:pt x="55928" y="1310346"/>
                  <a:pt x="57191" y="1328799"/>
                  <a:pt x="66675" y="1343025"/>
                </a:cubicBezTo>
                <a:cubicBezTo>
                  <a:pt x="87887" y="1374844"/>
                  <a:pt x="120275" y="1391853"/>
                  <a:pt x="152400" y="1409700"/>
                </a:cubicBezTo>
                <a:cubicBezTo>
                  <a:pt x="164812" y="1416596"/>
                  <a:pt x="177030" y="1424260"/>
                  <a:pt x="190500" y="1428750"/>
                </a:cubicBezTo>
                <a:cubicBezTo>
                  <a:pt x="205859" y="1433870"/>
                  <a:pt x="222419" y="1434348"/>
                  <a:pt x="238125" y="1438275"/>
                </a:cubicBezTo>
                <a:cubicBezTo>
                  <a:pt x="247865" y="1440710"/>
                  <a:pt x="257175" y="1444625"/>
                  <a:pt x="266700" y="1447800"/>
                </a:cubicBezTo>
                <a:cubicBezTo>
                  <a:pt x="276225" y="1533525"/>
                  <a:pt x="281541" y="1619823"/>
                  <a:pt x="295275" y="1704975"/>
                </a:cubicBezTo>
                <a:cubicBezTo>
                  <a:pt x="297536" y="1718993"/>
                  <a:pt x="309339" y="1729780"/>
                  <a:pt x="314325" y="1743075"/>
                </a:cubicBezTo>
                <a:cubicBezTo>
                  <a:pt x="318922" y="1755332"/>
                  <a:pt x="318364" y="1769289"/>
                  <a:pt x="323850" y="1781175"/>
                </a:cubicBezTo>
                <a:cubicBezTo>
                  <a:pt x="342358" y="1821275"/>
                  <a:pt x="369747" y="1869646"/>
                  <a:pt x="400050" y="1905000"/>
                </a:cubicBezTo>
                <a:cubicBezTo>
                  <a:pt x="408816" y="1915227"/>
                  <a:pt x="417849" y="1925493"/>
                  <a:pt x="428625" y="1933575"/>
                </a:cubicBezTo>
                <a:cubicBezTo>
                  <a:pt x="443436" y="1944683"/>
                  <a:pt x="460375" y="1952625"/>
                  <a:pt x="476250" y="1962150"/>
                </a:cubicBezTo>
                <a:cubicBezTo>
                  <a:pt x="482600" y="1971675"/>
                  <a:pt x="486608" y="1983275"/>
                  <a:pt x="495300" y="1990725"/>
                </a:cubicBezTo>
                <a:cubicBezTo>
                  <a:pt x="503068" y="1997384"/>
                  <a:pt x="566273" y="2033433"/>
                  <a:pt x="581025" y="2038350"/>
                </a:cubicBezTo>
                <a:cubicBezTo>
                  <a:pt x="596384" y="2043470"/>
                  <a:pt x="612775" y="2044700"/>
                  <a:pt x="628650" y="2047875"/>
                </a:cubicBezTo>
                <a:cubicBezTo>
                  <a:pt x="676275" y="2038350"/>
                  <a:pt x="725726" y="2035464"/>
                  <a:pt x="771525" y="2019300"/>
                </a:cubicBezTo>
                <a:cubicBezTo>
                  <a:pt x="847893" y="1992347"/>
                  <a:pt x="722228" y="1973638"/>
                  <a:pt x="828675" y="2000250"/>
                </a:cubicBezTo>
                <a:cubicBezTo>
                  <a:pt x="838200" y="2016125"/>
                  <a:pt x="849957" y="2030859"/>
                  <a:pt x="857250" y="2047875"/>
                </a:cubicBezTo>
                <a:cubicBezTo>
                  <a:pt x="902323" y="2153046"/>
                  <a:pt x="855869" y="2113629"/>
                  <a:pt x="914400" y="2152650"/>
                </a:cubicBezTo>
                <a:cubicBezTo>
                  <a:pt x="930275" y="2174875"/>
                  <a:pt x="942100" y="2200645"/>
                  <a:pt x="962025" y="2219325"/>
                </a:cubicBezTo>
                <a:cubicBezTo>
                  <a:pt x="1051545" y="2303250"/>
                  <a:pt x="1056696" y="2285710"/>
                  <a:pt x="1152525" y="2333625"/>
                </a:cubicBezTo>
                <a:cubicBezTo>
                  <a:pt x="1181763" y="2348244"/>
                  <a:pt x="1207239" y="2370913"/>
                  <a:pt x="1238250" y="2381250"/>
                </a:cubicBezTo>
                <a:cubicBezTo>
                  <a:pt x="1293790" y="2399763"/>
                  <a:pt x="1409700" y="2419350"/>
                  <a:pt x="1409700" y="2419350"/>
                </a:cubicBezTo>
                <a:cubicBezTo>
                  <a:pt x="1470025" y="2413000"/>
                  <a:pt x="1531666" y="2414350"/>
                  <a:pt x="1590675" y="2400300"/>
                </a:cubicBezTo>
                <a:cubicBezTo>
                  <a:pt x="1601811" y="2397648"/>
                  <a:pt x="1600786" y="2378876"/>
                  <a:pt x="1609725" y="2371725"/>
                </a:cubicBezTo>
                <a:cubicBezTo>
                  <a:pt x="1617565" y="2365453"/>
                  <a:pt x="1628775" y="2365375"/>
                  <a:pt x="1638300" y="2362200"/>
                </a:cubicBezTo>
                <a:cubicBezTo>
                  <a:pt x="1673225" y="2371725"/>
                  <a:pt x="1708907" y="2378816"/>
                  <a:pt x="1743075" y="2390775"/>
                </a:cubicBezTo>
                <a:cubicBezTo>
                  <a:pt x="1772590" y="2401105"/>
                  <a:pt x="1798542" y="2420982"/>
                  <a:pt x="1828800" y="2428875"/>
                </a:cubicBezTo>
                <a:cubicBezTo>
                  <a:pt x="1872247" y="2440209"/>
                  <a:pt x="1917700" y="2441575"/>
                  <a:pt x="1962150" y="2447925"/>
                </a:cubicBezTo>
                <a:cubicBezTo>
                  <a:pt x="1992656" y="2459018"/>
                  <a:pt x="2110816" y="2507116"/>
                  <a:pt x="2152650" y="2505075"/>
                </a:cubicBezTo>
                <a:cubicBezTo>
                  <a:pt x="2254919" y="2500086"/>
                  <a:pt x="2355850" y="2479675"/>
                  <a:pt x="2457450" y="2466975"/>
                </a:cubicBezTo>
                <a:cubicBezTo>
                  <a:pt x="2482850" y="2432050"/>
                  <a:pt x="2523176" y="2404095"/>
                  <a:pt x="2533650" y="2362200"/>
                </a:cubicBezTo>
                <a:cubicBezTo>
                  <a:pt x="2536825" y="2349500"/>
                  <a:pt x="2539325" y="2336612"/>
                  <a:pt x="2543175" y="2324100"/>
                </a:cubicBezTo>
                <a:cubicBezTo>
                  <a:pt x="2552033" y="2295311"/>
                  <a:pt x="2565439" y="2267827"/>
                  <a:pt x="2571750" y="2238375"/>
                </a:cubicBezTo>
                <a:cubicBezTo>
                  <a:pt x="2575076" y="2222852"/>
                  <a:pt x="2571750" y="2206625"/>
                  <a:pt x="2571750" y="219075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Figura a mano libera 10"/>
          <p:cNvSpPr/>
          <p:nvPr/>
        </p:nvSpPr>
        <p:spPr>
          <a:xfrm>
            <a:off x="2105025" y="876300"/>
            <a:ext cx="5059908" cy="573508"/>
          </a:xfrm>
          <a:custGeom>
            <a:avLst/>
            <a:gdLst>
              <a:gd name="connsiteX0" fmla="*/ 0 w 5059908"/>
              <a:gd name="connsiteY0" fmla="*/ 438150 h 573508"/>
              <a:gd name="connsiteX1" fmla="*/ 19050 w 5059908"/>
              <a:gd name="connsiteY1" fmla="*/ 390525 h 573508"/>
              <a:gd name="connsiteX2" fmla="*/ 47625 w 5059908"/>
              <a:gd name="connsiteY2" fmla="*/ 333375 h 573508"/>
              <a:gd name="connsiteX3" fmla="*/ 95250 w 5059908"/>
              <a:gd name="connsiteY3" fmla="*/ 295275 h 573508"/>
              <a:gd name="connsiteX4" fmla="*/ 123825 w 5059908"/>
              <a:gd name="connsiteY4" fmla="*/ 266700 h 573508"/>
              <a:gd name="connsiteX5" fmla="*/ 180975 w 5059908"/>
              <a:gd name="connsiteY5" fmla="*/ 257175 h 573508"/>
              <a:gd name="connsiteX6" fmla="*/ 228600 w 5059908"/>
              <a:gd name="connsiteY6" fmla="*/ 228600 h 573508"/>
              <a:gd name="connsiteX7" fmla="*/ 590550 w 5059908"/>
              <a:gd name="connsiteY7" fmla="*/ 228600 h 573508"/>
              <a:gd name="connsiteX8" fmla="*/ 647700 w 5059908"/>
              <a:gd name="connsiteY8" fmla="*/ 247650 h 573508"/>
              <a:gd name="connsiteX9" fmla="*/ 685800 w 5059908"/>
              <a:gd name="connsiteY9" fmla="*/ 257175 h 573508"/>
              <a:gd name="connsiteX10" fmla="*/ 762000 w 5059908"/>
              <a:gd name="connsiteY10" fmla="*/ 314325 h 573508"/>
              <a:gd name="connsiteX11" fmla="*/ 828675 w 5059908"/>
              <a:gd name="connsiteY11" fmla="*/ 409575 h 573508"/>
              <a:gd name="connsiteX12" fmla="*/ 838200 w 5059908"/>
              <a:gd name="connsiteY12" fmla="*/ 438150 h 573508"/>
              <a:gd name="connsiteX13" fmla="*/ 904875 w 5059908"/>
              <a:gd name="connsiteY13" fmla="*/ 419100 h 573508"/>
              <a:gd name="connsiteX14" fmla="*/ 914400 w 5059908"/>
              <a:gd name="connsiteY14" fmla="*/ 371475 h 573508"/>
              <a:gd name="connsiteX15" fmla="*/ 971550 w 5059908"/>
              <a:gd name="connsiteY15" fmla="*/ 285750 h 573508"/>
              <a:gd name="connsiteX16" fmla="*/ 1009650 w 5059908"/>
              <a:gd name="connsiteY16" fmla="*/ 247650 h 573508"/>
              <a:gd name="connsiteX17" fmla="*/ 1095375 w 5059908"/>
              <a:gd name="connsiteY17" fmla="*/ 219075 h 573508"/>
              <a:gd name="connsiteX18" fmla="*/ 1666875 w 5059908"/>
              <a:gd name="connsiteY18" fmla="*/ 276225 h 573508"/>
              <a:gd name="connsiteX19" fmla="*/ 1676400 w 5059908"/>
              <a:gd name="connsiteY19" fmla="*/ 304800 h 573508"/>
              <a:gd name="connsiteX20" fmla="*/ 1743075 w 5059908"/>
              <a:gd name="connsiteY20" fmla="*/ 295275 h 573508"/>
              <a:gd name="connsiteX21" fmla="*/ 1752600 w 5059908"/>
              <a:gd name="connsiteY21" fmla="*/ 266700 h 573508"/>
              <a:gd name="connsiteX22" fmla="*/ 1800225 w 5059908"/>
              <a:gd name="connsiteY22" fmla="*/ 180975 h 573508"/>
              <a:gd name="connsiteX23" fmla="*/ 1809750 w 5059908"/>
              <a:gd name="connsiteY23" fmla="*/ 123825 h 573508"/>
              <a:gd name="connsiteX24" fmla="*/ 1828800 w 5059908"/>
              <a:gd name="connsiteY24" fmla="*/ 85725 h 573508"/>
              <a:gd name="connsiteX25" fmla="*/ 1895475 w 5059908"/>
              <a:gd name="connsiteY25" fmla="*/ 0 h 573508"/>
              <a:gd name="connsiteX26" fmla="*/ 2124075 w 5059908"/>
              <a:gd name="connsiteY26" fmla="*/ 47625 h 573508"/>
              <a:gd name="connsiteX27" fmla="*/ 2305050 w 5059908"/>
              <a:gd name="connsiteY27" fmla="*/ 200025 h 573508"/>
              <a:gd name="connsiteX28" fmla="*/ 2390775 w 5059908"/>
              <a:gd name="connsiteY28" fmla="*/ 257175 h 573508"/>
              <a:gd name="connsiteX29" fmla="*/ 2495550 w 5059908"/>
              <a:gd name="connsiteY29" fmla="*/ 190500 h 573508"/>
              <a:gd name="connsiteX30" fmla="*/ 2581275 w 5059908"/>
              <a:gd name="connsiteY30" fmla="*/ 161925 h 573508"/>
              <a:gd name="connsiteX31" fmla="*/ 2619375 w 5059908"/>
              <a:gd name="connsiteY31" fmla="*/ 142875 h 573508"/>
              <a:gd name="connsiteX32" fmla="*/ 2705100 w 5059908"/>
              <a:gd name="connsiteY32" fmla="*/ 95250 h 573508"/>
              <a:gd name="connsiteX33" fmla="*/ 2867025 w 5059908"/>
              <a:gd name="connsiteY33" fmla="*/ 57150 h 573508"/>
              <a:gd name="connsiteX34" fmla="*/ 3200400 w 5059908"/>
              <a:gd name="connsiteY34" fmla="*/ 66675 h 573508"/>
              <a:gd name="connsiteX35" fmla="*/ 3228975 w 5059908"/>
              <a:gd name="connsiteY35" fmla="*/ 95250 h 573508"/>
              <a:gd name="connsiteX36" fmla="*/ 3257550 w 5059908"/>
              <a:gd name="connsiteY36" fmla="*/ 104775 h 573508"/>
              <a:gd name="connsiteX37" fmla="*/ 3286125 w 5059908"/>
              <a:gd name="connsiteY37" fmla="*/ 152400 h 573508"/>
              <a:gd name="connsiteX38" fmla="*/ 3314700 w 5059908"/>
              <a:gd name="connsiteY38" fmla="*/ 161925 h 573508"/>
              <a:gd name="connsiteX39" fmla="*/ 3429000 w 5059908"/>
              <a:gd name="connsiteY39" fmla="*/ 133350 h 573508"/>
              <a:gd name="connsiteX40" fmla="*/ 3505200 w 5059908"/>
              <a:gd name="connsiteY40" fmla="*/ 114300 h 573508"/>
              <a:gd name="connsiteX41" fmla="*/ 4210050 w 5059908"/>
              <a:gd name="connsiteY41" fmla="*/ 142875 h 573508"/>
              <a:gd name="connsiteX42" fmla="*/ 4276725 w 5059908"/>
              <a:gd name="connsiteY42" fmla="*/ 171450 h 573508"/>
              <a:gd name="connsiteX43" fmla="*/ 4381500 w 5059908"/>
              <a:gd name="connsiteY43" fmla="*/ 238125 h 573508"/>
              <a:gd name="connsiteX44" fmla="*/ 4448175 w 5059908"/>
              <a:gd name="connsiteY44" fmla="*/ 295275 h 573508"/>
              <a:gd name="connsiteX45" fmla="*/ 4876800 w 5059908"/>
              <a:gd name="connsiteY45" fmla="*/ 342900 h 573508"/>
              <a:gd name="connsiteX46" fmla="*/ 4943475 w 5059908"/>
              <a:gd name="connsiteY46" fmla="*/ 390525 h 573508"/>
              <a:gd name="connsiteX47" fmla="*/ 4972050 w 5059908"/>
              <a:gd name="connsiteY47" fmla="*/ 400050 h 573508"/>
              <a:gd name="connsiteX48" fmla="*/ 5010150 w 5059908"/>
              <a:gd name="connsiteY48" fmla="*/ 419100 h 573508"/>
              <a:gd name="connsiteX49" fmla="*/ 5038725 w 5059908"/>
              <a:gd name="connsiteY49" fmla="*/ 457200 h 573508"/>
              <a:gd name="connsiteX50" fmla="*/ 5057775 w 5059908"/>
              <a:gd name="connsiteY50" fmla="*/ 485775 h 573508"/>
              <a:gd name="connsiteX51" fmla="*/ 5048250 w 5059908"/>
              <a:gd name="connsiteY51" fmla="*/ 542925 h 573508"/>
              <a:gd name="connsiteX52" fmla="*/ 5019675 w 5059908"/>
              <a:gd name="connsiteY52" fmla="*/ 561975 h 573508"/>
              <a:gd name="connsiteX53" fmla="*/ 4972050 w 5059908"/>
              <a:gd name="connsiteY53" fmla="*/ 571500 h 573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5059908" h="573508">
                <a:moveTo>
                  <a:pt x="0" y="438150"/>
                </a:moveTo>
                <a:cubicBezTo>
                  <a:pt x="6350" y="422275"/>
                  <a:pt x="13047" y="406534"/>
                  <a:pt x="19050" y="390525"/>
                </a:cubicBezTo>
                <a:cubicBezTo>
                  <a:pt x="28346" y="365735"/>
                  <a:pt x="27394" y="353606"/>
                  <a:pt x="47625" y="333375"/>
                </a:cubicBezTo>
                <a:cubicBezTo>
                  <a:pt x="62000" y="319000"/>
                  <a:pt x="79950" y="308662"/>
                  <a:pt x="95250" y="295275"/>
                </a:cubicBezTo>
                <a:cubicBezTo>
                  <a:pt x="105387" y="286405"/>
                  <a:pt x="111516" y="272171"/>
                  <a:pt x="123825" y="266700"/>
                </a:cubicBezTo>
                <a:cubicBezTo>
                  <a:pt x="141473" y="258856"/>
                  <a:pt x="161925" y="260350"/>
                  <a:pt x="180975" y="257175"/>
                </a:cubicBezTo>
                <a:cubicBezTo>
                  <a:pt x="196850" y="247650"/>
                  <a:pt x="211511" y="235720"/>
                  <a:pt x="228600" y="228600"/>
                </a:cubicBezTo>
                <a:cubicBezTo>
                  <a:pt x="346155" y="179619"/>
                  <a:pt x="459763" y="220162"/>
                  <a:pt x="590550" y="228600"/>
                </a:cubicBezTo>
                <a:cubicBezTo>
                  <a:pt x="609600" y="234950"/>
                  <a:pt x="628466" y="241880"/>
                  <a:pt x="647700" y="247650"/>
                </a:cubicBezTo>
                <a:cubicBezTo>
                  <a:pt x="660239" y="251412"/>
                  <a:pt x="674908" y="249913"/>
                  <a:pt x="685800" y="257175"/>
                </a:cubicBezTo>
                <a:cubicBezTo>
                  <a:pt x="795249" y="330141"/>
                  <a:pt x="687653" y="289543"/>
                  <a:pt x="762000" y="314325"/>
                </a:cubicBezTo>
                <a:cubicBezTo>
                  <a:pt x="792614" y="352593"/>
                  <a:pt x="806989" y="366203"/>
                  <a:pt x="828675" y="409575"/>
                </a:cubicBezTo>
                <a:cubicBezTo>
                  <a:pt x="833165" y="418555"/>
                  <a:pt x="835025" y="428625"/>
                  <a:pt x="838200" y="438150"/>
                </a:cubicBezTo>
                <a:cubicBezTo>
                  <a:pt x="860425" y="431800"/>
                  <a:pt x="887480" y="434321"/>
                  <a:pt x="904875" y="419100"/>
                </a:cubicBezTo>
                <a:cubicBezTo>
                  <a:pt x="917059" y="408439"/>
                  <a:pt x="907160" y="385955"/>
                  <a:pt x="914400" y="371475"/>
                </a:cubicBezTo>
                <a:cubicBezTo>
                  <a:pt x="929759" y="340758"/>
                  <a:pt x="950611" y="312971"/>
                  <a:pt x="971550" y="285750"/>
                </a:cubicBezTo>
                <a:cubicBezTo>
                  <a:pt x="982501" y="271514"/>
                  <a:pt x="993836" y="256165"/>
                  <a:pt x="1009650" y="247650"/>
                </a:cubicBezTo>
                <a:cubicBezTo>
                  <a:pt x="1036170" y="233370"/>
                  <a:pt x="1095375" y="219075"/>
                  <a:pt x="1095375" y="219075"/>
                </a:cubicBezTo>
                <a:cubicBezTo>
                  <a:pt x="1456747" y="225415"/>
                  <a:pt x="1565638" y="73750"/>
                  <a:pt x="1666875" y="276225"/>
                </a:cubicBezTo>
                <a:cubicBezTo>
                  <a:pt x="1671365" y="285205"/>
                  <a:pt x="1673225" y="295275"/>
                  <a:pt x="1676400" y="304800"/>
                </a:cubicBezTo>
                <a:cubicBezTo>
                  <a:pt x="1698625" y="301625"/>
                  <a:pt x="1722995" y="305315"/>
                  <a:pt x="1743075" y="295275"/>
                </a:cubicBezTo>
                <a:cubicBezTo>
                  <a:pt x="1752055" y="290785"/>
                  <a:pt x="1748522" y="275875"/>
                  <a:pt x="1752600" y="266700"/>
                </a:cubicBezTo>
                <a:cubicBezTo>
                  <a:pt x="1775063" y="216158"/>
                  <a:pt x="1775397" y="218216"/>
                  <a:pt x="1800225" y="180975"/>
                </a:cubicBezTo>
                <a:cubicBezTo>
                  <a:pt x="1803400" y="161925"/>
                  <a:pt x="1804201" y="142323"/>
                  <a:pt x="1809750" y="123825"/>
                </a:cubicBezTo>
                <a:cubicBezTo>
                  <a:pt x="1813830" y="110225"/>
                  <a:pt x="1821495" y="97901"/>
                  <a:pt x="1828800" y="85725"/>
                </a:cubicBezTo>
                <a:cubicBezTo>
                  <a:pt x="1862979" y="28760"/>
                  <a:pt x="1857414" y="38061"/>
                  <a:pt x="1895475" y="0"/>
                </a:cubicBezTo>
                <a:cubicBezTo>
                  <a:pt x="1952213" y="6675"/>
                  <a:pt x="2064931" y="4404"/>
                  <a:pt x="2124075" y="47625"/>
                </a:cubicBezTo>
                <a:cubicBezTo>
                  <a:pt x="2187750" y="94157"/>
                  <a:pt x="2244248" y="149797"/>
                  <a:pt x="2305050" y="200025"/>
                </a:cubicBezTo>
                <a:cubicBezTo>
                  <a:pt x="2340154" y="229024"/>
                  <a:pt x="2350303" y="232892"/>
                  <a:pt x="2390775" y="257175"/>
                </a:cubicBezTo>
                <a:cubicBezTo>
                  <a:pt x="2568758" y="197847"/>
                  <a:pt x="2322443" y="289418"/>
                  <a:pt x="2495550" y="190500"/>
                </a:cubicBezTo>
                <a:cubicBezTo>
                  <a:pt x="2521702" y="175556"/>
                  <a:pt x="2553162" y="172738"/>
                  <a:pt x="2581275" y="161925"/>
                </a:cubicBezTo>
                <a:cubicBezTo>
                  <a:pt x="2594528" y="156828"/>
                  <a:pt x="2606873" y="149607"/>
                  <a:pt x="2619375" y="142875"/>
                </a:cubicBezTo>
                <a:cubicBezTo>
                  <a:pt x="2648156" y="127377"/>
                  <a:pt x="2674874" y="107696"/>
                  <a:pt x="2705100" y="95250"/>
                </a:cubicBezTo>
                <a:cubicBezTo>
                  <a:pt x="2720429" y="88938"/>
                  <a:pt x="2855548" y="59701"/>
                  <a:pt x="2867025" y="57150"/>
                </a:cubicBezTo>
                <a:cubicBezTo>
                  <a:pt x="2978150" y="60325"/>
                  <a:pt x="3089840" y="55037"/>
                  <a:pt x="3200400" y="66675"/>
                </a:cubicBezTo>
                <a:cubicBezTo>
                  <a:pt x="3213796" y="68085"/>
                  <a:pt x="3217767" y="87778"/>
                  <a:pt x="3228975" y="95250"/>
                </a:cubicBezTo>
                <a:cubicBezTo>
                  <a:pt x="3237329" y="100819"/>
                  <a:pt x="3248025" y="101600"/>
                  <a:pt x="3257550" y="104775"/>
                </a:cubicBezTo>
                <a:cubicBezTo>
                  <a:pt x="3267075" y="120650"/>
                  <a:pt x="3273034" y="139309"/>
                  <a:pt x="3286125" y="152400"/>
                </a:cubicBezTo>
                <a:cubicBezTo>
                  <a:pt x="3293225" y="159500"/>
                  <a:pt x="3304748" y="163252"/>
                  <a:pt x="3314700" y="161925"/>
                </a:cubicBezTo>
                <a:cubicBezTo>
                  <a:pt x="3353628" y="156735"/>
                  <a:pt x="3390900" y="142875"/>
                  <a:pt x="3429000" y="133350"/>
                </a:cubicBezTo>
                <a:lnTo>
                  <a:pt x="3505200" y="114300"/>
                </a:lnTo>
                <a:cubicBezTo>
                  <a:pt x="3740150" y="123825"/>
                  <a:pt x="3975549" y="125505"/>
                  <a:pt x="4210050" y="142875"/>
                </a:cubicBezTo>
                <a:cubicBezTo>
                  <a:pt x="4234164" y="144661"/>
                  <a:pt x="4254712" y="161444"/>
                  <a:pt x="4276725" y="171450"/>
                </a:cubicBezTo>
                <a:cubicBezTo>
                  <a:pt x="4320936" y="191546"/>
                  <a:pt x="4338507" y="203731"/>
                  <a:pt x="4381500" y="238125"/>
                </a:cubicBezTo>
                <a:cubicBezTo>
                  <a:pt x="4580502" y="397326"/>
                  <a:pt x="4211678" y="117902"/>
                  <a:pt x="4448175" y="295275"/>
                </a:cubicBezTo>
                <a:cubicBezTo>
                  <a:pt x="4502911" y="459482"/>
                  <a:pt x="4433909" y="282111"/>
                  <a:pt x="4876800" y="342900"/>
                </a:cubicBezTo>
                <a:cubicBezTo>
                  <a:pt x="4903859" y="346614"/>
                  <a:pt x="4920055" y="376473"/>
                  <a:pt x="4943475" y="390525"/>
                </a:cubicBezTo>
                <a:cubicBezTo>
                  <a:pt x="4952084" y="395691"/>
                  <a:pt x="4962822" y="396095"/>
                  <a:pt x="4972050" y="400050"/>
                </a:cubicBezTo>
                <a:cubicBezTo>
                  <a:pt x="4985101" y="405643"/>
                  <a:pt x="4997450" y="412750"/>
                  <a:pt x="5010150" y="419100"/>
                </a:cubicBezTo>
                <a:cubicBezTo>
                  <a:pt x="5019675" y="431800"/>
                  <a:pt x="5029498" y="444282"/>
                  <a:pt x="5038725" y="457200"/>
                </a:cubicBezTo>
                <a:cubicBezTo>
                  <a:pt x="5045379" y="466515"/>
                  <a:pt x="5056511" y="474397"/>
                  <a:pt x="5057775" y="485775"/>
                </a:cubicBezTo>
                <a:cubicBezTo>
                  <a:pt x="5059908" y="504970"/>
                  <a:pt x="5056887" y="525651"/>
                  <a:pt x="5048250" y="542925"/>
                </a:cubicBezTo>
                <a:cubicBezTo>
                  <a:pt x="5043130" y="553164"/>
                  <a:pt x="5029914" y="556855"/>
                  <a:pt x="5019675" y="561975"/>
                </a:cubicBezTo>
                <a:cubicBezTo>
                  <a:pt x="4996609" y="573508"/>
                  <a:pt x="4993846" y="571500"/>
                  <a:pt x="4972050" y="57150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Figura a mano libera 11"/>
          <p:cNvSpPr/>
          <p:nvPr/>
        </p:nvSpPr>
        <p:spPr>
          <a:xfrm>
            <a:off x="5562600" y="1619250"/>
            <a:ext cx="2720513" cy="1915047"/>
          </a:xfrm>
          <a:custGeom>
            <a:avLst/>
            <a:gdLst>
              <a:gd name="connsiteX0" fmla="*/ 1504950 w 2720513"/>
              <a:gd name="connsiteY0" fmla="*/ 0 h 1915047"/>
              <a:gd name="connsiteX1" fmla="*/ 1914525 w 2720513"/>
              <a:gd name="connsiteY1" fmla="*/ 38100 h 1915047"/>
              <a:gd name="connsiteX2" fmla="*/ 2009775 w 2720513"/>
              <a:gd name="connsiteY2" fmla="*/ 66675 h 1915047"/>
              <a:gd name="connsiteX3" fmla="*/ 2038350 w 2720513"/>
              <a:gd name="connsiteY3" fmla="*/ 85725 h 1915047"/>
              <a:gd name="connsiteX4" fmla="*/ 2133600 w 2720513"/>
              <a:gd name="connsiteY4" fmla="*/ 104775 h 1915047"/>
              <a:gd name="connsiteX5" fmla="*/ 2219325 w 2720513"/>
              <a:gd name="connsiteY5" fmla="*/ 161925 h 1915047"/>
              <a:gd name="connsiteX6" fmla="*/ 2371725 w 2720513"/>
              <a:gd name="connsiteY6" fmla="*/ 266700 h 1915047"/>
              <a:gd name="connsiteX7" fmla="*/ 2514600 w 2720513"/>
              <a:gd name="connsiteY7" fmla="*/ 409575 h 1915047"/>
              <a:gd name="connsiteX8" fmla="*/ 2543175 w 2720513"/>
              <a:gd name="connsiteY8" fmla="*/ 447675 h 1915047"/>
              <a:gd name="connsiteX9" fmla="*/ 2600325 w 2720513"/>
              <a:gd name="connsiteY9" fmla="*/ 533400 h 1915047"/>
              <a:gd name="connsiteX10" fmla="*/ 2619375 w 2720513"/>
              <a:gd name="connsiteY10" fmla="*/ 600075 h 1915047"/>
              <a:gd name="connsiteX11" fmla="*/ 2647950 w 2720513"/>
              <a:gd name="connsiteY11" fmla="*/ 638175 h 1915047"/>
              <a:gd name="connsiteX12" fmla="*/ 2667000 w 2720513"/>
              <a:gd name="connsiteY12" fmla="*/ 666750 h 1915047"/>
              <a:gd name="connsiteX13" fmla="*/ 2657475 w 2720513"/>
              <a:gd name="connsiteY13" fmla="*/ 971550 h 1915047"/>
              <a:gd name="connsiteX14" fmla="*/ 2514600 w 2720513"/>
              <a:gd name="connsiteY14" fmla="*/ 981075 h 1915047"/>
              <a:gd name="connsiteX15" fmla="*/ 2495550 w 2720513"/>
              <a:gd name="connsiteY15" fmla="*/ 1019175 h 1915047"/>
              <a:gd name="connsiteX16" fmla="*/ 2476500 w 2720513"/>
              <a:gd name="connsiteY16" fmla="*/ 1047750 h 1915047"/>
              <a:gd name="connsiteX17" fmla="*/ 2466975 w 2720513"/>
              <a:gd name="connsiteY17" fmla="*/ 1104900 h 1915047"/>
              <a:gd name="connsiteX18" fmla="*/ 2343150 w 2720513"/>
              <a:gd name="connsiteY18" fmla="*/ 1238250 h 1915047"/>
              <a:gd name="connsiteX19" fmla="*/ 2257425 w 2720513"/>
              <a:gd name="connsiteY19" fmla="*/ 1352550 h 1915047"/>
              <a:gd name="connsiteX20" fmla="*/ 2209800 w 2720513"/>
              <a:gd name="connsiteY20" fmla="*/ 1419225 h 1915047"/>
              <a:gd name="connsiteX21" fmla="*/ 2105025 w 2720513"/>
              <a:gd name="connsiteY21" fmla="*/ 1476375 h 1915047"/>
              <a:gd name="connsiteX22" fmla="*/ 2085975 w 2720513"/>
              <a:gd name="connsiteY22" fmla="*/ 1504950 h 1915047"/>
              <a:gd name="connsiteX23" fmla="*/ 2038350 w 2720513"/>
              <a:gd name="connsiteY23" fmla="*/ 1533525 h 1915047"/>
              <a:gd name="connsiteX24" fmla="*/ 2000250 w 2720513"/>
              <a:gd name="connsiteY24" fmla="*/ 1552575 h 1915047"/>
              <a:gd name="connsiteX25" fmla="*/ 1971675 w 2720513"/>
              <a:gd name="connsiteY25" fmla="*/ 1562100 h 1915047"/>
              <a:gd name="connsiteX26" fmla="*/ 1809750 w 2720513"/>
              <a:gd name="connsiteY26" fmla="*/ 1590675 h 1915047"/>
              <a:gd name="connsiteX27" fmla="*/ 1457325 w 2720513"/>
              <a:gd name="connsiteY27" fmla="*/ 1533525 h 1915047"/>
              <a:gd name="connsiteX28" fmla="*/ 1419225 w 2720513"/>
              <a:gd name="connsiteY28" fmla="*/ 1485900 h 1915047"/>
              <a:gd name="connsiteX29" fmla="*/ 1409700 w 2720513"/>
              <a:gd name="connsiteY29" fmla="*/ 1457325 h 1915047"/>
              <a:gd name="connsiteX30" fmla="*/ 1390650 w 2720513"/>
              <a:gd name="connsiteY30" fmla="*/ 1485900 h 1915047"/>
              <a:gd name="connsiteX31" fmla="*/ 1352550 w 2720513"/>
              <a:gd name="connsiteY31" fmla="*/ 1524000 h 1915047"/>
              <a:gd name="connsiteX32" fmla="*/ 1285875 w 2720513"/>
              <a:gd name="connsiteY32" fmla="*/ 1609725 h 1915047"/>
              <a:gd name="connsiteX33" fmla="*/ 1219200 w 2720513"/>
              <a:gd name="connsiteY33" fmla="*/ 1638300 h 1915047"/>
              <a:gd name="connsiteX34" fmla="*/ 1019175 w 2720513"/>
              <a:gd name="connsiteY34" fmla="*/ 1714500 h 1915047"/>
              <a:gd name="connsiteX35" fmla="*/ 857250 w 2720513"/>
              <a:gd name="connsiteY35" fmla="*/ 1733550 h 1915047"/>
              <a:gd name="connsiteX36" fmla="*/ 523875 w 2720513"/>
              <a:gd name="connsiteY36" fmla="*/ 1714500 h 1915047"/>
              <a:gd name="connsiteX37" fmla="*/ 409575 w 2720513"/>
              <a:gd name="connsiteY37" fmla="*/ 1638300 h 1915047"/>
              <a:gd name="connsiteX38" fmla="*/ 323850 w 2720513"/>
              <a:gd name="connsiteY38" fmla="*/ 1562100 h 1915047"/>
              <a:gd name="connsiteX39" fmla="*/ 295275 w 2720513"/>
              <a:gd name="connsiteY39" fmla="*/ 1543050 h 1915047"/>
              <a:gd name="connsiteX40" fmla="*/ 323850 w 2720513"/>
              <a:gd name="connsiteY40" fmla="*/ 1533525 h 1915047"/>
              <a:gd name="connsiteX41" fmla="*/ 342900 w 2720513"/>
              <a:gd name="connsiteY41" fmla="*/ 1762125 h 1915047"/>
              <a:gd name="connsiteX42" fmla="*/ 238125 w 2720513"/>
              <a:gd name="connsiteY42" fmla="*/ 1838325 h 1915047"/>
              <a:gd name="connsiteX43" fmla="*/ 152400 w 2720513"/>
              <a:gd name="connsiteY43" fmla="*/ 1876425 h 1915047"/>
              <a:gd name="connsiteX44" fmla="*/ 66675 w 2720513"/>
              <a:gd name="connsiteY44" fmla="*/ 1905000 h 1915047"/>
              <a:gd name="connsiteX45" fmla="*/ 0 w 2720513"/>
              <a:gd name="connsiteY45" fmla="*/ 1914525 h 1915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2720513" h="1915047">
                <a:moveTo>
                  <a:pt x="1504950" y="0"/>
                </a:moveTo>
                <a:cubicBezTo>
                  <a:pt x="1747247" y="15632"/>
                  <a:pt x="1738780" y="5148"/>
                  <a:pt x="1914525" y="38100"/>
                </a:cubicBezTo>
                <a:cubicBezTo>
                  <a:pt x="1938487" y="42593"/>
                  <a:pt x="1991774" y="58675"/>
                  <a:pt x="2009775" y="66675"/>
                </a:cubicBezTo>
                <a:cubicBezTo>
                  <a:pt x="2020236" y="71324"/>
                  <a:pt x="2027409" y="82358"/>
                  <a:pt x="2038350" y="85725"/>
                </a:cubicBezTo>
                <a:cubicBezTo>
                  <a:pt x="2069297" y="95247"/>
                  <a:pt x="2101850" y="98425"/>
                  <a:pt x="2133600" y="104775"/>
                </a:cubicBezTo>
                <a:cubicBezTo>
                  <a:pt x="2271968" y="187796"/>
                  <a:pt x="2100276" y="82559"/>
                  <a:pt x="2219325" y="161925"/>
                </a:cubicBezTo>
                <a:cubicBezTo>
                  <a:pt x="2278910" y="201648"/>
                  <a:pt x="2310459" y="205434"/>
                  <a:pt x="2371725" y="266700"/>
                </a:cubicBezTo>
                <a:lnTo>
                  <a:pt x="2514600" y="409575"/>
                </a:lnTo>
                <a:lnTo>
                  <a:pt x="2543175" y="447675"/>
                </a:lnTo>
                <a:cubicBezTo>
                  <a:pt x="2573126" y="537527"/>
                  <a:pt x="2515192" y="375296"/>
                  <a:pt x="2600325" y="533400"/>
                </a:cubicBezTo>
                <a:cubicBezTo>
                  <a:pt x="2611284" y="553752"/>
                  <a:pt x="2609810" y="579032"/>
                  <a:pt x="2619375" y="600075"/>
                </a:cubicBezTo>
                <a:cubicBezTo>
                  <a:pt x="2625944" y="614527"/>
                  <a:pt x="2638723" y="625257"/>
                  <a:pt x="2647950" y="638175"/>
                </a:cubicBezTo>
                <a:cubicBezTo>
                  <a:pt x="2654604" y="647490"/>
                  <a:pt x="2660650" y="657225"/>
                  <a:pt x="2667000" y="666750"/>
                </a:cubicBezTo>
                <a:cubicBezTo>
                  <a:pt x="2691817" y="766020"/>
                  <a:pt x="2720513" y="864014"/>
                  <a:pt x="2657475" y="971550"/>
                </a:cubicBezTo>
                <a:cubicBezTo>
                  <a:pt x="2633337" y="1012727"/>
                  <a:pt x="2562225" y="977900"/>
                  <a:pt x="2514600" y="981075"/>
                </a:cubicBezTo>
                <a:cubicBezTo>
                  <a:pt x="2508250" y="993775"/>
                  <a:pt x="2502595" y="1006847"/>
                  <a:pt x="2495550" y="1019175"/>
                </a:cubicBezTo>
                <a:cubicBezTo>
                  <a:pt x="2489870" y="1029114"/>
                  <a:pt x="2480120" y="1036890"/>
                  <a:pt x="2476500" y="1047750"/>
                </a:cubicBezTo>
                <a:cubicBezTo>
                  <a:pt x="2470393" y="1066072"/>
                  <a:pt x="2476131" y="1087896"/>
                  <a:pt x="2466975" y="1104900"/>
                </a:cubicBezTo>
                <a:cubicBezTo>
                  <a:pt x="2441325" y="1152535"/>
                  <a:pt x="2374737" y="1196944"/>
                  <a:pt x="2343150" y="1238250"/>
                </a:cubicBezTo>
                <a:cubicBezTo>
                  <a:pt x="2244808" y="1366851"/>
                  <a:pt x="2327722" y="1305685"/>
                  <a:pt x="2257425" y="1352550"/>
                </a:cubicBezTo>
                <a:cubicBezTo>
                  <a:pt x="2241550" y="1374775"/>
                  <a:pt x="2228071" y="1398924"/>
                  <a:pt x="2209800" y="1419225"/>
                </a:cubicBezTo>
                <a:cubicBezTo>
                  <a:pt x="2182748" y="1449283"/>
                  <a:pt x="2140000" y="1461386"/>
                  <a:pt x="2105025" y="1476375"/>
                </a:cubicBezTo>
                <a:cubicBezTo>
                  <a:pt x="2098675" y="1485900"/>
                  <a:pt x="2094667" y="1497500"/>
                  <a:pt x="2085975" y="1504950"/>
                </a:cubicBezTo>
                <a:cubicBezTo>
                  <a:pt x="2071919" y="1516998"/>
                  <a:pt x="2054534" y="1524534"/>
                  <a:pt x="2038350" y="1533525"/>
                </a:cubicBezTo>
                <a:cubicBezTo>
                  <a:pt x="2025938" y="1540421"/>
                  <a:pt x="2013301" y="1546982"/>
                  <a:pt x="2000250" y="1552575"/>
                </a:cubicBezTo>
                <a:cubicBezTo>
                  <a:pt x="1991022" y="1556530"/>
                  <a:pt x="1981329" y="1559342"/>
                  <a:pt x="1971675" y="1562100"/>
                </a:cubicBezTo>
                <a:cubicBezTo>
                  <a:pt x="1914352" y="1578478"/>
                  <a:pt x="1878593" y="1580084"/>
                  <a:pt x="1809750" y="1590675"/>
                </a:cubicBezTo>
                <a:cubicBezTo>
                  <a:pt x="1587129" y="1571032"/>
                  <a:pt x="1548278" y="1637471"/>
                  <a:pt x="1457325" y="1533525"/>
                </a:cubicBezTo>
                <a:cubicBezTo>
                  <a:pt x="1443938" y="1518225"/>
                  <a:pt x="1431925" y="1501775"/>
                  <a:pt x="1419225" y="1485900"/>
                </a:cubicBezTo>
                <a:cubicBezTo>
                  <a:pt x="1416050" y="1476375"/>
                  <a:pt x="1419740" y="1457325"/>
                  <a:pt x="1409700" y="1457325"/>
                </a:cubicBezTo>
                <a:cubicBezTo>
                  <a:pt x="1398252" y="1457325"/>
                  <a:pt x="1398100" y="1477208"/>
                  <a:pt x="1390650" y="1485900"/>
                </a:cubicBezTo>
                <a:cubicBezTo>
                  <a:pt x="1378961" y="1499537"/>
                  <a:pt x="1363770" y="1509975"/>
                  <a:pt x="1352550" y="1524000"/>
                </a:cubicBezTo>
                <a:cubicBezTo>
                  <a:pt x="1336272" y="1544348"/>
                  <a:pt x="1313404" y="1593207"/>
                  <a:pt x="1285875" y="1609725"/>
                </a:cubicBezTo>
                <a:cubicBezTo>
                  <a:pt x="1265141" y="1622166"/>
                  <a:pt x="1241155" y="1628167"/>
                  <a:pt x="1219200" y="1638300"/>
                </a:cubicBezTo>
                <a:cubicBezTo>
                  <a:pt x="1149130" y="1670640"/>
                  <a:pt x="1106875" y="1704182"/>
                  <a:pt x="1019175" y="1714500"/>
                </a:cubicBezTo>
                <a:lnTo>
                  <a:pt x="857250" y="1733550"/>
                </a:lnTo>
                <a:cubicBezTo>
                  <a:pt x="746125" y="1727200"/>
                  <a:pt x="632744" y="1737664"/>
                  <a:pt x="523875" y="1714500"/>
                </a:cubicBezTo>
                <a:cubicBezTo>
                  <a:pt x="479087" y="1704971"/>
                  <a:pt x="447308" y="1664242"/>
                  <a:pt x="409575" y="1638300"/>
                </a:cubicBezTo>
                <a:cubicBezTo>
                  <a:pt x="344459" y="1593533"/>
                  <a:pt x="395507" y="1624800"/>
                  <a:pt x="323850" y="1562100"/>
                </a:cubicBezTo>
                <a:cubicBezTo>
                  <a:pt x="315235" y="1554562"/>
                  <a:pt x="304800" y="1549400"/>
                  <a:pt x="295275" y="1543050"/>
                </a:cubicBezTo>
                <a:cubicBezTo>
                  <a:pt x="304800" y="1539875"/>
                  <a:pt x="314196" y="1530767"/>
                  <a:pt x="323850" y="1533525"/>
                </a:cubicBezTo>
                <a:cubicBezTo>
                  <a:pt x="418515" y="1560572"/>
                  <a:pt x="350867" y="1722288"/>
                  <a:pt x="342900" y="1762125"/>
                </a:cubicBezTo>
                <a:cubicBezTo>
                  <a:pt x="334930" y="1801973"/>
                  <a:pt x="261184" y="1830639"/>
                  <a:pt x="238125" y="1838325"/>
                </a:cubicBezTo>
                <a:cubicBezTo>
                  <a:pt x="177654" y="1858482"/>
                  <a:pt x="243329" y="1835094"/>
                  <a:pt x="152400" y="1876425"/>
                </a:cubicBezTo>
                <a:cubicBezTo>
                  <a:pt x="119461" y="1891397"/>
                  <a:pt x="100812" y="1898173"/>
                  <a:pt x="66675" y="1905000"/>
                </a:cubicBezTo>
                <a:cubicBezTo>
                  <a:pt x="16440" y="1915047"/>
                  <a:pt x="27186" y="1914525"/>
                  <a:pt x="0" y="1914525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Image result for pen writes 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-14428984"/>
            <a:ext cx="18278475" cy="24384001"/>
          </a:xfrm>
          <a:prstGeom prst="rect">
            <a:avLst/>
          </a:prstGeom>
          <a:noFill/>
        </p:spPr>
      </p:pic>
      <p:sp>
        <p:nvSpPr>
          <p:cNvPr id="3" name="Rettangolo 2"/>
          <p:cNvSpPr/>
          <p:nvPr/>
        </p:nvSpPr>
        <p:spPr>
          <a:xfrm rot="19017532">
            <a:off x="3241347" y="2967335"/>
            <a:ext cx="2661306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Business</a:t>
            </a:r>
          </a:p>
          <a:p>
            <a:pPr algn="ctr"/>
            <a:r>
              <a:rPr lang="it-IT" sz="5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Plan</a:t>
            </a:r>
            <a:endParaRPr lang="it-IT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2195736" y="1700808"/>
            <a:ext cx="361695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2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Aziendaitalia.altervista.org</a:t>
            </a:r>
            <a:endParaRPr lang="it-IT" sz="2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/>
          <p:cNvSpPr txBox="1"/>
          <p:nvPr/>
        </p:nvSpPr>
        <p:spPr>
          <a:xfrm rot="20864879">
            <a:off x="2270519" y="4354611"/>
            <a:ext cx="2036135" cy="92333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it-IT" sz="5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Freestyle Script" pitchFamily="66" charset="0"/>
              </a:rPr>
              <a:t>BUDGET</a:t>
            </a:r>
            <a:endParaRPr lang="it-IT" sz="54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Freestyle Script" pitchFamily="66" charset="0"/>
            </a:endParaRPr>
          </a:p>
        </p:txBody>
      </p:sp>
      <p:pic>
        <p:nvPicPr>
          <p:cNvPr id="16386" name="Picture 2" descr="Related imag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690033">
            <a:off x="4337503" y="1538319"/>
            <a:ext cx="3810000" cy="3810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ches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1700808"/>
            <a:ext cx="6000750" cy="337185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Image result for lot of paper 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3197352"/>
            <a:ext cx="4248472" cy="3280070"/>
          </a:xfrm>
          <a:prstGeom prst="rect">
            <a:avLst/>
          </a:prstGeom>
          <a:noFill/>
        </p:spPr>
      </p:pic>
      <p:sp>
        <p:nvSpPr>
          <p:cNvPr id="3" name="CasellaDiTesto 2"/>
          <p:cNvSpPr txBox="1"/>
          <p:nvPr/>
        </p:nvSpPr>
        <p:spPr>
          <a:xfrm>
            <a:off x="611560" y="1196752"/>
            <a:ext cx="2788456" cy="193899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CCIAA</a:t>
            </a:r>
            <a:br>
              <a:rPr lang="it-IT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</a:br>
            <a:r>
              <a:rPr lang="it-IT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SCIA</a:t>
            </a:r>
            <a:br>
              <a:rPr lang="it-IT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</a:br>
            <a:r>
              <a:rPr lang="it-IT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SUAP</a:t>
            </a:r>
            <a:br>
              <a:rPr lang="it-IT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</a:br>
            <a:r>
              <a:rPr lang="it-IT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INPS</a:t>
            </a:r>
            <a:br>
              <a:rPr lang="it-IT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</a:br>
            <a:r>
              <a:rPr lang="it-IT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INAIL</a:t>
            </a:r>
            <a:br>
              <a:rPr lang="it-IT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</a:br>
            <a:r>
              <a:rPr lang="it-IT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AGENZIA DELLE ENTRATE</a:t>
            </a:r>
            <a:endParaRPr lang="it-IT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18436" name="Picture 4" descr="Image result for stamp png"/>
          <p:cNvPicPr>
            <a:picLocks noChangeAspect="1" noChangeArrowheads="1"/>
          </p:cNvPicPr>
          <p:nvPr/>
        </p:nvPicPr>
        <p:blipFill>
          <a:blip r:embed="rId3" cstate="print">
            <a:lum contrast="30000"/>
          </a:blip>
          <a:srcRect/>
          <a:stretch>
            <a:fillRect/>
          </a:stretch>
        </p:blipFill>
        <p:spPr bwMode="auto">
          <a:xfrm>
            <a:off x="4283968" y="764704"/>
            <a:ext cx="4104456" cy="2325859"/>
          </a:xfrm>
          <a:prstGeom prst="rect">
            <a:avLst/>
          </a:prstGeom>
          <a:noFill/>
        </p:spPr>
      </p:pic>
      <p:sp>
        <p:nvSpPr>
          <p:cNvPr id="18438" name="AutoShape 6" descr="Related ima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18440" name="AutoShape 8" descr="Related ima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18442" name="AutoShape 10" descr="Related ima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18448" name="Picture 16" descr="Image result for imprenditore png"/>
          <p:cNvPicPr>
            <a:picLocks noChangeAspect="1" noChangeArrowheads="1"/>
          </p:cNvPicPr>
          <p:nvPr/>
        </p:nvPicPr>
        <p:blipFill>
          <a:blip r:embed="rId4" cstate="print">
            <a:lum contrast="20000"/>
          </a:blip>
          <a:srcRect/>
          <a:stretch>
            <a:fillRect/>
          </a:stretch>
        </p:blipFill>
        <p:spPr bwMode="auto">
          <a:xfrm flipH="1">
            <a:off x="4716016" y="2447377"/>
            <a:ext cx="5076056" cy="441062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o 6"/>
          <p:cNvGrpSpPr/>
          <p:nvPr/>
        </p:nvGrpSpPr>
        <p:grpSpPr>
          <a:xfrm>
            <a:off x="4572000" y="2204864"/>
            <a:ext cx="2592288" cy="2316114"/>
            <a:chOff x="2339752" y="1340768"/>
            <a:chExt cx="3676650" cy="3324226"/>
          </a:xfrm>
        </p:grpSpPr>
        <p:pic>
          <p:nvPicPr>
            <p:cNvPr id="1026" name="Picture 2" descr="Image result for megaphone png"/>
            <p:cNvPicPr>
              <a:picLocks noChangeAspect="1" noChangeArrowheads="1"/>
            </p:cNvPicPr>
            <p:nvPr/>
          </p:nvPicPr>
          <p:blipFill>
            <a:blip r:embed="rId2" cstate="print">
              <a:lum bright="40000" contrast="-40000"/>
            </a:blip>
            <a:srcRect/>
            <a:stretch>
              <a:fillRect/>
            </a:stretch>
          </p:blipFill>
          <p:spPr bwMode="auto">
            <a:xfrm>
              <a:off x="2339752" y="1340768"/>
              <a:ext cx="3676650" cy="3324226"/>
            </a:xfrm>
            <a:prstGeom prst="rect">
              <a:avLst/>
            </a:prstGeom>
            <a:noFill/>
          </p:spPr>
        </p:pic>
        <p:sp>
          <p:nvSpPr>
            <p:cNvPr id="4" name="Figura a mano libera 3"/>
            <p:cNvSpPr/>
            <p:nvPr/>
          </p:nvSpPr>
          <p:spPr>
            <a:xfrm>
              <a:off x="2555776" y="1628800"/>
              <a:ext cx="2886075" cy="2552700"/>
            </a:xfrm>
            <a:custGeom>
              <a:avLst/>
              <a:gdLst>
                <a:gd name="connsiteX0" fmla="*/ 295275 w 2886075"/>
                <a:gd name="connsiteY0" fmla="*/ 638175 h 2552700"/>
                <a:gd name="connsiteX1" fmla="*/ 190500 w 2886075"/>
                <a:gd name="connsiteY1" fmla="*/ 904875 h 2552700"/>
                <a:gd name="connsiteX2" fmla="*/ 19050 w 2886075"/>
                <a:gd name="connsiteY2" fmla="*/ 942975 h 2552700"/>
                <a:gd name="connsiteX3" fmla="*/ 0 w 2886075"/>
                <a:gd name="connsiteY3" fmla="*/ 1504950 h 2552700"/>
                <a:gd name="connsiteX4" fmla="*/ 276225 w 2886075"/>
                <a:gd name="connsiteY4" fmla="*/ 1609725 h 2552700"/>
                <a:gd name="connsiteX5" fmla="*/ 323850 w 2886075"/>
                <a:gd name="connsiteY5" fmla="*/ 1781175 h 2552700"/>
                <a:gd name="connsiteX6" fmla="*/ 2066925 w 2886075"/>
                <a:gd name="connsiteY6" fmla="*/ 1857375 h 2552700"/>
                <a:gd name="connsiteX7" fmla="*/ 2886075 w 2886075"/>
                <a:gd name="connsiteY7" fmla="*/ 2552700 h 2552700"/>
                <a:gd name="connsiteX8" fmla="*/ 2867025 w 2886075"/>
                <a:gd name="connsiteY8" fmla="*/ 0 h 2552700"/>
                <a:gd name="connsiteX9" fmla="*/ 2190750 w 2886075"/>
                <a:gd name="connsiteY9" fmla="*/ 476250 h 2552700"/>
                <a:gd name="connsiteX10" fmla="*/ 295275 w 2886075"/>
                <a:gd name="connsiteY10" fmla="*/ 638175 h 2552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886075" h="2552700">
                  <a:moveTo>
                    <a:pt x="295275" y="638175"/>
                  </a:moveTo>
                  <a:lnTo>
                    <a:pt x="190500" y="904875"/>
                  </a:lnTo>
                  <a:lnTo>
                    <a:pt x="19050" y="942975"/>
                  </a:lnTo>
                  <a:lnTo>
                    <a:pt x="0" y="1504950"/>
                  </a:lnTo>
                  <a:lnTo>
                    <a:pt x="276225" y="1609725"/>
                  </a:lnTo>
                  <a:lnTo>
                    <a:pt x="323850" y="1781175"/>
                  </a:lnTo>
                  <a:lnTo>
                    <a:pt x="2066925" y="1857375"/>
                  </a:lnTo>
                  <a:lnTo>
                    <a:pt x="2886075" y="2552700"/>
                  </a:lnTo>
                  <a:lnTo>
                    <a:pt x="2867025" y="0"/>
                  </a:lnTo>
                  <a:lnTo>
                    <a:pt x="2190750" y="476250"/>
                  </a:lnTo>
                  <a:lnTo>
                    <a:pt x="295275" y="638175"/>
                  </a:lnTo>
                  <a:close/>
                </a:path>
              </a:pathLst>
            </a:custGeom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" name="Figura a mano libera 4"/>
            <p:cNvSpPr/>
            <p:nvPr/>
          </p:nvSpPr>
          <p:spPr>
            <a:xfrm>
              <a:off x="3282206" y="3454400"/>
              <a:ext cx="714375" cy="981075"/>
            </a:xfrm>
            <a:custGeom>
              <a:avLst/>
              <a:gdLst>
                <a:gd name="connsiteX0" fmla="*/ 28575 w 714375"/>
                <a:gd name="connsiteY0" fmla="*/ 0 h 981075"/>
                <a:gd name="connsiteX1" fmla="*/ 0 w 714375"/>
                <a:gd name="connsiteY1" fmla="*/ 981075 h 981075"/>
                <a:gd name="connsiteX2" fmla="*/ 714375 w 714375"/>
                <a:gd name="connsiteY2" fmla="*/ 933450 h 981075"/>
                <a:gd name="connsiteX3" fmla="*/ 695325 w 714375"/>
                <a:gd name="connsiteY3" fmla="*/ 628650 h 981075"/>
                <a:gd name="connsiteX4" fmla="*/ 466725 w 714375"/>
                <a:gd name="connsiteY4" fmla="*/ 28575 h 981075"/>
                <a:gd name="connsiteX5" fmla="*/ 28575 w 714375"/>
                <a:gd name="connsiteY5" fmla="*/ 0 h 981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4375" h="981075">
                  <a:moveTo>
                    <a:pt x="28575" y="0"/>
                  </a:moveTo>
                  <a:lnTo>
                    <a:pt x="0" y="981075"/>
                  </a:lnTo>
                  <a:lnTo>
                    <a:pt x="714375" y="933450"/>
                  </a:lnTo>
                  <a:lnTo>
                    <a:pt x="695325" y="628650"/>
                  </a:lnTo>
                  <a:lnTo>
                    <a:pt x="466725" y="28575"/>
                  </a:lnTo>
                  <a:lnTo>
                    <a:pt x="28575" y="0"/>
                  </a:lnTo>
                  <a:close/>
                </a:path>
              </a:pathLst>
            </a:cu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" name="Figura a mano libera 5"/>
            <p:cNvSpPr/>
            <p:nvPr/>
          </p:nvSpPr>
          <p:spPr>
            <a:xfrm>
              <a:off x="5436096" y="2564904"/>
              <a:ext cx="277193" cy="714375"/>
            </a:xfrm>
            <a:custGeom>
              <a:avLst/>
              <a:gdLst>
                <a:gd name="connsiteX0" fmla="*/ 0 w 276225"/>
                <a:gd name="connsiteY0" fmla="*/ 0 h 714375"/>
                <a:gd name="connsiteX1" fmla="*/ 276225 w 276225"/>
                <a:gd name="connsiteY1" fmla="*/ 171450 h 714375"/>
                <a:gd name="connsiteX2" fmla="*/ 219075 w 276225"/>
                <a:gd name="connsiteY2" fmla="*/ 590550 h 714375"/>
                <a:gd name="connsiteX3" fmla="*/ 0 w 276225"/>
                <a:gd name="connsiteY3" fmla="*/ 714375 h 714375"/>
                <a:gd name="connsiteX4" fmla="*/ 0 w 276225"/>
                <a:gd name="connsiteY4" fmla="*/ 0 h 714375"/>
                <a:gd name="connsiteX0" fmla="*/ 0 w 277193"/>
                <a:gd name="connsiteY0" fmla="*/ 0 h 714375"/>
                <a:gd name="connsiteX1" fmla="*/ 276225 w 277193"/>
                <a:gd name="connsiteY1" fmla="*/ 171450 h 714375"/>
                <a:gd name="connsiteX2" fmla="*/ 277193 w 277193"/>
                <a:gd name="connsiteY2" fmla="*/ 526157 h 714375"/>
                <a:gd name="connsiteX3" fmla="*/ 0 w 277193"/>
                <a:gd name="connsiteY3" fmla="*/ 714375 h 714375"/>
                <a:gd name="connsiteX4" fmla="*/ 0 w 277193"/>
                <a:gd name="connsiteY4" fmla="*/ 0 h 714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7193" h="714375">
                  <a:moveTo>
                    <a:pt x="0" y="0"/>
                  </a:moveTo>
                  <a:lnTo>
                    <a:pt x="276225" y="171450"/>
                  </a:lnTo>
                  <a:cubicBezTo>
                    <a:pt x="276548" y="289686"/>
                    <a:pt x="276870" y="407921"/>
                    <a:pt x="277193" y="526157"/>
                  </a:cubicBezTo>
                  <a:lnTo>
                    <a:pt x="0" y="71437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pic>
        <p:nvPicPr>
          <p:cNvPr id="1028" name="Picture 4" descr="Image result for windows 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0" y="2060848"/>
            <a:ext cx="2592288" cy="2592288"/>
          </a:xfrm>
          <a:prstGeom prst="rect">
            <a:avLst/>
          </a:prstGeom>
          <a:noFill/>
        </p:spPr>
      </p:pic>
      <p:pic>
        <p:nvPicPr>
          <p:cNvPr id="1030" name="Picture 6" descr="Image result for arrow right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91880" y="2708920"/>
            <a:ext cx="1178496" cy="1115643"/>
          </a:xfrm>
          <a:prstGeom prst="rect">
            <a:avLst/>
          </a:prstGeom>
          <a:noFill/>
        </p:spPr>
      </p:pic>
      <p:pic>
        <p:nvPicPr>
          <p:cNvPr id="1032" name="Picture 8" descr="Image result for hello world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131840" y="620688"/>
            <a:ext cx="2438400" cy="2438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550" y="2043113"/>
            <a:ext cx="7200900" cy="277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ttangolo 2"/>
          <p:cNvSpPr/>
          <p:nvPr/>
        </p:nvSpPr>
        <p:spPr>
          <a:xfrm>
            <a:off x="3275856" y="3933056"/>
            <a:ext cx="466178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40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Decreto 9 aprile 1994</a:t>
            </a:r>
            <a:endParaRPr lang="it-IT" sz="40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3059832" y="2204864"/>
            <a:ext cx="495744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40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Normativa antincendio</a:t>
            </a:r>
            <a:endParaRPr lang="it-IT" sz="40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678</TotalTime>
  <Words>14</Words>
  <Application>Microsoft Office PowerPoint</Application>
  <PresentationFormat>Presentazione su schermo (4:3)</PresentationFormat>
  <Paragraphs>10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9" baseType="lpstr">
      <vt:lpstr>Tema di Office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Giovanni Gatto</dc:creator>
  <cp:lastModifiedBy>Giovanni Gatto</cp:lastModifiedBy>
  <cp:revision>3</cp:revision>
  <dcterms:created xsi:type="dcterms:W3CDTF">2018-04-22T06:25:35Z</dcterms:created>
  <dcterms:modified xsi:type="dcterms:W3CDTF">2018-04-23T05:09:37Z</dcterms:modified>
</cp:coreProperties>
</file>