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custShowLst>
    <p:custShow name="Presentazione personalizzata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</p:sldLst>
    </p:custShow>
  </p:custShow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515DC-000A-4D8B-ABC9-5A69EDD74C13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30866-C51C-4B36-B1C3-A524329C270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30866-C51C-4B36-B1C3-A524329C2708}" type="slidenum">
              <a:rPr lang="it-IT" smtClean="0"/>
              <a:t>11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831BCA-A145-4260-BF1B-720CE8FFC5AC}" type="datetimeFigureOut">
              <a:rPr lang="it-IT" smtClean="0"/>
              <a:t>28/05/2020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AEE406-71DC-408E-9225-DD1850113C21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3456384" cy="1470025"/>
          </a:xfr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 fontScale="90000"/>
          </a:bodyPr>
          <a:lstStyle/>
          <a:p>
            <a:pPr algn="ctr"/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</a:rPr>
              <a:t>Cocktail Champagne</a:t>
            </a:r>
            <a:endParaRPr lang="it-IT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980728"/>
            <a:ext cx="410445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Utente\Desktop\ARGOMENTI ESAME GIUSI\foto giusi\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04664"/>
            <a:ext cx="5688632" cy="604867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tente\Desktop\ARGOMENTI ESAME GIUSI\foto giusi\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476672"/>
            <a:ext cx="5328592" cy="5832648"/>
          </a:xfrm>
          <a:prstGeom prst="rect">
            <a:avLst/>
          </a:prstGeom>
          <a:noFill/>
        </p:spPr>
      </p:pic>
      <p:sp>
        <p:nvSpPr>
          <p:cNvPr id="5" name="CasellaDiTesto 4"/>
          <p:cNvSpPr txBox="1"/>
          <p:nvPr/>
        </p:nvSpPr>
        <p:spPr>
          <a:xfrm rot="10800000" flipV="1">
            <a:off x="251520" y="2115359"/>
            <a:ext cx="3024336" cy="21236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Peccato non poter degustare!</a:t>
            </a:r>
            <a:endParaRPr lang="it-IT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tente\Desktop\ARGOMENTI ESAME GIUSI\foto giusi\IMG-20200528-WA00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tente\Desktop\ARGOMENTI ESAME GIUSI\foto giusi\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48680"/>
            <a:ext cx="6120680" cy="583264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tente\Desktop\ARGOMENTI ESAME GIUSI\foto giusi\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2656"/>
            <a:ext cx="6120680" cy="61532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tente\Desktop\ARGOMENTI ESAME GIUSI\foto giusi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2656"/>
            <a:ext cx="5544616" cy="617155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Utente\Desktop\ARGOMENTI ESAME GIUSI\foto giusi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2656"/>
            <a:ext cx="6120680" cy="61926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Utente\Desktop\ARGOMENTI ESAME GIUSI\foto giusi\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476672"/>
            <a:ext cx="5760640" cy="590465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Utente\Desktop\ARGOMENTI ESAME GIUSI\foto giusi\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2656"/>
            <a:ext cx="5760640" cy="62646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Utente\Desktop\ARGOMENTI ESAME GIUSI\foto giusi\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332656"/>
            <a:ext cx="5976664" cy="61926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8</Words>
  <Application>Microsoft Office PowerPoint</Application>
  <PresentationFormat>Presentazione su schermo (4:3)</PresentationFormat>
  <Paragraphs>3</Paragraphs>
  <Slides>11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  <vt:variant>
        <vt:lpstr>Presentazioni personalizzate</vt:lpstr>
      </vt:variant>
      <vt:variant>
        <vt:i4>1</vt:i4>
      </vt:variant>
    </vt:vector>
  </HeadingPairs>
  <TitlesOfParts>
    <vt:vector size="13" baseType="lpstr">
      <vt:lpstr>Equinozio</vt:lpstr>
      <vt:lpstr>Cocktail Champagne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Presentazione personalizzata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Cocktail Champagne</dc:title>
  <dc:creator>Utente Windows</dc:creator>
  <cp:lastModifiedBy>Utente Windows</cp:lastModifiedBy>
  <cp:revision>20</cp:revision>
  <dcterms:created xsi:type="dcterms:W3CDTF">2020-05-28T16:40:38Z</dcterms:created>
  <dcterms:modified xsi:type="dcterms:W3CDTF">2020-05-28T18:20:26Z</dcterms:modified>
</cp:coreProperties>
</file>