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E81E-9768-4036-BE34-C268CBF2E972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DFB-2D61-4598-BEC5-9BF91DB0EC6E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E81E-9768-4036-BE34-C268CBF2E972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DFB-2D61-4598-BEC5-9BF91DB0EC6E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E81E-9768-4036-BE34-C268CBF2E972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DFB-2D61-4598-BEC5-9BF91DB0EC6E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E81E-9768-4036-BE34-C268CBF2E972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DFB-2D61-4598-BEC5-9BF91DB0EC6E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E81E-9768-4036-BE34-C268CBF2E972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DFB-2D61-4598-BEC5-9BF91DB0EC6E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E81E-9768-4036-BE34-C268CBF2E972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DFB-2D61-4598-BEC5-9BF91DB0EC6E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E81E-9768-4036-BE34-C268CBF2E972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DFB-2D61-4598-BEC5-9BF91DB0EC6E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E81E-9768-4036-BE34-C268CBF2E972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DFB-2D61-4598-BEC5-9BF91DB0EC6E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E81E-9768-4036-BE34-C268CBF2E972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DFB-2D61-4598-BEC5-9BF91DB0EC6E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E81E-9768-4036-BE34-C268CBF2E972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DFB-2D61-4598-BEC5-9BF91DB0EC6E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E81E-9768-4036-BE34-C268CBF2E972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DFB-2D61-4598-BEC5-9BF91DB0EC6E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E81E-9768-4036-BE34-C268CBF2E972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9DFB-2D61-4598-BEC5-9BF91DB0EC6E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/>
          <a:lstStyle/>
          <a:p>
            <a:r>
              <a:rPr lang="it-IT" dirty="0" smtClean="0"/>
              <a:t>Il break </a:t>
            </a:r>
            <a:r>
              <a:rPr lang="it-IT" dirty="0" err="1" smtClean="0"/>
              <a:t>even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64088" y="2204864"/>
            <a:ext cx="3024336" cy="3433936"/>
          </a:xfrm>
        </p:spPr>
        <p:txBody>
          <a:bodyPr>
            <a:normAutofit fontScale="77500" lnSpcReduction="20000"/>
          </a:bodyPr>
          <a:lstStyle/>
          <a:p>
            <a:r>
              <a:rPr lang="it-IT" dirty="0" smtClean="0"/>
              <a:t>Semplice: dividi i costi fissi per il margine di contribuzione! Se non sai cos’è il margine di </a:t>
            </a:r>
            <a:r>
              <a:rPr lang="it-IT" dirty="0" err="1" smtClean="0"/>
              <a:t>contribuzione…</a:t>
            </a:r>
            <a:r>
              <a:rPr lang="it-IT" dirty="0" smtClean="0"/>
              <a:t> allora diventa più complicato.</a:t>
            </a:r>
          </a:p>
          <a:p>
            <a:endParaRPr lang="it-IT" dirty="0" smtClean="0"/>
          </a:p>
          <a:p>
            <a:r>
              <a:rPr lang="it-IT" b="1" dirty="0" err="1" smtClean="0"/>
              <a:t>Bep</a:t>
            </a:r>
            <a:r>
              <a:rPr lang="it-IT" b="1" dirty="0" smtClean="0"/>
              <a:t> = CF/(</a:t>
            </a:r>
            <a:r>
              <a:rPr lang="it-IT" b="1" dirty="0" err="1" smtClean="0"/>
              <a:t>p-cv</a:t>
            </a:r>
            <a:r>
              <a:rPr lang="it-IT" b="1" dirty="0" smtClean="0"/>
              <a:t>)</a:t>
            </a:r>
            <a:endParaRPr lang="it-IT" b="1" dirty="0"/>
          </a:p>
        </p:txBody>
      </p:sp>
      <p:pic>
        <p:nvPicPr>
          <p:cNvPr id="1026" name="Picture 2" descr="Calcolare il punteggio dello studio dentistico | 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4943475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</Words>
  <Application>Microsoft Office PowerPoint</Application>
  <PresentationFormat>Presentazione su schermo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Il break even point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break even point</dc:title>
  <dc:creator>Gio Ga</dc:creator>
  <cp:lastModifiedBy>Gio Ga</cp:lastModifiedBy>
  <cp:revision>1</cp:revision>
  <dcterms:created xsi:type="dcterms:W3CDTF">2021-05-22T05:25:52Z</dcterms:created>
  <dcterms:modified xsi:type="dcterms:W3CDTF">2021-05-22T05:28:21Z</dcterms:modified>
</cp:coreProperties>
</file>